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haansoftxlsx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sldIdLst>
    <p:sldId id="256" r:id="rId4"/>
    <p:sldId id="262" r:id="rId5"/>
    <p:sldId id="271" r:id="rId6"/>
    <p:sldId id="272" r:id="rId7"/>
    <p:sldId id="394" r:id="rId8"/>
    <p:sldId id="385" r:id="rId9"/>
    <p:sldId id="388" r:id="rId10"/>
    <p:sldId id="390" r:id="rId11"/>
    <p:sldId id="376" r:id="rId12"/>
    <p:sldId id="330" r:id="rId13"/>
    <p:sldId id="314" r:id="rId14"/>
    <p:sldId id="332" r:id="rId15"/>
    <p:sldId id="392" r:id="rId16"/>
    <p:sldId id="383" r:id="rId17"/>
    <p:sldId id="393" r:id="rId18"/>
    <p:sldId id="304" r:id="rId19"/>
    <p:sldId id="391" r:id="rId20"/>
    <p:sldId id="386" r:id="rId21"/>
    <p:sldId id="399" r:id="rId22"/>
    <p:sldId id="281" r:id="rId23"/>
    <p:sldId id="387" r:id="rId24"/>
    <p:sldId id="322" r:id="rId25"/>
    <p:sldId id="275" r:id="rId26"/>
    <p:sldId id="395" r:id="rId27"/>
    <p:sldId id="379" r:id="rId28"/>
    <p:sldId id="273" r:id="rId29"/>
    <p:sldId id="265" r:id="rId30"/>
    <p:sldId id="378" r:id="rId31"/>
    <p:sldId id="389" r:id="rId32"/>
    <p:sldId id="276" r:id="rId33"/>
    <p:sldId id="398" r:id="rId34"/>
    <p:sldId id="380" r:id="rId35"/>
    <p:sldId id="397" r:id="rId36"/>
    <p:sldId id="270" r:id="rId37"/>
    <p:sldId id="266" r:id="rId38"/>
    <p:sldId id="377" r:id="rId39"/>
    <p:sldId id="260" r:id="rId40"/>
    <p:sldId id="408" r:id="rId41"/>
    <p:sldId id="409" r:id="rId42"/>
    <p:sldId id="267" r:id="rId43"/>
    <p:sldId id="268" r:id="rId44"/>
    <p:sldId id="269" r:id="rId45"/>
    <p:sldId id="257" r:id="rId46"/>
    <p:sldId id="258" r:id="rId47"/>
    <p:sldId id="259" r:id="rId48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8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38" autoAdjust="0"/>
    <p:restoredTop sz="94660"/>
  </p:normalViewPr>
  <p:slideViewPr>
    <p:cSldViewPr snapToGrid="0">
      <p:cViewPr varScale="1">
        <p:scale>
          <a:sx n="67" d="100"/>
          <a:sy n="67" d="100"/>
        </p:scale>
        <p:origin x="8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3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4C46-41D7-B55D-BD752B1124C6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3-4C46-41D7-B55D-BD752B1124C6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5-4C46-41D7-B55D-BD752B1124C6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7-4C46-41D7-B55D-BD752B1124C6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60</c:v>
                </c:pt>
                <c:pt idx="2">
                  <c:v>90</c:v>
                </c:pt>
                <c:pt idx="3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C46-41D7-B55D-BD752B1124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0"/>
        <c:overlap val="100"/>
        <c:axId val="-1795882656"/>
        <c:axId val="-1795885376"/>
      </c:barChart>
      <c:catAx>
        <c:axId val="-1795882656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1795885376"/>
        <c:crosses val="autoZero"/>
        <c:auto val="1"/>
        <c:lblAlgn val="ctr"/>
        <c:lblOffset val="100"/>
        <c:noMultiLvlLbl val="0"/>
      </c:catAx>
      <c:valAx>
        <c:axId val="-1795885376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-179588265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>
            <a:extLst>
              <a:ext uri="{FF2B5EF4-FFF2-40B4-BE49-F238E27FC236}">
                <a16:creationId xmlns:a16="http://schemas.microsoft.com/office/drawing/2014/main" id="{49292F13-4790-4406-8FB4-81F6A3D56029}"/>
              </a:ext>
            </a:extLst>
          </p:cNvPr>
          <p:cNvSpPr/>
          <p:nvPr userDrawn="1"/>
        </p:nvSpPr>
        <p:spPr>
          <a:xfrm rot="20410465">
            <a:off x="-630112" y="3432226"/>
            <a:ext cx="9348432" cy="4987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838950" y="2267845"/>
            <a:ext cx="5358055" cy="47235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 userDrawn="1"/>
        </p:nvSpPr>
        <p:spPr>
          <a:xfrm>
            <a:off x="-1238250" y="0"/>
            <a:ext cx="13435255" cy="3962400"/>
          </a:xfrm>
          <a:custGeom>
            <a:avLst/>
            <a:gdLst>
              <a:gd name="connsiteX0" fmla="*/ 0 w 12235105"/>
              <a:gd name="connsiteY0" fmla="*/ 0 h 4351918"/>
              <a:gd name="connsiteX1" fmla="*/ 12235105 w 12235105"/>
              <a:gd name="connsiteY1" fmla="*/ 0 h 4351918"/>
              <a:gd name="connsiteX2" fmla="*/ 12235105 w 12235105"/>
              <a:gd name="connsiteY2" fmla="*/ 4351918 h 4351918"/>
              <a:gd name="connsiteX0" fmla="*/ 0 w 12197005"/>
              <a:gd name="connsiteY0" fmla="*/ 0 h 4351918"/>
              <a:gd name="connsiteX1" fmla="*/ 12197005 w 12197005"/>
              <a:gd name="connsiteY1" fmla="*/ 0 h 4351918"/>
              <a:gd name="connsiteX2" fmla="*/ 12197005 w 12197005"/>
              <a:gd name="connsiteY2" fmla="*/ 4351918 h 4351918"/>
              <a:gd name="connsiteX3" fmla="*/ 0 w 12197005"/>
              <a:gd name="connsiteY3" fmla="*/ 0 h 4351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7005" h="4351918">
                <a:moveTo>
                  <a:pt x="0" y="0"/>
                </a:moveTo>
                <a:lnTo>
                  <a:pt x="12197005" y="0"/>
                </a:lnTo>
                <a:lnTo>
                  <a:pt x="12197005" y="43519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6725" y="4124325"/>
            <a:ext cx="8610600" cy="16097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5400" b="0" baseline="0">
                <a:solidFill>
                  <a:schemeClr val="accent1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</a:t>
            </a:r>
          </a:p>
          <a:p>
            <a:pPr lvl="0"/>
            <a:r>
              <a:rPr lang="en-US" altLang="ko-KR" dirty="0"/>
              <a:t>Name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66577" y="5723746"/>
            <a:ext cx="8610600" cy="432048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531" y="367739"/>
            <a:ext cx="5824583" cy="45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5B408DE-B54F-4F56-8B91-E6D59747F5B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019011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CDC87CA-0DCD-4252-AEBF-03005EF2074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489506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17FCD16-7BE5-4A68-80AD-068560786FB6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9960000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4C4A8D3-15CA-46A5-86AE-06071AD427CE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2548517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B50180AC-F101-4B88-8C37-C189241CEBA3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019011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6498E0E-BCBF-4BAE-BEFC-EEDFFD2214CF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9960000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F09CDB5-4DD8-40B4-B40E-ADBEA58E8E38}"/>
              </a:ext>
            </a:extLst>
          </p:cNvPr>
          <p:cNvSpPr/>
          <p:nvPr userDrawn="1"/>
        </p:nvSpPr>
        <p:spPr>
          <a:xfrm>
            <a:off x="7489505" y="4003565"/>
            <a:ext cx="2232000" cy="20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C8436220-F3F4-4B4A-BA42-BACB1F53356B}"/>
              </a:ext>
            </a:extLst>
          </p:cNvPr>
          <p:cNvSpPr/>
          <p:nvPr userDrawn="1"/>
        </p:nvSpPr>
        <p:spPr>
          <a:xfrm>
            <a:off x="1" y="1801398"/>
            <a:ext cx="4780516" cy="20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209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032000" y="0"/>
            <a:ext cx="4128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403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8160000" y="0"/>
            <a:ext cx="403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00231FF-70E3-437D-B365-68E5375FE536}"/>
              </a:ext>
            </a:extLst>
          </p:cNvPr>
          <p:cNvSpPr/>
          <p:nvPr userDrawn="1"/>
        </p:nvSpPr>
        <p:spPr>
          <a:xfrm>
            <a:off x="5380236" y="0"/>
            <a:ext cx="1440160" cy="18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7C37ACC0-D0FB-4A39-9801-6B151FC56852}"/>
              </a:ext>
            </a:extLst>
          </p:cNvPr>
          <p:cNvSpPr/>
          <p:nvPr userDrawn="1"/>
        </p:nvSpPr>
        <p:spPr>
          <a:xfrm>
            <a:off x="5380236" y="6619664"/>
            <a:ext cx="1440160" cy="2383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4321376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092000" y="0"/>
            <a:ext cx="8100000" cy="39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3960000"/>
            <a:ext cx="4092000" cy="289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200000" y="4050000"/>
            <a:ext cx="7992000" cy="2808000"/>
          </a:xfrm>
          <a:prstGeom prst="rect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34897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7F990676-21EA-4B0E-9EC4-FC73AEFC7DD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529660" y="130766"/>
            <a:ext cx="8564608" cy="6596467"/>
          </a:xfrm>
          <a:custGeom>
            <a:avLst/>
            <a:gdLst>
              <a:gd name="connsiteX0" fmla="*/ 4271471 w 8564608"/>
              <a:gd name="connsiteY0" fmla="*/ 0 h 6596467"/>
              <a:gd name="connsiteX1" fmla="*/ 4351667 w 8564608"/>
              <a:gd name="connsiteY1" fmla="*/ 113994 h 6596467"/>
              <a:gd name="connsiteX2" fmla="*/ 4275691 w 8564608"/>
              <a:gd name="connsiteY2" fmla="*/ 417977 h 6596467"/>
              <a:gd name="connsiteX3" fmla="*/ 4225042 w 8564608"/>
              <a:gd name="connsiteY3" fmla="*/ 451753 h 6596467"/>
              <a:gd name="connsiteX4" fmla="*/ 4212379 w 8564608"/>
              <a:gd name="connsiteY4" fmla="*/ 396867 h 6596467"/>
              <a:gd name="connsiteX5" fmla="*/ 4220821 w 8564608"/>
              <a:gd name="connsiteY5" fmla="*/ 337759 h 6596467"/>
              <a:gd name="connsiteX6" fmla="*/ 4106859 w 8564608"/>
              <a:gd name="connsiteY6" fmla="*/ 557302 h 6596467"/>
              <a:gd name="connsiteX7" fmla="*/ 4165949 w 8564608"/>
              <a:gd name="connsiteY7" fmla="*/ 481307 h 6596467"/>
              <a:gd name="connsiteX8" fmla="*/ 4195495 w 8564608"/>
              <a:gd name="connsiteY8" fmla="*/ 464419 h 6596467"/>
              <a:gd name="connsiteX9" fmla="*/ 4229262 w 8564608"/>
              <a:gd name="connsiteY9" fmla="*/ 493972 h 6596467"/>
              <a:gd name="connsiteX10" fmla="*/ 4208158 w 8564608"/>
              <a:gd name="connsiteY10" fmla="*/ 515083 h 6596467"/>
              <a:gd name="connsiteX11" fmla="*/ 4191275 w 8564608"/>
              <a:gd name="connsiteY11" fmla="*/ 553079 h 6596467"/>
              <a:gd name="connsiteX12" fmla="*/ 4195495 w 8564608"/>
              <a:gd name="connsiteY12" fmla="*/ 650185 h 6596467"/>
              <a:gd name="connsiteX13" fmla="*/ 4161729 w 8564608"/>
              <a:gd name="connsiteY13" fmla="*/ 667074 h 6596467"/>
              <a:gd name="connsiteX14" fmla="*/ 4140625 w 8564608"/>
              <a:gd name="connsiteY14" fmla="*/ 688184 h 6596467"/>
              <a:gd name="connsiteX15" fmla="*/ 4187055 w 8564608"/>
              <a:gd name="connsiteY15" fmla="*/ 789510 h 6596467"/>
              <a:gd name="connsiteX16" fmla="*/ 4195495 w 8564608"/>
              <a:gd name="connsiteY16" fmla="*/ 793733 h 6596467"/>
              <a:gd name="connsiteX17" fmla="*/ 4199718 w 8564608"/>
              <a:gd name="connsiteY17" fmla="*/ 747291 h 6596467"/>
              <a:gd name="connsiteX18" fmla="*/ 4220821 w 8564608"/>
              <a:gd name="connsiteY18" fmla="*/ 721960 h 6596467"/>
              <a:gd name="connsiteX19" fmla="*/ 4237705 w 8564608"/>
              <a:gd name="connsiteY19" fmla="*/ 743069 h 6596467"/>
              <a:gd name="connsiteX20" fmla="*/ 4220821 w 8564608"/>
              <a:gd name="connsiteY20" fmla="*/ 903504 h 6596467"/>
              <a:gd name="connsiteX21" fmla="*/ 4330561 w 8564608"/>
              <a:gd name="connsiteY21" fmla="*/ 810621 h 6596467"/>
              <a:gd name="connsiteX22" fmla="*/ 4339004 w 8564608"/>
              <a:gd name="connsiteY22" fmla="*/ 785290 h 6596467"/>
              <a:gd name="connsiteX23" fmla="*/ 4385434 w 8564608"/>
              <a:gd name="connsiteY23" fmla="*/ 675519 h 6596467"/>
              <a:gd name="connsiteX24" fmla="*/ 4562707 w 8564608"/>
              <a:gd name="connsiteY24" fmla="*/ 531971 h 6596467"/>
              <a:gd name="connsiteX25" fmla="*/ 4626019 w 8564608"/>
              <a:gd name="connsiteY25" fmla="*/ 548859 h 6596467"/>
              <a:gd name="connsiteX26" fmla="*/ 4659569 w 8564608"/>
              <a:gd name="connsiteY26" fmla="*/ 609874 h 6596467"/>
              <a:gd name="connsiteX27" fmla="*/ 4693144 w 8564608"/>
              <a:gd name="connsiteY27" fmla="*/ 574190 h 6596467"/>
              <a:gd name="connsiteX28" fmla="*/ 4866197 w 8564608"/>
              <a:gd name="connsiteY28" fmla="*/ 527749 h 6596467"/>
              <a:gd name="connsiteX29" fmla="*/ 4916847 w 8564608"/>
              <a:gd name="connsiteY29" fmla="*/ 599521 h 6596467"/>
              <a:gd name="connsiteX30" fmla="*/ 4870417 w 8564608"/>
              <a:gd name="connsiteY30" fmla="*/ 835952 h 6596467"/>
              <a:gd name="connsiteX31" fmla="*/ 4866197 w 8564608"/>
              <a:gd name="connsiteY31" fmla="*/ 873951 h 6596467"/>
              <a:gd name="connsiteX32" fmla="*/ 4875051 w 8564608"/>
              <a:gd name="connsiteY32" fmla="*/ 878031 h 6596467"/>
              <a:gd name="connsiteX33" fmla="*/ 4895097 w 8564608"/>
              <a:gd name="connsiteY33" fmla="*/ 861285 h 6596467"/>
              <a:gd name="connsiteX34" fmla="*/ 4942935 w 8564608"/>
              <a:gd name="connsiteY34" fmla="*/ 829713 h 6596467"/>
              <a:gd name="connsiteX35" fmla="*/ 4956418 w 8564608"/>
              <a:gd name="connsiteY35" fmla="*/ 813789 h 6596467"/>
              <a:gd name="connsiteX36" fmla="*/ 4997043 w 8564608"/>
              <a:gd name="connsiteY36" fmla="*/ 755737 h 6596467"/>
              <a:gd name="connsiteX37" fmla="*/ 5322045 w 8564608"/>
              <a:gd name="connsiteY37" fmla="*/ 350425 h 6596467"/>
              <a:gd name="connsiteX38" fmla="*/ 5389578 w 8564608"/>
              <a:gd name="connsiteY38" fmla="*/ 295538 h 6596467"/>
              <a:gd name="connsiteX39" fmla="*/ 5436007 w 8564608"/>
              <a:gd name="connsiteY39" fmla="*/ 295538 h 6596467"/>
              <a:gd name="connsiteX40" fmla="*/ 5465554 w 8564608"/>
              <a:gd name="connsiteY40" fmla="*/ 295538 h 6596467"/>
              <a:gd name="connsiteX41" fmla="*/ 5554190 w 8564608"/>
              <a:gd name="connsiteY41" fmla="*/ 333537 h 6596467"/>
              <a:gd name="connsiteX42" fmla="*/ 5562633 w 8564608"/>
              <a:gd name="connsiteY42" fmla="*/ 346202 h 6596467"/>
              <a:gd name="connsiteX43" fmla="*/ 5587956 w 8564608"/>
              <a:gd name="connsiteY43" fmla="*/ 485530 h 6596467"/>
              <a:gd name="connsiteX44" fmla="*/ 5575296 w 8564608"/>
              <a:gd name="connsiteY44" fmla="*/ 510861 h 6596467"/>
              <a:gd name="connsiteX45" fmla="*/ 5634386 w 8564608"/>
              <a:gd name="connsiteY45" fmla="*/ 603744 h 6596467"/>
              <a:gd name="connsiteX46" fmla="*/ 5642829 w 8564608"/>
              <a:gd name="connsiteY46" fmla="*/ 599521 h 6596467"/>
              <a:gd name="connsiteX47" fmla="*/ 5752569 w 8564608"/>
              <a:gd name="connsiteY47" fmla="*/ 489750 h 6596467"/>
              <a:gd name="connsiteX48" fmla="*/ 5832765 w 8564608"/>
              <a:gd name="connsiteY48" fmla="*/ 413755 h 6596467"/>
              <a:gd name="connsiteX49" fmla="*/ 5794778 w 8564608"/>
              <a:gd name="connsiteY49" fmla="*/ 291318 h 6596467"/>
              <a:gd name="connsiteX50" fmla="*/ 5815881 w 8564608"/>
              <a:gd name="connsiteY50" fmla="*/ 274430 h 6596467"/>
              <a:gd name="connsiteX51" fmla="*/ 5820102 w 8564608"/>
              <a:gd name="connsiteY51" fmla="*/ 299761 h 6596467"/>
              <a:gd name="connsiteX52" fmla="*/ 5820102 w 8564608"/>
              <a:gd name="connsiteY52" fmla="*/ 341982 h 6596467"/>
              <a:gd name="connsiteX53" fmla="*/ 5845428 w 8564608"/>
              <a:gd name="connsiteY53" fmla="*/ 312429 h 6596467"/>
              <a:gd name="connsiteX54" fmla="*/ 5870751 w 8564608"/>
              <a:gd name="connsiteY54" fmla="*/ 173101 h 6596467"/>
              <a:gd name="connsiteX55" fmla="*/ 5967831 w 8564608"/>
              <a:gd name="connsiteY55" fmla="*/ 71775 h 6596467"/>
              <a:gd name="connsiteX56" fmla="*/ 5997377 w 8564608"/>
              <a:gd name="connsiteY56" fmla="*/ 50664 h 6596467"/>
              <a:gd name="connsiteX57" fmla="*/ 6077573 w 8564608"/>
              <a:gd name="connsiteY57" fmla="*/ 0 h 6596467"/>
              <a:gd name="connsiteX58" fmla="*/ 6157769 w 8564608"/>
              <a:gd name="connsiteY58" fmla="*/ 113994 h 6596467"/>
              <a:gd name="connsiteX59" fmla="*/ 6081793 w 8564608"/>
              <a:gd name="connsiteY59" fmla="*/ 417977 h 6596467"/>
              <a:gd name="connsiteX60" fmla="*/ 6031144 w 8564608"/>
              <a:gd name="connsiteY60" fmla="*/ 451753 h 6596467"/>
              <a:gd name="connsiteX61" fmla="*/ 6018481 w 8564608"/>
              <a:gd name="connsiteY61" fmla="*/ 396867 h 6596467"/>
              <a:gd name="connsiteX62" fmla="*/ 6026923 w 8564608"/>
              <a:gd name="connsiteY62" fmla="*/ 337759 h 6596467"/>
              <a:gd name="connsiteX63" fmla="*/ 5912961 w 8564608"/>
              <a:gd name="connsiteY63" fmla="*/ 557302 h 6596467"/>
              <a:gd name="connsiteX64" fmla="*/ 5972051 w 8564608"/>
              <a:gd name="connsiteY64" fmla="*/ 481307 h 6596467"/>
              <a:gd name="connsiteX65" fmla="*/ 6001597 w 8564608"/>
              <a:gd name="connsiteY65" fmla="*/ 464419 h 6596467"/>
              <a:gd name="connsiteX66" fmla="*/ 6035364 w 8564608"/>
              <a:gd name="connsiteY66" fmla="*/ 493972 h 6596467"/>
              <a:gd name="connsiteX67" fmla="*/ 6014260 w 8564608"/>
              <a:gd name="connsiteY67" fmla="*/ 515083 h 6596467"/>
              <a:gd name="connsiteX68" fmla="*/ 5997377 w 8564608"/>
              <a:gd name="connsiteY68" fmla="*/ 553079 h 6596467"/>
              <a:gd name="connsiteX69" fmla="*/ 6001597 w 8564608"/>
              <a:gd name="connsiteY69" fmla="*/ 650185 h 6596467"/>
              <a:gd name="connsiteX70" fmla="*/ 5967831 w 8564608"/>
              <a:gd name="connsiteY70" fmla="*/ 667074 h 6596467"/>
              <a:gd name="connsiteX71" fmla="*/ 5946727 w 8564608"/>
              <a:gd name="connsiteY71" fmla="*/ 688184 h 6596467"/>
              <a:gd name="connsiteX72" fmla="*/ 5993157 w 8564608"/>
              <a:gd name="connsiteY72" fmla="*/ 789510 h 6596467"/>
              <a:gd name="connsiteX73" fmla="*/ 6001597 w 8564608"/>
              <a:gd name="connsiteY73" fmla="*/ 793733 h 6596467"/>
              <a:gd name="connsiteX74" fmla="*/ 6005820 w 8564608"/>
              <a:gd name="connsiteY74" fmla="*/ 747291 h 6596467"/>
              <a:gd name="connsiteX75" fmla="*/ 6026923 w 8564608"/>
              <a:gd name="connsiteY75" fmla="*/ 721960 h 6596467"/>
              <a:gd name="connsiteX76" fmla="*/ 6043807 w 8564608"/>
              <a:gd name="connsiteY76" fmla="*/ 743069 h 6596467"/>
              <a:gd name="connsiteX77" fmla="*/ 6026923 w 8564608"/>
              <a:gd name="connsiteY77" fmla="*/ 903504 h 6596467"/>
              <a:gd name="connsiteX78" fmla="*/ 6136663 w 8564608"/>
              <a:gd name="connsiteY78" fmla="*/ 810621 h 6596467"/>
              <a:gd name="connsiteX79" fmla="*/ 6145106 w 8564608"/>
              <a:gd name="connsiteY79" fmla="*/ 785290 h 6596467"/>
              <a:gd name="connsiteX80" fmla="*/ 6191536 w 8564608"/>
              <a:gd name="connsiteY80" fmla="*/ 675519 h 6596467"/>
              <a:gd name="connsiteX81" fmla="*/ 6368809 w 8564608"/>
              <a:gd name="connsiteY81" fmla="*/ 531971 h 6596467"/>
              <a:gd name="connsiteX82" fmla="*/ 6417480 w 8564608"/>
              <a:gd name="connsiteY82" fmla="*/ 528409 h 6596467"/>
              <a:gd name="connsiteX83" fmla="*/ 6430413 w 8564608"/>
              <a:gd name="connsiteY83" fmla="*/ 546473 h 6596467"/>
              <a:gd name="connsiteX84" fmla="*/ 6438335 w 8564608"/>
              <a:gd name="connsiteY84" fmla="*/ 526693 h 6596467"/>
              <a:gd name="connsiteX85" fmla="*/ 6487401 w 8564608"/>
              <a:gd name="connsiteY85" fmla="*/ 527749 h 6596467"/>
              <a:gd name="connsiteX86" fmla="*/ 6512725 w 8564608"/>
              <a:gd name="connsiteY86" fmla="*/ 510861 h 6596467"/>
              <a:gd name="connsiteX87" fmla="*/ 6567597 w 8564608"/>
              <a:gd name="connsiteY87" fmla="*/ 409532 h 6596467"/>
              <a:gd name="connsiteX88" fmla="*/ 6630910 w 8564608"/>
              <a:gd name="connsiteY88" fmla="*/ 354648 h 6596467"/>
              <a:gd name="connsiteX89" fmla="*/ 6694221 w 8564608"/>
              <a:gd name="connsiteY89" fmla="*/ 384201 h 6596467"/>
              <a:gd name="connsiteX90" fmla="*/ 6706883 w 8564608"/>
              <a:gd name="connsiteY90" fmla="*/ 413755 h 6596467"/>
              <a:gd name="connsiteX91" fmla="*/ 6744870 w 8564608"/>
              <a:gd name="connsiteY91" fmla="*/ 519303 h 6596467"/>
              <a:gd name="connsiteX92" fmla="*/ 6576037 w 8564608"/>
              <a:gd name="connsiteY92" fmla="*/ 721960 h 6596467"/>
              <a:gd name="connsiteX93" fmla="*/ 6525388 w 8564608"/>
              <a:gd name="connsiteY93" fmla="*/ 768402 h 6596467"/>
              <a:gd name="connsiteX94" fmla="*/ 6517797 w 8564608"/>
              <a:gd name="connsiteY94" fmla="*/ 782865 h 6596467"/>
              <a:gd name="connsiteX95" fmla="*/ 6533882 w 8564608"/>
              <a:gd name="connsiteY95" fmla="*/ 805806 h 6596467"/>
              <a:gd name="connsiteX96" fmla="*/ 6524980 w 8564608"/>
              <a:gd name="connsiteY96" fmla="*/ 882396 h 6596467"/>
              <a:gd name="connsiteX97" fmla="*/ 6516537 w 8564608"/>
              <a:gd name="connsiteY97" fmla="*/ 962611 h 6596467"/>
              <a:gd name="connsiteX98" fmla="*/ 6532191 w 8564608"/>
              <a:gd name="connsiteY98" fmla="*/ 969599 h 6596467"/>
              <a:gd name="connsiteX99" fmla="*/ 6572081 w 8564608"/>
              <a:gd name="connsiteY99" fmla="*/ 929892 h 6596467"/>
              <a:gd name="connsiteX100" fmla="*/ 6618247 w 8564608"/>
              <a:gd name="connsiteY100" fmla="*/ 869728 h 6596467"/>
              <a:gd name="connsiteX101" fmla="*/ 6626687 w 8564608"/>
              <a:gd name="connsiteY101" fmla="*/ 857063 h 6596467"/>
              <a:gd name="connsiteX102" fmla="*/ 6694221 w 8564608"/>
              <a:gd name="connsiteY102" fmla="*/ 827509 h 6596467"/>
              <a:gd name="connsiteX103" fmla="*/ 6710313 w 8564608"/>
              <a:gd name="connsiteY103" fmla="*/ 844727 h 6596467"/>
              <a:gd name="connsiteX104" fmla="*/ 6711266 w 8564608"/>
              <a:gd name="connsiteY104" fmla="*/ 854641 h 6596467"/>
              <a:gd name="connsiteX105" fmla="*/ 6803553 w 8564608"/>
              <a:gd name="connsiteY105" fmla="*/ 793733 h 6596467"/>
              <a:gd name="connsiteX106" fmla="*/ 6854202 w 8564608"/>
              <a:gd name="connsiteY106" fmla="*/ 810621 h 6596467"/>
              <a:gd name="connsiteX107" fmla="*/ 6871085 w 8564608"/>
              <a:gd name="connsiteY107" fmla="*/ 835952 h 6596467"/>
              <a:gd name="connsiteX108" fmla="*/ 6879529 w 8564608"/>
              <a:gd name="connsiteY108" fmla="*/ 954169 h 6596467"/>
              <a:gd name="connsiteX109" fmla="*/ 6693813 w 8564608"/>
              <a:gd name="connsiteY109" fmla="*/ 1063940 h 6596467"/>
              <a:gd name="connsiteX110" fmla="*/ 6668487 w 8564608"/>
              <a:gd name="connsiteY110" fmla="*/ 1101939 h 6596467"/>
              <a:gd name="connsiteX111" fmla="*/ 6596733 w 8564608"/>
              <a:gd name="connsiteY111" fmla="*/ 1131492 h 6596467"/>
              <a:gd name="connsiteX112" fmla="*/ 6562967 w 8564608"/>
              <a:gd name="connsiteY112" fmla="*/ 1131492 h 6596467"/>
              <a:gd name="connsiteX113" fmla="*/ 6567187 w 8564608"/>
              <a:gd name="connsiteY113" fmla="*/ 1161046 h 6596467"/>
              <a:gd name="connsiteX114" fmla="*/ 6562967 w 8564608"/>
              <a:gd name="connsiteY114" fmla="*/ 1199045 h 6596467"/>
              <a:gd name="connsiteX115" fmla="*/ 6571407 w 8564608"/>
              <a:gd name="connsiteY115" fmla="*/ 1237041 h 6596467"/>
              <a:gd name="connsiteX116" fmla="*/ 6503874 w 8564608"/>
              <a:gd name="connsiteY116" fmla="*/ 1304593 h 6596467"/>
              <a:gd name="connsiteX117" fmla="*/ 6490685 w 8564608"/>
              <a:gd name="connsiteY117" fmla="*/ 1332037 h 6596467"/>
              <a:gd name="connsiteX118" fmla="*/ 6489048 w 8564608"/>
              <a:gd name="connsiteY118" fmla="*/ 1346057 h 6596467"/>
              <a:gd name="connsiteX119" fmla="*/ 6498678 w 8564608"/>
              <a:gd name="connsiteY119" fmla="*/ 1357962 h 6596467"/>
              <a:gd name="connsiteX120" fmla="*/ 6525388 w 8564608"/>
              <a:gd name="connsiteY120" fmla="*/ 1367923 h 6596467"/>
              <a:gd name="connsiteX121" fmla="*/ 6538578 w 8564608"/>
              <a:gd name="connsiteY121" fmla="*/ 1375312 h 6596467"/>
              <a:gd name="connsiteX122" fmla="*/ 6539887 w 8564608"/>
              <a:gd name="connsiteY122" fmla="*/ 1380172 h 6596467"/>
              <a:gd name="connsiteX123" fmla="*/ 6559603 w 8564608"/>
              <a:gd name="connsiteY123" fmla="*/ 1381447 h 6596467"/>
              <a:gd name="connsiteX124" fmla="*/ 6579850 w 8564608"/>
              <a:gd name="connsiteY124" fmla="*/ 1372146 h 6596467"/>
              <a:gd name="connsiteX125" fmla="*/ 6672709 w 8564608"/>
              <a:gd name="connsiteY125" fmla="*/ 1308816 h 6596467"/>
              <a:gd name="connsiteX126" fmla="*/ 6803553 w 8564608"/>
              <a:gd name="connsiteY126" fmla="*/ 1177934 h 6596467"/>
              <a:gd name="connsiteX127" fmla="*/ 6976607 w 8564608"/>
              <a:gd name="connsiteY127" fmla="*/ 1025944 h 6596467"/>
              <a:gd name="connsiteX128" fmla="*/ 7014595 w 8564608"/>
              <a:gd name="connsiteY128" fmla="*/ 1017498 h 6596467"/>
              <a:gd name="connsiteX129" fmla="*/ 7048361 w 8564608"/>
              <a:gd name="connsiteY129" fmla="*/ 979500 h 6596467"/>
              <a:gd name="connsiteX130" fmla="*/ 7065244 w 8564608"/>
              <a:gd name="connsiteY130" fmla="*/ 954169 h 6596467"/>
              <a:gd name="connsiteX131" fmla="*/ 7246739 w 8564608"/>
              <a:gd name="connsiteY131" fmla="*/ 810621 h 6596467"/>
              <a:gd name="connsiteX132" fmla="*/ 7499988 w 8564608"/>
              <a:gd name="connsiteY132" fmla="*/ 595301 h 6596467"/>
              <a:gd name="connsiteX133" fmla="*/ 7546417 w 8564608"/>
              <a:gd name="connsiteY133" fmla="*/ 565745 h 6596467"/>
              <a:gd name="connsiteX134" fmla="*/ 7584405 w 8564608"/>
              <a:gd name="connsiteY134" fmla="*/ 620632 h 6596467"/>
              <a:gd name="connsiteX135" fmla="*/ 7601287 w 8564608"/>
              <a:gd name="connsiteY135" fmla="*/ 751514 h 6596467"/>
              <a:gd name="connsiteX136" fmla="*/ 7537975 w 8564608"/>
              <a:gd name="connsiteY136" fmla="*/ 848620 h 6596467"/>
              <a:gd name="connsiteX137" fmla="*/ 7504209 w 8564608"/>
              <a:gd name="connsiteY137" fmla="*/ 869728 h 6596467"/>
              <a:gd name="connsiteX138" fmla="*/ 7415572 w 8564608"/>
              <a:gd name="connsiteY138" fmla="*/ 924615 h 6596467"/>
              <a:gd name="connsiteX139" fmla="*/ 7411351 w 8564608"/>
              <a:gd name="connsiteY139" fmla="*/ 979500 h 6596467"/>
              <a:gd name="connsiteX140" fmla="*/ 7415572 w 8564608"/>
              <a:gd name="connsiteY140" fmla="*/ 1009055 h 6596467"/>
              <a:gd name="connsiteX141" fmla="*/ 7381805 w 8564608"/>
              <a:gd name="connsiteY141" fmla="*/ 1004833 h 6596467"/>
              <a:gd name="connsiteX142" fmla="*/ 7318493 w 8564608"/>
              <a:gd name="connsiteY142" fmla="*/ 1025944 h 6596467"/>
              <a:gd name="connsiteX143" fmla="*/ 7179207 w 8564608"/>
              <a:gd name="connsiteY143" fmla="*/ 1232818 h 6596467"/>
              <a:gd name="connsiteX144" fmla="*/ 7128557 w 8564608"/>
              <a:gd name="connsiteY144" fmla="*/ 1329924 h 6596467"/>
              <a:gd name="connsiteX145" fmla="*/ 7136997 w 8564608"/>
              <a:gd name="connsiteY145" fmla="*/ 1351035 h 6596467"/>
              <a:gd name="connsiteX146" fmla="*/ 7187647 w 8564608"/>
              <a:gd name="connsiteY146" fmla="*/ 1359480 h 6596467"/>
              <a:gd name="connsiteX147" fmla="*/ 7208753 w 8564608"/>
              <a:gd name="connsiteY147" fmla="*/ 1329924 h 6596467"/>
              <a:gd name="connsiteX148" fmla="*/ 7234077 w 8564608"/>
              <a:gd name="connsiteY148" fmla="*/ 1275040 h 6596467"/>
              <a:gd name="connsiteX149" fmla="*/ 7407131 w 8564608"/>
              <a:gd name="connsiteY149" fmla="*/ 1131492 h 6596467"/>
              <a:gd name="connsiteX150" fmla="*/ 7453559 w 8564608"/>
              <a:gd name="connsiteY150" fmla="*/ 1123047 h 6596467"/>
              <a:gd name="connsiteX151" fmla="*/ 7529535 w 8564608"/>
              <a:gd name="connsiteY151" fmla="*/ 1097716 h 6596467"/>
              <a:gd name="connsiteX152" fmla="*/ 7626613 w 8564608"/>
              <a:gd name="connsiteY152" fmla="*/ 1101939 h 6596467"/>
              <a:gd name="connsiteX153" fmla="*/ 7656160 w 8564608"/>
              <a:gd name="connsiteY153" fmla="*/ 1101939 h 6596467"/>
              <a:gd name="connsiteX154" fmla="*/ 7778563 w 8564608"/>
              <a:gd name="connsiteY154" fmla="*/ 996388 h 6596467"/>
              <a:gd name="connsiteX155" fmla="*/ 8019149 w 8564608"/>
              <a:gd name="connsiteY155" fmla="*/ 768402 h 6596467"/>
              <a:gd name="connsiteX156" fmla="*/ 8196424 w 8564608"/>
              <a:gd name="connsiteY156" fmla="*/ 620632 h 6596467"/>
              <a:gd name="connsiteX157" fmla="*/ 8230191 w 8564608"/>
              <a:gd name="connsiteY157" fmla="*/ 569968 h 6596467"/>
              <a:gd name="connsiteX158" fmla="*/ 8293503 w 8564608"/>
              <a:gd name="connsiteY158" fmla="*/ 527749 h 6596467"/>
              <a:gd name="connsiteX159" fmla="*/ 8318827 w 8564608"/>
              <a:gd name="connsiteY159" fmla="*/ 510861 h 6596467"/>
              <a:gd name="connsiteX160" fmla="*/ 8373699 w 8564608"/>
              <a:gd name="connsiteY160" fmla="*/ 409532 h 6596467"/>
              <a:gd name="connsiteX161" fmla="*/ 8437012 w 8564608"/>
              <a:gd name="connsiteY161" fmla="*/ 354648 h 6596467"/>
              <a:gd name="connsiteX162" fmla="*/ 8500323 w 8564608"/>
              <a:gd name="connsiteY162" fmla="*/ 384201 h 6596467"/>
              <a:gd name="connsiteX163" fmla="*/ 8512985 w 8564608"/>
              <a:gd name="connsiteY163" fmla="*/ 413755 h 6596467"/>
              <a:gd name="connsiteX164" fmla="*/ 8550972 w 8564608"/>
              <a:gd name="connsiteY164" fmla="*/ 519303 h 6596467"/>
              <a:gd name="connsiteX165" fmla="*/ 8382139 w 8564608"/>
              <a:gd name="connsiteY165" fmla="*/ 721960 h 6596467"/>
              <a:gd name="connsiteX166" fmla="*/ 8331490 w 8564608"/>
              <a:gd name="connsiteY166" fmla="*/ 768402 h 6596467"/>
              <a:gd name="connsiteX167" fmla="*/ 8149995 w 8564608"/>
              <a:gd name="connsiteY167" fmla="*/ 1021721 h 6596467"/>
              <a:gd name="connsiteX168" fmla="*/ 8099345 w 8564608"/>
              <a:gd name="connsiteY168" fmla="*/ 1165269 h 6596467"/>
              <a:gd name="connsiteX169" fmla="*/ 8074021 w 8564608"/>
              <a:gd name="connsiteY169" fmla="*/ 1224376 h 6596467"/>
              <a:gd name="connsiteX170" fmla="*/ 8069799 w 8564608"/>
              <a:gd name="connsiteY170" fmla="*/ 1245486 h 6596467"/>
              <a:gd name="connsiteX171" fmla="*/ 8090904 w 8564608"/>
              <a:gd name="connsiteY171" fmla="*/ 1245486 h 6596467"/>
              <a:gd name="connsiteX172" fmla="*/ 8242853 w 8564608"/>
              <a:gd name="connsiteY172" fmla="*/ 1110382 h 6596467"/>
              <a:gd name="connsiteX173" fmla="*/ 8424349 w 8564608"/>
              <a:gd name="connsiteY173" fmla="*/ 869728 h 6596467"/>
              <a:gd name="connsiteX174" fmla="*/ 8432789 w 8564608"/>
              <a:gd name="connsiteY174" fmla="*/ 857063 h 6596467"/>
              <a:gd name="connsiteX175" fmla="*/ 8500323 w 8564608"/>
              <a:gd name="connsiteY175" fmla="*/ 827509 h 6596467"/>
              <a:gd name="connsiteX176" fmla="*/ 8504545 w 8564608"/>
              <a:gd name="connsiteY176" fmla="*/ 903504 h 6596467"/>
              <a:gd name="connsiteX177" fmla="*/ 8445453 w 8564608"/>
              <a:gd name="connsiteY177" fmla="*/ 1000610 h 6596467"/>
              <a:gd name="connsiteX178" fmla="*/ 8297723 w 8564608"/>
              <a:gd name="connsiteY178" fmla="*/ 1220153 h 6596467"/>
              <a:gd name="connsiteX179" fmla="*/ 8293503 w 8564608"/>
              <a:gd name="connsiteY179" fmla="*/ 1300371 h 6596467"/>
              <a:gd name="connsiteX180" fmla="*/ 8331490 w 8564608"/>
              <a:gd name="connsiteY180" fmla="*/ 1367923 h 6596467"/>
              <a:gd name="connsiteX181" fmla="*/ 8339933 w 8564608"/>
              <a:gd name="connsiteY181" fmla="*/ 1422810 h 6596467"/>
              <a:gd name="connsiteX182" fmla="*/ 8301943 w 8564608"/>
              <a:gd name="connsiteY182" fmla="*/ 1435475 h 6596467"/>
              <a:gd name="connsiteX183" fmla="*/ 8263957 w 8564608"/>
              <a:gd name="connsiteY183" fmla="*/ 1431253 h 6596467"/>
              <a:gd name="connsiteX184" fmla="*/ 8272399 w 8564608"/>
              <a:gd name="connsiteY184" fmla="*/ 1439696 h 6596467"/>
              <a:gd name="connsiteX185" fmla="*/ 8263957 w 8564608"/>
              <a:gd name="connsiteY185" fmla="*/ 1557912 h 6596467"/>
              <a:gd name="connsiteX186" fmla="*/ 8200644 w 8564608"/>
              <a:gd name="connsiteY186" fmla="*/ 1587466 h 6596467"/>
              <a:gd name="connsiteX187" fmla="*/ 8175321 w 8564608"/>
              <a:gd name="connsiteY187" fmla="*/ 1739458 h 6596467"/>
              <a:gd name="connsiteX188" fmla="*/ 8171100 w 8564608"/>
              <a:gd name="connsiteY188" fmla="*/ 1794343 h 6596467"/>
              <a:gd name="connsiteX189" fmla="*/ 8192203 w 8564608"/>
              <a:gd name="connsiteY189" fmla="*/ 1836562 h 6596467"/>
              <a:gd name="connsiteX190" fmla="*/ 8255517 w 8564608"/>
              <a:gd name="connsiteY190" fmla="*/ 1760567 h 6596467"/>
              <a:gd name="connsiteX191" fmla="*/ 8263957 w 8564608"/>
              <a:gd name="connsiteY191" fmla="*/ 1709903 h 6596467"/>
              <a:gd name="connsiteX192" fmla="*/ 8268177 w 8564608"/>
              <a:gd name="connsiteY192" fmla="*/ 1650796 h 6596467"/>
              <a:gd name="connsiteX193" fmla="*/ 8268177 w 8564608"/>
              <a:gd name="connsiteY193" fmla="*/ 1629685 h 6596467"/>
              <a:gd name="connsiteX194" fmla="*/ 8356816 w 8564608"/>
              <a:gd name="connsiteY194" fmla="*/ 1646573 h 6596467"/>
              <a:gd name="connsiteX195" fmla="*/ 8356816 w 8564608"/>
              <a:gd name="connsiteY195" fmla="*/ 1684572 h 6596467"/>
              <a:gd name="connsiteX196" fmla="*/ 8335710 w 8564608"/>
              <a:gd name="connsiteY196" fmla="*/ 1785900 h 6596467"/>
              <a:gd name="connsiteX197" fmla="*/ 8331490 w 8564608"/>
              <a:gd name="connsiteY197" fmla="*/ 1802788 h 6596467"/>
              <a:gd name="connsiteX198" fmla="*/ 8234411 w 8564608"/>
              <a:gd name="connsiteY198" fmla="*/ 2001220 h 6596467"/>
              <a:gd name="connsiteX199" fmla="*/ 8204867 w 8564608"/>
              <a:gd name="connsiteY199" fmla="*/ 2043439 h 6596467"/>
              <a:gd name="connsiteX200" fmla="*/ 8120448 w 8564608"/>
              <a:gd name="connsiteY200" fmla="*/ 2165879 h 6596467"/>
              <a:gd name="connsiteX201" fmla="*/ 8103565 w 8564608"/>
              <a:gd name="connsiteY201" fmla="*/ 2199655 h 6596467"/>
              <a:gd name="connsiteX202" fmla="*/ 8069799 w 8564608"/>
              <a:gd name="connsiteY202" fmla="*/ 2275650 h 6596467"/>
              <a:gd name="connsiteX203" fmla="*/ 8120448 w 8564608"/>
              <a:gd name="connsiteY203" fmla="*/ 2368533 h 6596467"/>
              <a:gd name="connsiteX204" fmla="*/ 8137331 w 8564608"/>
              <a:gd name="connsiteY204" fmla="*/ 2499415 h 6596467"/>
              <a:gd name="connsiteX205" fmla="*/ 7879863 w 8564608"/>
              <a:gd name="connsiteY205" fmla="*/ 2870948 h 6596467"/>
              <a:gd name="connsiteX206" fmla="*/ 7778563 w 8564608"/>
              <a:gd name="connsiteY206" fmla="*/ 2989165 h 6596467"/>
              <a:gd name="connsiteX207" fmla="*/ 7677263 w 8564608"/>
              <a:gd name="connsiteY207" fmla="*/ 3060938 h 6596467"/>
              <a:gd name="connsiteX208" fmla="*/ 7643497 w 8564608"/>
              <a:gd name="connsiteY208" fmla="*/ 3103159 h 6596467"/>
              <a:gd name="connsiteX209" fmla="*/ 7525315 w 8564608"/>
              <a:gd name="connsiteY209" fmla="*/ 3322702 h 6596467"/>
              <a:gd name="connsiteX210" fmla="*/ 7618171 w 8564608"/>
              <a:gd name="connsiteY210" fmla="*/ 3339590 h 6596467"/>
              <a:gd name="connsiteX211" fmla="*/ 7656160 w 8564608"/>
              <a:gd name="connsiteY211" fmla="*/ 3326924 h 6596467"/>
              <a:gd name="connsiteX212" fmla="*/ 7753237 w 8564608"/>
              <a:gd name="connsiteY212" fmla="*/ 3145378 h 6596467"/>
              <a:gd name="connsiteX213" fmla="*/ 7858759 w 8564608"/>
              <a:gd name="connsiteY213" fmla="*/ 3044049 h 6596467"/>
              <a:gd name="connsiteX214" fmla="*/ 7909409 w 8564608"/>
              <a:gd name="connsiteY214" fmla="*/ 2989165 h 6596467"/>
              <a:gd name="connsiteX215" fmla="*/ 8052915 w 8564608"/>
              <a:gd name="connsiteY215" fmla="*/ 2723181 h 6596467"/>
              <a:gd name="connsiteX216" fmla="*/ 8112007 w 8564608"/>
              <a:gd name="connsiteY216" fmla="*/ 2672516 h 6596467"/>
              <a:gd name="connsiteX217" fmla="*/ 8095125 w 8564608"/>
              <a:gd name="connsiteY217" fmla="*/ 2820287 h 6596467"/>
              <a:gd name="connsiteX218" fmla="*/ 8027591 w 8564608"/>
              <a:gd name="connsiteY218" fmla="*/ 3022941 h 6596467"/>
              <a:gd name="connsiteX219" fmla="*/ 7947395 w 8564608"/>
              <a:gd name="connsiteY219" fmla="*/ 3141155 h 6596467"/>
              <a:gd name="connsiteX220" fmla="*/ 7812329 w 8564608"/>
              <a:gd name="connsiteY220" fmla="*/ 3301591 h 6596467"/>
              <a:gd name="connsiteX221" fmla="*/ 7795446 w 8564608"/>
              <a:gd name="connsiteY221" fmla="*/ 3322702 h 6596467"/>
              <a:gd name="connsiteX222" fmla="*/ 7711030 w 8564608"/>
              <a:gd name="connsiteY222" fmla="*/ 3424028 h 6596467"/>
              <a:gd name="connsiteX223" fmla="*/ 7609731 w 8564608"/>
              <a:gd name="connsiteY223" fmla="*/ 3525356 h 6596467"/>
              <a:gd name="connsiteX224" fmla="*/ 7605511 w 8564608"/>
              <a:gd name="connsiteY224" fmla="*/ 3546467 h 6596467"/>
              <a:gd name="connsiteX225" fmla="*/ 7571744 w 8564608"/>
              <a:gd name="connsiteY225" fmla="*/ 3567575 h 6596467"/>
              <a:gd name="connsiteX226" fmla="*/ 7516871 w 8564608"/>
              <a:gd name="connsiteY226" fmla="*/ 3567575 h 6596467"/>
              <a:gd name="connsiteX227" fmla="*/ 7428235 w 8564608"/>
              <a:gd name="connsiteY227" fmla="*/ 3647793 h 6596467"/>
              <a:gd name="connsiteX228" fmla="*/ 7415572 w 8564608"/>
              <a:gd name="connsiteY228" fmla="*/ 3681569 h 6596467"/>
              <a:gd name="connsiteX229" fmla="*/ 7377585 w 8564608"/>
              <a:gd name="connsiteY229" fmla="*/ 3740679 h 6596467"/>
              <a:gd name="connsiteX230" fmla="*/ 7322715 w 8564608"/>
              <a:gd name="connsiteY230" fmla="*/ 3787120 h 6596467"/>
              <a:gd name="connsiteX231" fmla="*/ 7322715 w 8564608"/>
              <a:gd name="connsiteY231" fmla="*/ 3863116 h 6596467"/>
              <a:gd name="connsiteX232" fmla="*/ 7310053 w 8564608"/>
              <a:gd name="connsiteY232" fmla="*/ 3896892 h 6596467"/>
              <a:gd name="connsiteX233" fmla="*/ 7242519 w 8564608"/>
              <a:gd name="connsiteY233" fmla="*/ 3968664 h 6596467"/>
              <a:gd name="connsiteX234" fmla="*/ 7208753 w 8564608"/>
              <a:gd name="connsiteY234" fmla="*/ 3968664 h 6596467"/>
              <a:gd name="connsiteX235" fmla="*/ 7115893 w 8564608"/>
              <a:gd name="connsiteY235" fmla="*/ 3905335 h 6596467"/>
              <a:gd name="connsiteX236" fmla="*/ 7065244 w 8564608"/>
              <a:gd name="connsiteY236" fmla="*/ 3888446 h 6596467"/>
              <a:gd name="connsiteX237" fmla="*/ 7048361 w 8564608"/>
              <a:gd name="connsiteY237" fmla="*/ 3930668 h 6596467"/>
              <a:gd name="connsiteX238" fmla="*/ 7014595 w 8564608"/>
              <a:gd name="connsiteY238" fmla="*/ 3981330 h 6596467"/>
              <a:gd name="connsiteX239" fmla="*/ 6833099 w 8564608"/>
              <a:gd name="connsiteY239" fmla="*/ 4162876 h 6596467"/>
              <a:gd name="connsiteX240" fmla="*/ 6761345 w 8564608"/>
              <a:gd name="connsiteY240" fmla="*/ 4243094 h 6596467"/>
              <a:gd name="connsiteX241" fmla="*/ 6651603 w 8564608"/>
              <a:gd name="connsiteY241" fmla="*/ 4331755 h 6596467"/>
              <a:gd name="connsiteX242" fmla="*/ 6508097 w 8564608"/>
              <a:gd name="connsiteY242" fmla="*/ 4449971 h 6596467"/>
              <a:gd name="connsiteX243" fmla="*/ 6449005 w 8564608"/>
              <a:gd name="connsiteY243" fmla="*/ 4513301 h 6596467"/>
              <a:gd name="connsiteX244" fmla="*/ 6204196 w 8564608"/>
              <a:gd name="connsiteY244" fmla="*/ 4737066 h 6596467"/>
              <a:gd name="connsiteX245" fmla="*/ 6191536 w 8564608"/>
              <a:gd name="connsiteY245" fmla="*/ 4758175 h 6596467"/>
              <a:gd name="connsiteX246" fmla="*/ 6166210 w 8564608"/>
              <a:gd name="connsiteY246" fmla="*/ 4838392 h 6596467"/>
              <a:gd name="connsiteX247" fmla="*/ 6052247 w 8564608"/>
              <a:gd name="connsiteY247" fmla="*/ 5007273 h 6596467"/>
              <a:gd name="connsiteX248" fmla="*/ 5980494 w 8564608"/>
              <a:gd name="connsiteY248" fmla="*/ 5074823 h 6596467"/>
              <a:gd name="connsiteX249" fmla="*/ 5955168 w 8564608"/>
              <a:gd name="connsiteY249" fmla="*/ 5104379 h 6596467"/>
              <a:gd name="connsiteX250" fmla="*/ 5858091 w 8564608"/>
              <a:gd name="connsiteY250" fmla="*/ 5188817 h 6596467"/>
              <a:gd name="connsiteX251" fmla="*/ 5832765 w 8564608"/>
              <a:gd name="connsiteY251" fmla="*/ 5197262 h 6596467"/>
              <a:gd name="connsiteX252" fmla="*/ 5832765 w 8564608"/>
              <a:gd name="connsiteY252" fmla="*/ 5218371 h 6596467"/>
              <a:gd name="connsiteX253" fmla="*/ 5845428 w 8564608"/>
              <a:gd name="connsiteY253" fmla="*/ 5290146 h 6596467"/>
              <a:gd name="connsiteX254" fmla="*/ 5807441 w 8564608"/>
              <a:gd name="connsiteY254" fmla="*/ 5437916 h 6596467"/>
              <a:gd name="connsiteX255" fmla="*/ 5752569 w 8564608"/>
              <a:gd name="connsiteY255" fmla="*/ 5497023 h 6596467"/>
              <a:gd name="connsiteX256" fmla="*/ 5672373 w 8564608"/>
              <a:gd name="connsiteY256" fmla="*/ 5573018 h 6596467"/>
              <a:gd name="connsiteX257" fmla="*/ 5621723 w 8564608"/>
              <a:gd name="connsiteY257" fmla="*/ 5602572 h 6596467"/>
              <a:gd name="connsiteX258" fmla="*/ 5592179 w 8564608"/>
              <a:gd name="connsiteY258" fmla="*/ 5653236 h 6596467"/>
              <a:gd name="connsiteX259" fmla="*/ 5541529 w 8564608"/>
              <a:gd name="connsiteY259" fmla="*/ 5699678 h 6596467"/>
              <a:gd name="connsiteX260" fmla="*/ 5537307 w 8564608"/>
              <a:gd name="connsiteY260" fmla="*/ 5703900 h 6596467"/>
              <a:gd name="connsiteX261" fmla="*/ 5360034 w 8564608"/>
              <a:gd name="connsiteY261" fmla="*/ 5830560 h 6596467"/>
              <a:gd name="connsiteX262" fmla="*/ 5334708 w 8564608"/>
              <a:gd name="connsiteY262" fmla="*/ 5931886 h 6596467"/>
              <a:gd name="connsiteX263" fmla="*/ 5313604 w 8564608"/>
              <a:gd name="connsiteY263" fmla="*/ 5990995 h 6596467"/>
              <a:gd name="connsiteX264" fmla="*/ 5170096 w 8564608"/>
              <a:gd name="connsiteY264" fmla="*/ 6138763 h 6596467"/>
              <a:gd name="connsiteX265" fmla="*/ 5106783 w 8564608"/>
              <a:gd name="connsiteY265" fmla="*/ 6223203 h 6596467"/>
              <a:gd name="connsiteX266" fmla="*/ 5018146 w 8564608"/>
              <a:gd name="connsiteY266" fmla="*/ 6290756 h 6596467"/>
              <a:gd name="connsiteX267" fmla="*/ 4832431 w 8564608"/>
              <a:gd name="connsiteY267" fmla="*/ 6417415 h 6596467"/>
              <a:gd name="connsiteX268" fmla="*/ 4684702 w 8564608"/>
              <a:gd name="connsiteY268" fmla="*/ 6489188 h 6596467"/>
              <a:gd name="connsiteX269" fmla="*/ 4608728 w 8564608"/>
              <a:gd name="connsiteY269" fmla="*/ 6408970 h 6596467"/>
              <a:gd name="connsiteX270" fmla="*/ 4562299 w 8564608"/>
              <a:gd name="connsiteY270" fmla="*/ 6362528 h 6596467"/>
              <a:gd name="connsiteX271" fmla="*/ 4587622 w 8564608"/>
              <a:gd name="connsiteY271" fmla="*/ 6328752 h 6596467"/>
              <a:gd name="connsiteX272" fmla="*/ 4600285 w 8564608"/>
              <a:gd name="connsiteY272" fmla="*/ 6307644 h 6596467"/>
              <a:gd name="connsiteX273" fmla="*/ 4596065 w 8564608"/>
              <a:gd name="connsiteY273" fmla="*/ 6168319 h 6596467"/>
              <a:gd name="connsiteX274" fmla="*/ 4591845 w 8564608"/>
              <a:gd name="connsiteY274" fmla="*/ 6138763 h 6596467"/>
              <a:gd name="connsiteX275" fmla="*/ 4532752 w 8564608"/>
              <a:gd name="connsiteY275" fmla="*/ 6142986 h 6596467"/>
              <a:gd name="connsiteX276" fmla="*/ 4515869 w 8564608"/>
              <a:gd name="connsiteY276" fmla="*/ 6003661 h 6596467"/>
              <a:gd name="connsiteX277" fmla="*/ 4617169 w 8564608"/>
              <a:gd name="connsiteY277" fmla="*/ 5822114 h 6596467"/>
              <a:gd name="connsiteX278" fmla="*/ 4621389 w 8564608"/>
              <a:gd name="connsiteY278" fmla="*/ 5775673 h 6596467"/>
              <a:gd name="connsiteX279" fmla="*/ 4558078 w 8564608"/>
              <a:gd name="connsiteY279" fmla="*/ 5775673 h 6596467"/>
              <a:gd name="connsiteX280" fmla="*/ 4494766 w 8564608"/>
              <a:gd name="connsiteY280" fmla="*/ 5847448 h 6596467"/>
              <a:gd name="connsiteX281" fmla="*/ 4368140 w 8564608"/>
              <a:gd name="connsiteY281" fmla="*/ 5999438 h 6596467"/>
              <a:gd name="connsiteX282" fmla="*/ 4355477 w 8564608"/>
              <a:gd name="connsiteY282" fmla="*/ 6012104 h 6596467"/>
              <a:gd name="connsiteX283" fmla="*/ 4254178 w 8564608"/>
              <a:gd name="connsiteY283" fmla="*/ 6096544 h 6596467"/>
              <a:gd name="connsiteX284" fmla="*/ 3882746 w 8564608"/>
              <a:gd name="connsiteY284" fmla="*/ 6573628 h 6596467"/>
              <a:gd name="connsiteX285" fmla="*/ 3836317 w 8564608"/>
              <a:gd name="connsiteY285" fmla="*/ 6590516 h 6596467"/>
              <a:gd name="connsiteX286" fmla="*/ 3823654 w 8564608"/>
              <a:gd name="connsiteY286" fmla="*/ 6548297 h 6596467"/>
              <a:gd name="connsiteX287" fmla="*/ 3844760 w 8564608"/>
              <a:gd name="connsiteY287" fmla="*/ 6430081 h 6596467"/>
              <a:gd name="connsiteX288" fmla="*/ 3891187 w 8564608"/>
              <a:gd name="connsiteY288" fmla="*/ 6307644 h 6596467"/>
              <a:gd name="connsiteX289" fmla="*/ 3950279 w 8564608"/>
              <a:gd name="connsiteY289" fmla="*/ 6193650 h 6596467"/>
              <a:gd name="connsiteX290" fmla="*/ 3899630 w 8564608"/>
              <a:gd name="connsiteY290" fmla="*/ 6113432 h 6596467"/>
              <a:gd name="connsiteX291" fmla="*/ 3870083 w 8564608"/>
              <a:gd name="connsiteY291" fmla="*/ 6096544 h 6596467"/>
              <a:gd name="connsiteX292" fmla="*/ 3895409 w 8564608"/>
              <a:gd name="connsiteY292" fmla="*/ 6079656 h 6596467"/>
              <a:gd name="connsiteX293" fmla="*/ 3937616 w 8564608"/>
              <a:gd name="connsiteY293" fmla="*/ 6003661 h 6596467"/>
              <a:gd name="connsiteX294" fmla="*/ 3874303 w 8564608"/>
              <a:gd name="connsiteY294" fmla="*/ 5982550 h 6596467"/>
              <a:gd name="connsiteX295" fmla="*/ 3781447 w 8564608"/>
              <a:gd name="connsiteY295" fmla="*/ 6050102 h 6596467"/>
              <a:gd name="connsiteX296" fmla="*/ 3756121 w 8564608"/>
              <a:gd name="connsiteY296" fmla="*/ 6075433 h 6596467"/>
              <a:gd name="connsiteX297" fmla="*/ 3743460 w 8564608"/>
              <a:gd name="connsiteY297" fmla="*/ 6050102 h 6596467"/>
              <a:gd name="connsiteX298" fmla="*/ 3709694 w 8564608"/>
              <a:gd name="connsiteY298" fmla="*/ 6033214 h 6596467"/>
              <a:gd name="connsiteX299" fmla="*/ 3536639 w 8564608"/>
              <a:gd name="connsiteY299" fmla="*/ 6151431 h 6596467"/>
              <a:gd name="connsiteX300" fmla="*/ 3397352 w 8564608"/>
              <a:gd name="connsiteY300" fmla="*/ 6278090 h 6596467"/>
              <a:gd name="connsiteX301" fmla="*/ 3372026 w 8564608"/>
              <a:gd name="connsiteY301" fmla="*/ 6282311 h 6596467"/>
              <a:gd name="connsiteX302" fmla="*/ 3367806 w 8564608"/>
              <a:gd name="connsiteY302" fmla="*/ 6261202 h 6596467"/>
              <a:gd name="connsiteX303" fmla="*/ 3385746 w 8564608"/>
              <a:gd name="connsiteY303" fmla="*/ 6149319 h 6596467"/>
              <a:gd name="connsiteX304" fmla="*/ 3387550 w 8564608"/>
              <a:gd name="connsiteY304" fmla="*/ 6119461 h 6596467"/>
              <a:gd name="connsiteX305" fmla="*/ 3363994 w 8564608"/>
              <a:gd name="connsiteY305" fmla="*/ 6138763 h 6596467"/>
              <a:gd name="connsiteX306" fmla="*/ 3300681 w 8564608"/>
              <a:gd name="connsiteY306" fmla="*/ 6223203 h 6596467"/>
              <a:gd name="connsiteX307" fmla="*/ 3212044 w 8564608"/>
              <a:gd name="connsiteY307" fmla="*/ 6290756 h 6596467"/>
              <a:gd name="connsiteX308" fmla="*/ 3026329 w 8564608"/>
              <a:gd name="connsiteY308" fmla="*/ 6417415 h 6596467"/>
              <a:gd name="connsiteX309" fmla="*/ 2878600 w 8564608"/>
              <a:gd name="connsiteY309" fmla="*/ 6489188 h 6596467"/>
              <a:gd name="connsiteX310" fmla="*/ 2802626 w 8564608"/>
              <a:gd name="connsiteY310" fmla="*/ 6408970 h 6596467"/>
              <a:gd name="connsiteX311" fmla="*/ 2756197 w 8564608"/>
              <a:gd name="connsiteY311" fmla="*/ 6362528 h 6596467"/>
              <a:gd name="connsiteX312" fmla="*/ 2781520 w 8564608"/>
              <a:gd name="connsiteY312" fmla="*/ 6328752 h 6596467"/>
              <a:gd name="connsiteX313" fmla="*/ 2794183 w 8564608"/>
              <a:gd name="connsiteY313" fmla="*/ 6307644 h 6596467"/>
              <a:gd name="connsiteX314" fmla="*/ 2789963 w 8564608"/>
              <a:gd name="connsiteY314" fmla="*/ 6168319 h 6596467"/>
              <a:gd name="connsiteX315" fmla="*/ 2785743 w 8564608"/>
              <a:gd name="connsiteY315" fmla="*/ 6138763 h 6596467"/>
              <a:gd name="connsiteX316" fmla="*/ 2726650 w 8564608"/>
              <a:gd name="connsiteY316" fmla="*/ 6142986 h 6596467"/>
              <a:gd name="connsiteX317" fmla="*/ 2709767 w 8564608"/>
              <a:gd name="connsiteY317" fmla="*/ 6003661 h 6596467"/>
              <a:gd name="connsiteX318" fmla="*/ 2811067 w 8564608"/>
              <a:gd name="connsiteY318" fmla="*/ 5822114 h 6596467"/>
              <a:gd name="connsiteX319" fmla="*/ 2815287 w 8564608"/>
              <a:gd name="connsiteY319" fmla="*/ 5775673 h 6596467"/>
              <a:gd name="connsiteX320" fmla="*/ 2751976 w 8564608"/>
              <a:gd name="connsiteY320" fmla="*/ 5775673 h 6596467"/>
              <a:gd name="connsiteX321" fmla="*/ 2688665 w 8564608"/>
              <a:gd name="connsiteY321" fmla="*/ 5847448 h 6596467"/>
              <a:gd name="connsiteX322" fmla="*/ 2562038 w 8564608"/>
              <a:gd name="connsiteY322" fmla="*/ 5999438 h 6596467"/>
              <a:gd name="connsiteX323" fmla="*/ 2549375 w 8564608"/>
              <a:gd name="connsiteY323" fmla="*/ 6012104 h 6596467"/>
              <a:gd name="connsiteX324" fmla="*/ 2448076 w 8564608"/>
              <a:gd name="connsiteY324" fmla="*/ 6096544 h 6596467"/>
              <a:gd name="connsiteX325" fmla="*/ 2076644 w 8564608"/>
              <a:gd name="connsiteY325" fmla="*/ 6573628 h 6596467"/>
              <a:gd name="connsiteX326" fmla="*/ 2030215 w 8564608"/>
              <a:gd name="connsiteY326" fmla="*/ 6590516 h 6596467"/>
              <a:gd name="connsiteX327" fmla="*/ 2017552 w 8564608"/>
              <a:gd name="connsiteY327" fmla="*/ 6548297 h 6596467"/>
              <a:gd name="connsiteX328" fmla="*/ 2038658 w 8564608"/>
              <a:gd name="connsiteY328" fmla="*/ 6430081 h 6596467"/>
              <a:gd name="connsiteX329" fmla="*/ 2085085 w 8564608"/>
              <a:gd name="connsiteY329" fmla="*/ 6307644 h 6596467"/>
              <a:gd name="connsiteX330" fmla="*/ 2144177 w 8564608"/>
              <a:gd name="connsiteY330" fmla="*/ 6193650 h 6596467"/>
              <a:gd name="connsiteX331" fmla="*/ 2093528 w 8564608"/>
              <a:gd name="connsiteY331" fmla="*/ 6113432 h 6596467"/>
              <a:gd name="connsiteX332" fmla="*/ 2063981 w 8564608"/>
              <a:gd name="connsiteY332" fmla="*/ 6096544 h 6596467"/>
              <a:gd name="connsiteX333" fmla="*/ 2089307 w 8564608"/>
              <a:gd name="connsiteY333" fmla="*/ 6079656 h 6596467"/>
              <a:gd name="connsiteX334" fmla="*/ 2131514 w 8564608"/>
              <a:gd name="connsiteY334" fmla="*/ 6003661 h 6596467"/>
              <a:gd name="connsiteX335" fmla="*/ 2068201 w 8564608"/>
              <a:gd name="connsiteY335" fmla="*/ 5982550 h 6596467"/>
              <a:gd name="connsiteX336" fmla="*/ 1975345 w 8564608"/>
              <a:gd name="connsiteY336" fmla="*/ 6050102 h 6596467"/>
              <a:gd name="connsiteX337" fmla="*/ 1950019 w 8564608"/>
              <a:gd name="connsiteY337" fmla="*/ 6075433 h 6596467"/>
              <a:gd name="connsiteX338" fmla="*/ 1937358 w 8564608"/>
              <a:gd name="connsiteY338" fmla="*/ 6050102 h 6596467"/>
              <a:gd name="connsiteX339" fmla="*/ 1903592 w 8564608"/>
              <a:gd name="connsiteY339" fmla="*/ 6033214 h 6596467"/>
              <a:gd name="connsiteX340" fmla="*/ 1730537 w 8564608"/>
              <a:gd name="connsiteY340" fmla="*/ 6151431 h 6596467"/>
              <a:gd name="connsiteX341" fmla="*/ 1591250 w 8564608"/>
              <a:gd name="connsiteY341" fmla="*/ 6278090 h 6596467"/>
              <a:gd name="connsiteX342" fmla="*/ 1565924 w 8564608"/>
              <a:gd name="connsiteY342" fmla="*/ 6282311 h 6596467"/>
              <a:gd name="connsiteX343" fmla="*/ 1561704 w 8564608"/>
              <a:gd name="connsiteY343" fmla="*/ 6261202 h 6596467"/>
              <a:gd name="connsiteX344" fmla="*/ 1591250 w 8564608"/>
              <a:gd name="connsiteY344" fmla="*/ 6037437 h 6596467"/>
              <a:gd name="connsiteX345" fmla="*/ 1633457 w 8564608"/>
              <a:gd name="connsiteY345" fmla="*/ 5885444 h 6596467"/>
              <a:gd name="connsiteX346" fmla="*/ 1519497 w 8564608"/>
              <a:gd name="connsiteY346" fmla="*/ 5927666 h 6596467"/>
              <a:gd name="connsiteX347" fmla="*/ 1473068 w 8564608"/>
              <a:gd name="connsiteY347" fmla="*/ 5919220 h 6596467"/>
              <a:gd name="connsiteX348" fmla="*/ 1473068 w 8564608"/>
              <a:gd name="connsiteY348" fmla="*/ 5830560 h 6596467"/>
              <a:gd name="connsiteX349" fmla="*/ 1489951 w 8564608"/>
              <a:gd name="connsiteY349" fmla="*/ 5716566 h 6596467"/>
              <a:gd name="connsiteX350" fmla="*/ 1485728 w 8564608"/>
              <a:gd name="connsiteY350" fmla="*/ 5682789 h 6596467"/>
              <a:gd name="connsiteX351" fmla="*/ 1447742 w 8564608"/>
              <a:gd name="connsiteY351" fmla="*/ 5695455 h 6596467"/>
              <a:gd name="connsiteX352" fmla="*/ 1422418 w 8564608"/>
              <a:gd name="connsiteY352" fmla="*/ 5725008 h 6596467"/>
              <a:gd name="connsiteX353" fmla="*/ 1236702 w 8564608"/>
              <a:gd name="connsiteY353" fmla="*/ 5952996 h 6596467"/>
              <a:gd name="connsiteX354" fmla="*/ 1122740 w 8564608"/>
              <a:gd name="connsiteY354" fmla="*/ 5974107 h 6596467"/>
              <a:gd name="connsiteX355" fmla="*/ 1067867 w 8564608"/>
              <a:gd name="connsiteY355" fmla="*/ 5974107 h 6596467"/>
              <a:gd name="connsiteX356" fmla="*/ 1050984 w 8564608"/>
              <a:gd name="connsiteY356" fmla="*/ 5986773 h 6596467"/>
              <a:gd name="connsiteX357" fmla="*/ 966568 w 8564608"/>
              <a:gd name="connsiteY357" fmla="*/ 5965662 h 6596467"/>
              <a:gd name="connsiteX358" fmla="*/ 991894 w 8564608"/>
              <a:gd name="connsiteY358" fmla="*/ 5898112 h 6596467"/>
              <a:gd name="connsiteX359" fmla="*/ 1152284 w 8564608"/>
              <a:gd name="connsiteY359" fmla="*/ 5661679 h 6596467"/>
              <a:gd name="connsiteX360" fmla="*/ 1139623 w 8564608"/>
              <a:gd name="connsiteY360" fmla="*/ 5606794 h 6596467"/>
              <a:gd name="connsiteX361" fmla="*/ 1093193 w 8564608"/>
              <a:gd name="connsiteY361" fmla="*/ 5619460 h 6596467"/>
              <a:gd name="connsiteX362" fmla="*/ 1004557 w 8564608"/>
              <a:gd name="connsiteY362" fmla="*/ 5703900 h 6596467"/>
              <a:gd name="connsiteX363" fmla="*/ 953907 w 8564608"/>
              <a:gd name="connsiteY363" fmla="*/ 5703900 h 6596467"/>
              <a:gd name="connsiteX364" fmla="*/ 983451 w 8564608"/>
              <a:gd name="connsiteY364" fmla="*/ 5670124 h 6596467"/>
              <a:gd name="connsiteX365" fmla="*/ 1008777 w 8564608"/>
              <a:gd name="connsiteY365" fmla="*/ 5653236 h 6596467"/>
              <a:gd name="connsiteX366" fmla="*/ 987674 w 8564608"/>
              <a:gd name="connsiteY366" fmla="*/ 5568795 h 6596467"/>
              <a:gd name="connsiteX367" fmla="*/ 970790 w 8564608"/>
              <a:gd name="connsiteY367" fmla="*/ 5535019 h 6596467"/>
              <a:gd name="connsiteX368" fmla="*/ 1080530 w 8564608"/>
              <a:gd name="connsiteY368" fmla="*/ 5332365 h 6596467"/>
              <a:gd name="connsiteX369" fmla="*/ 1240922 w 8564608"/>
              <a:gd name="connsiteY369" fmla="*/ 5146598 h 6596467"/>
              <a:gd name="connsiteX370" fmla="*/ 1397092 w 8564608"/>
              <a:gd name="connsiteY370" fmla="*/ 4927055 h 6596467"/>
              <a:gd name="connsiteX371" fmla="*/ 1422418 w 8564608"/>
              <a:gd name="connsiteY371" fmla="*/ 4901722 h 6596467"/>
              <a:gd name="connsiteX372" fmla="*/ 1700990 w 8564608"/>
              <a:gd name="connsiteY372" fmla="*/ 4606184 h 6596467"/>
              <a:gd name="connsiteX373" fmla="*/ 1713654 w 8564608"/>
              <a:gd name="connsiteY373" fmla="*/ 4534412 h 6596467"/>
              <a:gd name="connsiteX374" fmla="*/ 1637680 w 8564608"/>
              <a:gd name="connsiteY374" fmla="*/ 4547077 h 6596467"/>
              <a:gd name="connsiteX375" fmla="*/ 1477288 w 8564608"/>
              <a:gd name="connsiteY375" fmla="*/ 4724401 h 6596467"/>
              <a:gd name="connsiteX376" fmla="*/ 1397092 w 8564608"/>
              <a:gd name="connsiteY376" fmla="*/ 4728621 h 6596467"/>
              <a:gd name="connsiteX377" fmla="*/ 1342222 w 8564608"/>
              <a:gd name="connsiteY377" fmla="*/ 4724401 h 6596467"/>
              <a:gd name="connsiteX378" fmla="*/ 962348 w 8564608"/>
              <a:gd name="connsiteY378" fmla="*/ 5053715 h 6596467"/>
              <a:gd name="connsiteX379" fmla="*/ 763969 w 8564608"/>
              <a:gd name="connsiteY379" fmla="*/ 5159264 h 6596467"/>
              <a:gd name="connsiteX380" fmla="*/ 717539 w 8564608"/>
              <a:gd name="connsiteY380" fmla="*/ 5184595 h 6596467"/>
              <a:gd name="connsiteX381" fmla="*/ 531824 w 8564608"/>
              <a:gd name="connsiteY381" fmla="*/ 5328142 h 6596467"/>
              <a:gd name="connsiteX382" fmla="*/ 400978 w 8564608"/>
              <a:gd name="connsiteY382" fmla="*/ 5416805 h 6596467"/>
              <a:gd name="connsiteX383" fmla="*/ 329225 w 8564608"/>
              <a:gd name="connsiteY383" fmla="*/ 5433693 h 6596467"/>
              <a:gd name="connsiteX384" fmla="*/ 308121 w 8564608"/>
              <a:gd name="connsiteY384" fmla="*/ 5370363 h 6596467"/>
              <a:gd name="connsiteX385" fmla="*/ 417861 w 8564608"/>
              <a:gd name="connsiteY385" fmla="*/ 5167709 h 6596467"/>
              <a:gd name="connsiteX386" fmla="*/ 219483 w 8564608"/>
              <a:gd name="connsiteY386" fmla="*/ 5273258 h 6596467"/>
              <a:gd name="connsiteX387" fmla="*/ 181496 w 8564608"/>
              <a:gd name="connsiteY387" fmla="*/ 5290146 h 6596467"/>
              <a:gd name="connsiteX388" fmla="*/ 177275 w 8564608"/>
              <a:gd name="connsiteY388" fmla="*/ 5256370 h 6596467"/>
              <a:gd name="connsiteX389" fmla="*/ 151949 w 8564608"/>
              <a:gd name="connsiteY389" fmla="*/ 5218371 h 6596467"/>
              <a:gd name="connsiteX390" fmla="*/ 118183 w 8564608"/>
              <a:gd name="connsiteY390" fmla="*/ 5247927 h 6596467"/>
              <a:gd name="connsiteX391" fmla="*/ 71756 w 8564608"/>
              <a:gd name="connsiteY391" fmla="*/ 5290146 h 6596467"/>
              <a:gd name="connsiteX392" fmla="*/ 0 w 8564608"/>
              <a:gd name="connsiteY392" fmla="*/ 5252147 h 6596467"/>
              <a:gd name="connsiteX393" fmla="*/ 59093 w 8564608"/>
              <a:gd name="connsiteY393" fmla="*/ 5222593 h 6596467"/>
              <a:gd name="connsiteX394" fmla="*/ 84416 w 8564608"/>
              <a:gd name="connsiteY394" fmla="*/ 5218371 h 6596467"/>
              <a:gd name="connsiteX395" fmla="*/ 42210 w 8564608"/>
              <a:gd name="connsiteY395" fmla="*/ 5197262 h 6596467"/>
              <a:gd name="connsiteX396" fmla="*/ 33767 w 8564608"/>
              <a:gd name="connsiteY396" fmla="*/ 5150821 h 6596467"/>
              <a:gd name="connsiteX397" fmla="*/ 46430 w 8564608"/>
              <a:gd name="connsiteY397" fmla="*/ 5125487 h 6596467"/>
              <a:gd name="connsiteX398" fmla="*/ 67533 w 8564608"/>
              <a:gd name="connsiteY398" fmla="*/ 4948164 h 6596467"/>
              <a:gd name="connsiteX399" fmla="*/ 109743 w 8564608"/>
              <a:gd name="connsiteY399" fmla="*/ 4766620 h 6596467"/>
              <a:gd name="connsiteX400" fmla="*/ 122406 w 8564608"/>
              <a:gd name="connsiteY400" fmla="*/ 4724401 h 6596467"/>
              <a:gd name="connsiteX401" fmla="*/ 151949 w 8564608"/>
              <a:gd name="connsiteY401" fmla="*/ 4601962 h 6596467"/>
              <a:gd name="connsiteX402" fmla="*/ 130846 w 8564608"/>
              <a:gd name="connsiteY402" fmla="*/ 4521744 h 6596467"/>
              <a:gd name="connsiteX403" fmla="*/ 135066 w 8564608"/>
              <a:gd name="connsiteY403" fmla="*/ 4458414 h 6596467"/>
              <a:gd name="connsiteX404" fmla="*/ 139289 w 8564608"/>
              <a:gd name="connsiteY404" fmla="*/ 4420418 h 6596467"/>
              <a:gd name="connsiteX405" fmla="*/ 130846 w 8564608"/>
              <a:gd name="connsiteY405" fmla="*/ 4407750 h 6596467"/>
              <a:gd name="connsiteX406" fmla="*/ 160392 w 8564608"/>
              <a:gd name="connsiteY406" fmla="*/ 4302201 h 6596467"/>
              <a:gd name="connsiteX407" fmla="*/ 156172 w 8564608"/>
              <a:gd name="connsiteY407" fmla="*/ 4251537 h 6596467"/>
              <a:gd name="connsiteX408" fmla="*/ 206822 w 8564608"/>
              <a:gd name="connsiteY408" fmla="*/ 4141765 h 6596467"/>
              <a:gd name="connsiteX409" fmla="*/ 337668 w 8564608"/>
              <a:gd name="connsiteY409" fmla="*/ 4031994 h 6596467"/>
              <a:gd name="connsiteX410" fmla="*/ 350328 w 8564608"/>
              <a:gd name="connsiteY410" fmla="*/ 4015106 h 6596467"/>
              <a:gd name="connsiteX411" fmla="*/ 493837 w 8564608"/>
              <a:gd name="connsiteY411" fmla="*/ 3778675 h 6596467"/>
              <a:gd name="connsiteX412" fmla="*/ 650006 w 8564608"/>
              <a:gd name="connsiteY412" fmla="*/ 3529579 h 6596467"/>
              <a:gd name="connsiteX413" fmla="*/ 873711 w 8564608"/>
              <a:gd name="connsiteY413" fmla="*/ 3238261 h 6596467"/>
              <a:gd name="connsiteX414" fmla="*/ 1063647 w 8564608"/>
              <a:gd name="connsiteY414" fmla="*/ 2896282 h 6596467"/>
              <a:gd name="connsiteX415" fmla="*/ 1059427 w 8564608"/>
              <a:gd name="connsiteY415" fmla="*/ 2803398 h 6596467"/>
              <a:gd name="connsiteX416" fmla="*/ 1059427 w 8564608"/>
              <a:gd name="connsiteY416" fmla="*/ 2765400 h 6596467"/>
              <a:gd name="connsiteX417" fmla="*/ 1287352 w 8564608"/>
              <a:gd name="connsiteY417" fmla="*/ 2402310 h 6596467"/>
              <a:gd name="connsiteX418" fmla="*/ 1422418 w 8564608"/>
              <a:gd name="connsiteY418" fmla="*/ 2110992 h 6596467"/>
              <a:gd name="connsiteX419" fmla="*/ 1439301 w 8564608"/>
              <a:gd name="connsiteY419" fmla="*/ 2068773 h 6596467"/>
              <a:gd name="connsiteX420" fmla="*/ 1321118 w 8564608"/>
              <a:gd name="connsiteY420" fmla="*/ 2110992 h 6596467"/>
              <a:gd name="connsiteX421" fmla="*/ 1278910 w 8564608"/>
              <a:gd name="connsiteY421" fmla="*/ 2136325 h 6596467"/>
              <a:gd name="connsiteX422" fmla="*/ 1126960 w 8564608"/>
              <a:gd name="connsiteY422" fmla="*/ 2153213 h 6596467"/>
              <a:gd name="connsiteX423" fmla="*/ 1114297 w 8564608"/>
              <a:gd name="connsiteY423" fmla="*/ 2157433 h 6596467"/>
              <a:gd name="connsiteX424" fmla="*/ 975011 w 8564608"/>
              <a:gd name="connsiteY424" fmla="*/ 2203875 h 6596467"/>
              <a:gd name="connsiteX425" fmla="*/ 493837 w 8564608"/>
              <a:gd name="connsiteY425" fmla="*/ 2334757 h 6596467"/>
              <a:gd name="connsiteX426" fmla="*/ 422084 w 8564608"/>
              <a:gd name="connsiteY426" fmla="*/ 2351645 h 6596467"/>
              <a:gd name="connsiteX427" fmla="*/ 371434 w 8564608"/>
              <a:gd name="connsiteY427" fmla="*/ 2334757 h 6596467"/>
              <a:gd name="connsiteX428" fmla="*/ 405201 w 8564608"/>
              <a:gd name="connsiteY428" fmla="*/ 2300981 h 6596467"/>
              <a:gd name="connsiteX429" fmla="*/ 721762 w 8564608"/>
              <a:gd name="connsiteY429" fmla="*/ 2174321 h 6596467"/>
              <a:gd name="connsiteX430" fmla="*/ 1181830 w 8564608"/>
              <a:gd name="connsiteY430" fmla="*/ 2030774 h 6596467"/>
              <a:gd name="connsiteX431" fmla="*/ 1219819 w 8564608"/>
              <a:gd name="connsiteY431" fmla="*/ 2022331 h 6596467"/>
              <a:gd name="connsiteX432" fmla="*/ 1232481 w 8564608"/>
              <a:gd name="connsiteY432" fmla="*/ 2001220 h 6596467"/>
              <a:gd name="connsiteX433" fmla="*/ 1211376 w 8564608"/>
              <a:gd name="connsiteY433" fmla="*/ 1988555 h 6596467"/>
              <a:gd name="connsiteX434" fmla="*/ 903258 w 8564608"/>
              <a:gd name="connsiteY434" fmla="*/ 2034997 h 6596467"/>
              <a:gd name="connsiteX435" fmla="*/ 877931 w 8564608"/>
              <a:gd name="connsiteY435" fmla="*/ 2030774 h 6596467"/>
              <a:gd name="connsiteX436" fmla="*/ 877931 w 8564608"/>
              <a:gd name="connsiteY436" fmla="*/ 2001220 h 6596467"/>
              <a:gd name="connsiteX437" fmla="*/ 970790 w 8564608"/>
              <a:gd name="connsiteY437" fmla="*/ 1937891 h 6596467"/>
              <a:gd name="connsiteX438" fmla="*/ 1034101 w 8564608"/>
              <a:gd name="connsiteY438" fmla="*/ 1878784 h 6596467"/>
              <a:gd name="connsiteX439" fmla="*/ 1097414 w 8564608"/>
              <a:gd name="connsiteY439" fmla="*/ 1832342 h 6596467"/>
              <a:gd name="connsiteX440" fmla="*/ 1283129 w 8564608"/>
              <a:gd name="connsiteY440" fmla="*/ 1790120 h 6596467"/>
              <a:gd name="connsiteX441" fmla="*/ 1608134 w 8564608"/>
              <a:gd name="connsiteY441" fmla="*/ 1714125 h 6596467"/>
              <a:gd name="connsiteX442" fmla="*/ 1409755 w 8564608"/>
              <a:gd name="connsiteY442" fmla="*/ 1684572 h 6596467"/>
              <a:gd name="connsiteX443" fmla="*/ 1228259 w 8564608"/>
              <a:gd name="connsiteY443" fmla="*/ 1735236 h 6596467"/>
              <a:gd name="connsiteX444" fmla="*/ 1181830 w 8564608"/>
              <a:gd name="connsiteY444" fmla="*/ 1726791 h 6596467"/>
              <a:gd name="connsiteX445" fmla="*/ 1359105 w 8564608"/>
              <a:gd name="connsiteY445" fmla="*/ 1659241 h 6596467"/>
              <a:gd name="connsiteX446" fmla="*/ 1283129 w 8564608"/>
              <a:gd name="connsiteY446" fmla="*/ 1646573 h 6596467"/>
              <a:gd name="connsiteX447" fmla="*/ 1232481 w 8564608"/>
              <a:gd name="connsiteY447" fmla="*/ 1667684 h 6596467"/>
              <a:gd name="connsiteX448" fmla="*/ 1194493 w 8564608"/>
              <a:gd name="connsiteY448" fmla="*/ 1663461 h 6596467"/>
              <a:gd name="connsiteX449" fmla="*/ 1207156 w 8564608"/>
              <a:gd name="connsiteY449" fmla="*/ 1629685 h 6596467"/>
              <a:gd name="connsiteX450" fmla="*/ 1240922 w 8564608"/>
              <a:gd name="connsiteY450" fmla="*/ 1591688 h 6596467"/>
              <a:gd name="connsiteX451" fmla="*/ 983451 w 8564608"/>
              <a:gd name="connsiteY451" fmla="*/ 1633907 h 6596467"/>
              <a:gd name="connsiteX452" fmla="*/ 738645 w 8564608"/>
              <a:gd name="connsiteY452" fmla="*/ 1633907 h 6596467"/>
              <a:gd name="connsiteX453" fmla="*/ 1316896 w 8564608"/>
              <a:gd name="connsiteY453" fmla="*/ 1494583 h 6596467"/>
              <a:gd name="connsiteX454" fmla="*/ 1274689 w 8564608"/>
              <a:gd name="connsiteY454" fmla="*/ 1473472 h 6596467"/>
              <a:gd name="connsiteX455" fmla="*/ 1321118 w 8564608"/>
              <a:gd name="connsiteY455" fmla="*/ 1448141 h 6596467"/>
              <a:gd name="connsiteX456" fmla="*/ 1574367 w 8564608"/>
              <a:gd name="connsiteY456" fmla="*/ 1376366 h 6596467"/>
              <a:gd name="connsiteX457" fmla="*/ 1785406 w 8564608"/>
              <a:gd name="connsiteY457" fmla="*/ 1367923 h 6596467"/>
              <a:gd name="connsiteX458" fmla="*/ 1924695 w 8564608"/>
              <a:gd name="connsiteY458" fmla="*/ 1342592 h 6596467"/>
              <a:gd name="connsiteX459" fmla="*/ 2055541 w 8564608"/>
              <a:gd name="connsiteY459" fmla="*/ 1300371 h 6596467"/>
              <a:gd name="connsiteX460" fmla="*/ 2089307 w 8564608"/>
              <a:gd name="connsiteY460" fmla="*/ 1266595 h 6596467"/>
              <a:gd name="connsiteX461" fmla="*/ 2030215 w 8564608"/>
              <a:gd name="connsiteY461" fmla="*/ 1199045 h 6596467"/>
              <a:gd name="connsiteX462" fmla="*/ 1975345 w 8564608"/>
              <a:gd name="connsiteY462" fmla="*/ 1203265 h 6596467"/>
              <a:gd name="connsiteX463" fmla="*/ 1840279 w 8564608"/>
              <a:gd name="connsiteY463" fmla="*/ 1156823 h 6596467"/>
              <a:gd name="connsiteX464" fmla="*/ 1709433 w 8564608"/>
              <a:gd name="connsiteY464" fmla="*/ 1173711 h 6596467"/>
              <a:gd name="connsiteX465" fmla="*/ 1726316 w 8564608"/>
              <a:gd name="connsiteY465" fmla="*/ 1148380 h 6596467"/>
              <a:gd name="connsiteX466" fmla="*/ 1966902 w 8564608"/>
              <a:gd name="connsiteY466" fmla="*/ 1068163 h 6596467"/>
              <a:gd name="connsiteX467" fmla="*/ 2034435 w 8564608"/>
              <a:gd name="connsiteY467" fmla="*/ 1097716 h 6596467"/>
              <a:gd name="connsiteX468" fmla="*/ 2106190 w 8564608"/>
              <a:gd name="connsiteY468" fmla="*/ 1135715 h 6596467"/>
              <a:gd name="connsiteX469" fmla="*/ 2148397 w 8564608"/>
              <a:gd name="connsiteY469" fmla="*/ 1127270 h 6596467"/>
              <a:gd name="connsiteX470" fmla="*/ 2194827 w 8564608"/>
              <a:gd name="connsiteY470" fmla="*/ 1148380 h 6596467"/>
              <a:gd name="connsiteX471" fmla="*/ 2177945 w 8564608"/>
              <a:gd name="connsiteY471" fmla="*/ 1190599 h 6596467"/>
              <a:gd name="connsiteX472" fmla="*/ 2156840 w 8564608"/>
              <a:gd name="connsiteY472" fmla="*/ 1220153 h 6596467"/>
              <a:gd name="connsiteX473" fmla="*/ 2177945 w 8564608"/>
              <a:gd name="connsiteY473" fmla="*/ 1237041 h 6596467"/>
              <a:gd name="connsiteX474" fmla="*/ 2199047 w 8564608"/>
              <a:gd name="connsiteY474" fmla="*/ 1211710 h 6596467"/>
              <a:gd name="connsiteX475" fmla="*/ 2224374 w 8564608"/>
              <a:gd name="connsiteY475" fmla="*/ 1177934 h 6596467"/>
              <a:gd name="connsiteX476" fmla="*/ 2308789 w 8564608"/>
              <a:gd name="connsiteY476" fmla="*/ 1169489 h 6596467"/>
              <a:gd name="connsiteX477" fmla="*/ 2397426 w 8564608"/>
              <a:gd name="connsiteY477" fmla="*/ 1156823 h 6596467"/>
              <a:gd name="connsiteX478" fmla="*/ 2397426 w 8564608"/>
              <a:gd name="connsiteY478" fmla="*/ 1152603 h 6596467"/>
              <a:gd name="connsiteX479" fmla="*/ 2646454 w 8564608"/>
              <a:gd name="connsiteY479" fmla="*/ 852840 h 6596467"/>
              <a:gd name="connsiteX480" fmla="*/ 2768860 w 8564608"/>
              <a:gd name="connsiteY480" fmla="*/ 755737 h 6596467"/>
              <a:gd name="connsiteX481" fmla="*/ 2794183 w 8564608"/>
              <a:gd name="connsiteY481" fmla="*/ 721960 h 6596467"/>
              <a:gd name="connsiteX482" fmla="*/ 2887042 w 8564608"/>
              <a:gd name="connsiteY482" fmla="*/ 574190 h 6596467"/>
              <a:gd name="connsiteX483" fmla="*/ 3060095 w 8564608"/>
              <a:gd name="connsiteY483" fmla="*/ 527749 h 6596467"/>
              <a:gd name="connsiteX484" fmla="*/ 3110745 w 8564608"/>
              <a:gd name="connsiteY484" fmla="*/ 599521 h 6596467"/>
              <a:gd name="connsiteX485" fmla="*/ 3064315 w 8564608"/>
              <a:gd name="connsiteY485" fmla="*/ 835952 h 6596467"/>
              <a:gd name="connsiteX486" fmla="*/ 3060095 w 8564608"/>
              <a:gd name="connsiteY486" fmla="*/ 873951 h 6596467"/>
              <a:gd name="connsiteX487" fmla="*/ 3106525 w 8564608"/>
              <a:gd name="connsiteY487" fmla="*/ 865508 h 6596467"/>
              <a:gd name="connsiteX488" fmla="*/ 3190941 w 8564608"/>
              <a:gd name="connsiteY488" fmla="*/ 755737 h 6596467"/>
              <a:gd name="connsiteX489" fmla="*/ 3515943 w 8564608"/>
              <a:gd name="connsiteY489" fmla="*/ 350425 h 6596467"/>
              <a:gd name="connsiteX490" fmla="*/ 3583476 w 8564608"/>
              <a:gd name="connsiteY490" fmla="*/ 295538 h 6596467"/>
              <a:gd name="connsiteX491" fmla="*/ 3629905 w 8564608"/>
              <a:gd name="connsiteY491" fmla="*/ 295538 h 6596467"/>
              <a:gd name="connsiteX492" fmla="*/ 3659452 w 8564608"/>
              <a:gd name="connsiteY492" fmla="*/ 295538 h 6596467"/>
              <a:gd name="connsiteX493" fmla="*/ 3748088 w 8564608"/>
              <a:gd name="connsiteY493" fmla="*/ 333537 h 6596467"/>
              <a:gd name="connsiteX494" fmla="*/ 3756531 w 8564608"/>
              <a:gd name="connsiteY494" fmla="*/ 346202 h 6596467"/>
              <a:gd name="connsiteX495" fmla="*/ 3781854 w 8564608"/>
              <a:gd name="connsiteY495" fmla="*/ 485530 h 6596467"/>
              <a:gd name="connsiteX496" fmla="*/ 3769194 w 8564608"/>
              <a:gd name="connsiteY496" fmla="*/ 510861 h 6596467"/>
              <a:gd name="connsiteX497" fmla="*/ 3828284 w 8564608"/>
              <a:gd name="connsiteY497" fmla="*/ 603744 h 6596467"/>
              <a:gd name="connsiteX498" fmla="*/ 3836727 w 8564608"/>
              <a:gd name="connsiteY498" fmla="*/ 599521 h 6596467"/>
              <a:gd name="connsiteX499" fmla="*/ 3946467 w 8564608"/>
              <a:gd name="connsiteY499" fmla="*/ 489750 h 6596467"/>
              <a:gd name="connsiteX500" fmla="*/ 4026663 w 8564608"/>
              <a:gd name="connsiteY500" fmla="*/ 413755 h 6596467"/>
              <a:gd name="connsiteX501" fmla="*/ 3988676 w 8564608"/>
              <a:gd name="connsiteY501" fmla="*/ 291318 h 6596467"/>
              <a:gd name="connsiteX502" fmla="*/ 4009779 w 8564608"/>
              <a:gd name="connsiteY502" fmla="*/ 274430 h 6596467"/>
              <a:gd name="connsiteX503" fmla="*/ 4014000 w 8564608"/>
              <a:gd name="connsiteY503" fmla="*/ 299761 h 6596467"/>
              <a:gd name="connsiteX504" fmla="*/ 4014000 w 8564608"/>
              <a:gd name="connsiteY504" fmla="*/ 341982 h 6596467"/>
              <a:gd name="connsiteX505" fmla="*/ 4039326 w 8564608"/>
              <a:gd name="connsiteY505" fmla="*/ 312429 h 6596467"/>
              <a:gd name="connsiteX506" fmla="*/ 4064649 w 8564608"/>
              <a:gd name="connsiteY506" fmla="*/ 173101 h 6596467"/>
              <a:gd name="connsiteX507" fmla="*/ 4161729 w 8564608"/>
              <a:gd name="connsiteY507" fmla="*/ 71775 h 6596467"/>
              <a:gd name="connsiteX508" fmla="*/ 4191275 w 8564608"/>
              <a:gd name="connsiteY508" fmla="*/ 50664 h 6596467"/>
              <a:gd name="connsiteX509" fmla="*/ 4271471 w 8564608"/>
              <a:gd name="connsiteY509" fmla="*/ 0 h 659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</a:cxnLst>
            <a:rect l="l" t="t" r="r" b="b"/>
            <a:pathLst>
              <a:path w="8564608" h="6596467">
                <a:moveTo>
                  <a:pt x="4271471" y="0"/>
                </a:moveTo>
                <a:cubicBezTo>
                  <a:pt x="4292575" y="0"/>
                  <a:pt x="4355887" y="88663"/>
                  <a:pt x="4351667" y="113994"/>
                </a:cubicBezTo>
                <a:cubicBezTo>
                  <a:pt x="4326341" y="215323"/>
                  <a:pt x="4301017" y="316649"/>
                  <a:pt x="4275691" y="417977"/>
                </a:cubicBezTo>
                <a:cubicBezTo>
                  <a:pt x="4267251" y="443308"/>
                  <a:pt x="4250368" y="460196"/>
                  <a:pt x="4225042" y="451753"/>
                </a:cubicBezTo>
                <a:cubicBezTo>
                  <a:pt x="4195495" y="443308"/>
                  <a:pt x="4208158" y="417977"/>
                  <a:pt x="4212379" y="396867"/>
                </a:cubicBezTo>
                <a:cubicBezTo>
                  <a:pt x="4212379" y="379978"/>
                  <a:pt x="4225042" y="363090"/>
                  <a:pt x="4220821" y="337759"/>
                </a:cubicBezTo>
                <a:cubicBezTo>
                  <a:pt x="4153288" y="401089"/>
                  <a:pt x="4127962" y="472862"/>
                  <a:pt x="4106859" y="557302"/>
                </a:cubicBezTo>
                <a:cubicBezTo>
                  <a:pt x="4149066" y="540414"/>
                  <a:pt x="4153288" y="510861"/>
                  <a:pt x="4165949" y="481307"/>
                </a:cubicBezTo>
                <a:cubicBezTo>
                  <a:pt x="4170172" y="468641"/>
                  <a:pt x="4178612" y="460196"/>
                  <a:pt x="4195495" y="464419"/>
                </a:cubicBezTo>
                <a:cubicBezTo>
                  <a:pt x="4212379" y="468641"/>
                  <a:pt x="4225042" y="477084"/>
                  <a:pt x="4229262" y="493972"/>
                </a:cubicBezTo>
                <a:cubicBezTo>
                  <a:pt x="4233484" y="515083"/>
                  <a:pt x="4220821" y="515083"/>
                  <a:pt x="4208158" y="515083"/>
                </a:cubicBezTo>
                <a:cubicBezTo>
                  <a:pt x="4182832" y="523526"/>
                  <a:pt x="4182832" y="536191"/>
                  <a:pt x="4191275" y="553079"/>
                </a:cubicBezTo>
                <a:cubicBezTo>
                  <a:pt x="4216601" y="586856"/>
                  <a:pt x="4203938" y="616409"/>
                  <a:pt x="4195495" y="650185"/>
                </a:cubicBezTo>
                <a:cubicBezTo>
                  <a:pt x="4191275" y="671296"/>
                  <a:pt x="4182832" y="675519"/>
                  <a:pt x="4161729" y="667074"/>
                </a:cubicBezTo>
                <a:cubicBezTo>
                  <a:pt x="4140625" y="658631"/>
                  <a:pt x="4140625" y="688184"/>
                  <a:pt x="4140625" y="688184"/>
                </a:cubicBezTo>
                <a:cubicBezTo>
                  <a:pt x="4191275" y="709292"/>
                  <a:pt x="4170172" y="759957"/>
                  <a:pt x="4187055" y="789510"/>
                </a:cubicBezTo>
                <a:cubicBezTo>
                  <a:pt x="4191275" y="793733"/>
                  <a:pt x="4191275" y="793733"/>
                  <a:pt x="4195495" y="793733"/>
                </a:cubicBezTo>
                <a:cubicBezTo>
                  <a:pt x="4220821" y="781068"/>
                  <a:pt x="4195495" y="764179"/>
                  <a:pt x="4199718" y="747291"/>
                </a:cubicBezTo>
                <a:cubicBezTo>
                  <a:pt x="4199718" y="730403"/>
                  <a:pt x="4208158" y="721960"/>
                  <a:pt x="4220821" y="721960"/>
                </a:cubicBezTo>
                <a:cubicBezTo>
                  <a:pt x="4233484" y="721960"/>
                  <a:pt x="4237705" y="730403"/>
                  <a:pt x="4237705" y="743069"/>
                </a:cubicBezTo>
                <a:cubicBezTo>
                  <a:pt x="4246145" y="793733"/>
                  <a:pt x="4225042" y="840175"/>
                  <a:pt x="4220821" y="903504"/>
                </a:cubicBezTo>
                <a:cubicBezTo>
                  <a:pt x="4258808" y="857063"/>
                  <a:pt x="4288354" y="823286"/>
                  <a:pt x="4330561" y="810621"/>
                </a:cubicBezTo>
                <a:cubicBezTo>
                  <a:pt x="4339004" y="806398"/>
                  <a:pt x="4343224" y="793733"/>
                  <a:pt x="4339004" y="785290"/>
                </a:cubicBezTo>
                <a:cubicBezTo>
                  <a:pt x="4326341" y="734626"/>
                  <a:pt x="4364328" y="709292"/>
                  <a:pt x="4385434" y="675519"/>
                </a:cubicBezTo>
                <a:cubicBezTo>
                  <a:pt x="4423420" y="599521"/>
                  <a:pt x="4512057" y="595301"/>
                  <a:pt x="4562707" y="531971"/>
                </a:cubicBezTo>
                <a:cubicBezTo>
                  <a:pt x="4579589" y="506638"/>
                  <a:pt x="4609136" y="515083"/>
                  <a:pt x="4626019" y="548859"/>
                </a:cubicBezTo>
                <a:lnTo>
                  <a:pt x="4659569" y="609874"/>
                </a:lnTo>
                <a:lnTo>
                  <a:pt x="4693144" y="574190"/>
                </a:lnTo>
                <a:cubicBezTo>
                  <a:pt x="4743794" y="540414"/>
                  <a:pt x="4790221" y="477084"/>
                  <a:pt x="4866197" y="527749"/>
                </a:cubicBezTo>
                <a:cubicBezTo>
                  <a:pt x="4895743" y="548859"/>
                  <a:pt x="4916847" y="561525"/>
                  <a:pt x="4916847" y="599521"/>
                </a:cubicBezTo>
                <a:cubicBezTo>
                  <a:pt x="4916847" y="679739"/>
                  <a:pt x="4895743" y="759957"/>
                  <a:pt x="4870417" y="835952"/>
                </a:cubicBezTo>
                <a:cubicBezTo>
                  <a:pt x="4866197" y="848620"/>
                  <a:pt x="4849314" y="861285"/>
                  <a:pt x="4866197" y="873951"/>
                </a:cubicBezTo>
                <a:lnTo>
                  <a:pt x="4875051" y="878031"/>
                </a:lnTo>
                <a:lnTo>
                  <a:pt x="4895097" y="861285"/>
                </a:lnTo>
                <a:lnTo>
                  <a:pt x="4942935" y="829713"/>
                </a:lnTo>
                <a:lnTo>
                  <a:pt x="4956418" y="813789"/>
                </a:lnTo>
                <a:cubicBezTo>
                  <a:pt x="4970663" y="795845"/>
                  <a:pt x="4984380" y="776847"/>
                  <a:pt x="4997043" y="755737"/>
                </a:cubicBezTo>
                <a:cubicBezTo>
                  <a:pt x="5081459" y="603744"/>
                  <a:pt x="5216525" y="485530"/>
                  <a:pt x="5322045" y="350425"/>
                </a:cubicBezTo>
                <a:cubicBezTo>
                  <a:pt x="5338928" y="329314"/>
                  <a:pt x="5368474" y="312429"/>
                  <a:pt x="5389578" y="295538"/>
                </a:cubicBezTo>
                <a:cubicBezTo>
                  <a:pt x="5406461" y="282873"/>
                  <a:pt x="5423347" y="270207"/>
                  <a:pt x="5436007" y="295538"/>
                </a:cubicBezTo>
                <a:cubicBezTo>
                  <a:pt x="5444450" y="308206"/>
                  <a:pt x="5457113" y="299761"/>
                  <a:pt x="5465554" y="295538"/>
                </a:cubicBezTo>
                <a:cubicBezTo>
                  <a:pt x="5516203" y="265984"/>
                  <a:pt x="5541529" y="278652"/>
                  <a:pt x="5554190" y="333537"/>
                </a:cubicBezTo>
                <a:cubicBezTo>
                  <a:pt x="5554190" y="337759"/>
                  <a:pt x="5558413" y="346202"/>
                  <a:pt x="5562633" y="346202"/>
                </a:cubicBezTo>
                <a:cubicBezTo>
                  <a:pt x="5638606" y="379978"/>
                  <a:pt x="5596399" y="434865"/>
                  <a:pt x="5587956" y="485530"/>
                </a:cubicBezTo>
                <a:cubicBezTo>
                  <a:pt x="5583736" y="493972"/>
                  <a:pt x="5579516" y="502415"/>
                  <a:pt x="5575296" y="510861"/>
                </a:cubicBezTo>
                <a:cubicBezTo>
                  <a:pt x="5549970" y="578413"/>
                  <a:pt x="5566853" y="603744"/>
                  <a:pt x="5634386" y="603744"/>
                </a:cubicBezTo>
                <a:cubicBezTo>
                  <a:pt x="5638606" y="603744"/>
                  <a:pt x="5642829" y="603744"/>
                  <a:pt x="5642829" y="599521"/>
                </a:cubicBezTo>
                <a:cubicBezTo>
                  <a:pt x="5659712" y="544637"/>
                  <a:pt x="5739908" y="553079"/>
                  <a:pt x="5752569" y="489750"/>
                </a:cubicBezTo>
                <a:cubicBezTo>
                  <a:pt x="5761012" y="447531"/>
                  <a:pt x="5786335" y="422200"/>
                  <a:pt x="5832765" y="413755"/>
                </a:cubicBezTo>
                <a:cubicBezTo>
                  <a:pt x="5782115" y="384201"/>
                  <a:pt x="5773675" y="350425"/>
                  <a:pt x="5794778" y="291318"/>
                </a:cubicBezTo>
                <a:cubicBezTo>
                  <a:pt x="5798998" y="282873"/>
                  <a:pt x="5803218" y="270207"/>
                  <a:pt x="5815881" y="274430"/>
                </a:cubicBezTo>
                <a:cubicBezTo>
                  <a:pt x="5828545" y="278652"/>
                  <a:pt x="5824324" y="291318"/>
                  <a:pt x="5820102" y="299761"/>
                </a:cubicBezTo>
                <a:cubicBezTo>
                  <a:pt x="5815881" y="312429"/>
                  <a:pt x="5811661" y="325094"/>
                  <a:pt x="5820102" y="341982"/>
                </a:cubicBezTo>
                <a:cubicBezTo>
                  <a:pt x="5841208" y="341982"/>
                  <a:pt x="5845428" y="325094"/>
                  <a:pt x="5845428" y="312429"/>
                </a:cubicBezTo>
                <a:cubicBezTo>
                  <a:pt x="5845428" y="265984"/>
                  <a:pt x="5862311" y="219543"/>
                  <a:pt x="5870751" y="173101"/>
                </a:cubicBezTo>
                <a:cubicBezTo>
                  <a:pt x="5883414" y="118217"/>
                  <a:pt x="5908741" y="80218"/>
                  <a:pt x="5967831" y="71775"/>
                </a:cubicBezTo>
                <a:cubicBezTo>
                  <a:pt x="5980494" y="67552"/>
                  <a:pt x="5993157" y="67552"/>
                  <a:pt x="5997377" y="50664"/>
                </a:cubicBezTo>
                <a:cubicBezTo>
                  <a:pt x="6010040" y="12666"/>
                  <a:pt x="6043807" y="4223"/>
                  <a:pt x="6077573" y="0"/>
                </a:cubicBezTo>
                <a:cubicBezTo>
                  <a:pt x="6098677" y="0"/>
                  <a:pt x="6161989" y="88663"/>
                  <a:pt x="6157769" y="113994"/>
                </a:cubicBezTo>
                <a:cubicBezTo>
                  <a:pt x="6132443" y="215323"/>
                  <a:pt x="6107119" y="316649"/>
                  <a:pt x="6081793" y="417977"/>
                </a:cubicBezTo>
                <a:cubicBezTo>
                  <a:pt x="6073353" y="443308"/>
                  <a:pt x="6056470" y="460196"/>
                  <a:pt x="6031144" y="451753"/>
                </a:cubicBezTo>
                <a:cubicBezTo>
                  <a:pt x="6001597" y="443308"/>
                  <a:pt x="6014260" y="417977"/>
                  <a:pt x="6018481" y="396867"/>
                </a:cubicBezTo>
                <a:cubicBezTo>
                  <a:pt x="6018481" y="379978"/>
                  <a:pt x="6031144" y="363090"/>
                  <a:pt x="6026923" y="337759"/>
                </a:cubicBezTo>
                <a:cubicBezTo>
                  <a:pt x="5959390" y="401089"/>
                  <a:pt x="5934064" y="472862"/>
                  <a:pt x="5912961" y="557302"/>
                </a:cubicBezTo>
                <a:cubicBezTo>
                  <a:pt x="5955168" y="540414"/>
                  <a:pt x="5959390" y="510861"/>
                  <a:pt x="5972051" y="481307"/>
                </a:cubicBezTo>
                <a:cubicBezTo>
                  <a:pt x="5976274" y="468641"/>
                  <a:pt x="5984714" y="460196"/>
                  <a:pt x="6001597" y="464419"/>
                </a:cubicBezTo>
                <a:cubicBezTo>
                  <a:pt x="6018481" y="468641"/>
                  <a:pt x="6031144" y="477084"/>
                  <a:pt x="6035364" y="493972"/>
                </a:cubicBezTo>
                <a:cubicBezTo>
                  <a:pt x="6039586" y="515083"/>
                  <a:pt x="6026923" y="515083"/>
                  <a:pt x="6014260" y="515083"/>
                </a:cubicBezTo>
                <a:cubicBezTo>
                  <a:pt x="5988934" y="523526"/>
                  <a:pt x="5988934" y="536191"/>
                  <a:pt x="5997377" y="553079"/>
                </a:cubicBezTo>
                <a:cubicBezTo>
                  <a:pt x="6022703" y="586856"/>
                  <a:pt x="6010040" y="616409"/>
                  <a:pt x="6001597" y="650185"/>
                </a:cubicBezTo>
                <a:cubicBezTo>
                  <a:pt x="5997377" y="671296"/>
                  <a:pt x="5988934" y="675519"/>
                  <a:pt x="5967831" y="667074"/>
                </a:cubicBezTo>
                <a:cubicBezTo>
                  <a:pt x="5946727" y="658631"/>
                  <a:pt x="5946727" y="688184"/>
                  <a:pt x="5946727" y="688184"/>
                </a:cubicBezTo>
                <a:cubicBezTo>
                  <a:pt x="5997377" y="709292"/>
                  <a:pt x="5976274" y="759957"/>
                  <a:pt x="5993157" y="789510"/>
                </a:cubicBezTo>
                <a:cubicBezTo>
                  <a:pt x="5997377" y="793733"/>
                  <a:pt x="5997377" y="793733"/>
                  <a:pt x="6001597" y="793733"/>
                </a:cubicBezTo>
                <a:cubicBezTo>
                  <a:pt x="6026923" y="781068"/>
                  <a:pt x="6001597" y="764179"/>
                  <a:pt x="6005820" y="747291"/>
                </a:cubicBezTo>
                <a:cubicBezTo>
                  <a:pt x="6005820" y="730403"/>
                  <a:pt x="6014260" y="721960"/>
                  <a:pt x="6026923" y="721960"/>
                </a:cubicBezTo>
                <a:cubicBezTo>
                  <a:pt x="6039586" y="721960"/>
                  <a:pt x="6043807" y="730403"/>
                  <a:pt x="6043807" y="743069"/>
                </a:cubicBezTo>
                <a:cubicBezTo>
                  <a:pt x="6052247" y="793733"/>
                  <a:pt x="6031144" y="840175"/>
                  <a:pt x="6026923" y="903504"/>
                </a:cubicBezTo>
                <a:cubicBezTo>
                  <a:pt x="6064910" y="857063"/>
                  <a:pt x="6094456" y="823286"/>
                  <a:pt x="6136663" y="810621"/>
                </a:cubicBezTo>
                <a:cubicBezTo>
                  <a:pt x="6145106" y="806398"/>
                  <a:pt x="6149326" y="793733"/>
                  <a:pt x="6145106" y="785290"/>
                </a:cubicBezTo>
                <a:cubicBezTo>
                  <a:pt x="6132443" y="734626"/>
                  <a:pt x="6170430" y="709292"/>
                  <a:pt x="6191536" y="675519"/>
                </a:cubicBezTo>
                <a:cubicBezTo>
                  <a:pt x="6229522" y="599521"/>
                  <a:pt x="6318159" y="595301"/>
                  <a:pt x="6368809" y="531971"/>
                </a:cubicBezTo>
                <a:cubicBezTo>
                  <a:pt x="6381470" y="512971"/>
                  <a:pt x="6401256" y="512972"/>
                  <a:pt x="6417480" y="528409"/>
                </a:cubicBezTo>
                <a:lnTo>
                  <a:pt x="6430413" y="546473"/>
                </a:lnTo>
                <a:lnTo>
                  <a:pt x="6438335" y="526693"/>
                </a:lnTo>
                <a:cubicBezTo>
                  <a:pt x="6446248" y="515083"/>
                  <a:pt x="6459966" y="510861"/>
                  <a:pt x="6487401" y="527749"/>
                </a:cubicBezTo>
                <a:cubicBezTo>
                  <a:pt x="6500064" y="536191"/>
                  <a:pt x="6516947" y="523526"/>
                  <a:pt x="6512725" y="510861"/>
                </a:cubicBezTo>
                <a:cubicBezTo>
                  <a:pt x="6491621" y="451753"/>
                  <a:pt x="6542271" y="439086"/>
                  <a:pt x="6567597" y="409532"/>
                </a:cubicBezTo>
                <a:cubicBezTo>
                  <a:pt x="6588701" y="388424"/>
                  <a:pt x="6609804" y="371536"/>
                  <a:pt x="6630910" y="354648"/>
                </a:cubicBezTo>
                <a:cubicBezTo>
                  <a:pt x="6673117" y="329314"/>
                  <a:pt x="6690000" y="337759"/>
                  <a:pt x="6694221" y="384201"/>
                </a:cubicBezTo>
                <a:cubicBezTo>
                  <a:pt x="6698443" y="396867"/>
                  <a:pt x="6694221" y="405312"/>
                  <a:pt x="6706883" y="413755"/>
                </a:cubicBezTo>
                <a:cubicBezTo>
                  <a:pt x="6753313" y="434865"/>
                  <a:pt x="6774417" y="477084"/>
                  <a:pt x="6744870" y="519303"/>
                </a:cubicBezTo>
                <a:cubicBezTo>
                  <a:pt x="6698443" y="595301"/>
                  <a:pt x="6652013" y="671296"/>
                  <a:pt x="6576037" y="721960"/>
                </a:cubicBezTo>
                <a:cubicBezTo>
                  <a:pt x="6554934" y="734626"/>
                  <a:pt x="6533831" y="747291"/>
                  <a:pt x="6525388" y="768402"/>
                </a:cubicBezTo>
                <a:lnTo>
                  <a:pt x="6517797" y="782865"/>
                </a:lnTo>
                <a:lnTo>
                  <a:pt x="6533882" y="805806"/>
                </a:lnTo>
                <a:cubicBezTo>
                  <a:pt x="6546347" y="830149"/>
                  <a:pt x="6543973" y="853897"/>
                  <a:pt x="6524980" y="882396"/>
                </a:cubicBezTo>
                <a:cubicBezTo>
                  <a:pt x="6512317" y="907727"/>
                  <a:pt x="6491213" y="941503"/>
                  <a:pt x="6516537" y="962611"/>
                </a:cubicBezTo>
                <a:lnTo>
                  <a:pt x="6532191" y="969599"/>
                </a:lnTo>
                <a:lnTo>
                  <a:pt x="6572081" y="929892"/>
                </a:lnTo>
                <a:cubicBezTo>
                  <a:pt x="6589492" y="911421"/>
                  <a:pt x="6605585" y="891894"/>
                  <a:pt x="6618247" y="869728"/>
                </a:cubicBezTo>
                <a:cubicBezTo>
                  <a:pt x="6622467" y="865508"/>
                  <a:pt x="6622467" y="861285"/>
                  <a:pt x="6626687" y="857063"/>
                </a:cubicBezTo>
                <a:cubicBezTo>
                  <a:pt x="6647793" y="844397"/>
                  <a:pt x="6660454" y="806398"/>
                  <a:pt x="6694221" y="827509"/>
                </a:cubicBezTo>
                <a:cubicBezTo>
                  <a:pt x="6702663" y="832787"/>
                  <a:pt x="6707675" y="838592"/>
                  <a:pt x="6710313" y="844727"/>
                </a:cubicBezTo>
                <a:lnTo>
                  <a:pt x="6711266" y="854641"/>
                </a:lnTo>
                <a:lnTo>
                  <a:pt x="6803553" y="793733"/>
                </a:lnTo>
                <a:cubicBezTo>
                  <a:pt x="6828879" y="781068"/>
                  <a:pt x="6845762" y="781068"/>
                  <a:pt x="6854202" y="810621"/>
                </a:cubicBezTo>
                <a:cubicBezTo>
                  <a:pt x="6854202" y="823286"/>
                  <a:pt x="6858425" y="831732"/>
                  <a:pt x="6871085" y="835952"/>
                </a:cubicBezTo>
                <a:cubicBezTo>
                  <a:pt x="6930178" y="861285"/>
                  <a:pt x="6934398" y="924615"/>
                  <a:pt x="6879529" y="954169"/>
                </a:cubicBezTo>
                <a:cubicBezTo>
                  <a:pt x="6816215" y="987945"/>
                  <a:pt x="6765566" y="1042829"/>
                  <a:pt x="6693813" y="1063940"/>
                </a:cubicBezTo>
                <a:cubicBezTo>
                  <a:pt x="6676929" y="1068163"/>
                  <a:pt x="6668487" y="1080828"/>
                  <a:pt x="6668487" y="1101939"/>
                </a:cubicBezTo>
                <a:cubicBezTo>
                  <a:pt x="6664267" y="1139935"/>
                  <a:pt x="6630500" y="1152603"/>
                  <a:pt x="6596733" y="1131492"/>
                </a:cubicBezTo>
                <a:cubicBezTo>
                  <a:pt x="6584071" y="1127270"/>
                  <a:pt x="6571407" y="1118827"/>
                  <a:pt x="6562967" y="1131492"/>
                </a:cubicBezTo>
                <a:cubicBezTo>
                  <a:pt x="6550304" y="1144158"/>
                  <a:pt x="6558747" y="1152603"/>
                  <a:pt x="6567187" y="1161046"/>
                </a:cubicBezTo>
                <a:cubicBezTo>
                  <a:pt x="6588291" y="1177934"/>
                  <a:pt x="6584071" y="1190599"/>
                  <a:pt x="6562967" y="1199045"/>
                </a:cubicBezTo>
                <a:cubicBezTo>
                  <a:pt x="6516537" y="1224376"/>
                  <a:pt x="6562967" y="1224376"/>
                  <a:pt x="6571407" y="1237041"/>
                </a:cubicBezTo>
                <a:cubicBezTo>
                  <a:pt x="6546083" y="1258152"/>
                  <a:pt x="6516537" y="1270817"/>
                  <a:pt x="6503874" y="1304593"/>
                </a:cubicBezTo>
                <a:cubicBezTo>
                  <a:pt x="6501764" y="1313037"/>
                  <a:pt x="6494378" y="1322537"/>
                  <a:pt x="6490685" y="1332037"/>
                </a:cubicBezTo>
                <a:lnTo>
                  <a:pt x="6489048" y="1346057"/>
                </a:lnTo>
                <a:lnTo>
                  <a:pt x="6498678" y="1357962"/>
                </a:lnTo>
                <a:cubicBezTo>
                  <a:pt x="6505075" y="1362382"/>
                  <a:pt x="6513781" y="1365812"/>
                  <a:pt x="6525388" y="1367923"/>
                </a:cubicBezTo>
                <a:cubicBezTo>
                  <a:pt x="6531720" y="1368979"/>
                  <a:pt x="6535940" y="1371618"/>
                  <a:pt x="6538578" y="1375312"/>
                </a:cubicBezTo>
                <a:lnTo>
                  <a:pt x="6539887" y="1380172"/>
                </a:lnTo>
                <a:lnTo>
                  <a:pt x="6559603" y="1381447"/>
                </a:lnTo>
                <a:cubicBezTo>
                  <a:pt x="6566659" y="1380325"/>
                  <a:pt x="6573519" y="1377423"/>
                  <a:pt x="6579850" y="1372146"/>
                </a:cubicBezTo>
                <a:cubicBezTo>
                  <a:pt x="6609397" y="1342592"/>
                  <a:pt x="6660046" y="1329924"/>
                  <a:pt x="6672709" y="1308816"/>
                </a:cubicBezTo>
                <a:cubicBezTo>
                  <a:pt x="6702253" y="1245486"/>
                  <a:pt x="6765566" y="1228598"/>
                  <a:pt x="6803553" y="1177934"/>
                </a:cubicBezTo>
                <a:cubicBezTo>
                  <a:pt x="6849982" y="1114604"/>
                  <a:pt x="6930178" y="1089273"/>
                  <a:pt x="6976607" y="1025944"/>
                </a:cubicBezTo>
                <a:cubicBezTo>
                  <a:pt x="6985048" y="1017498"/>
                  <a:pt x="7001931" y="1017498"/>
                  <a:pt x="7014595" y="1017498"/>
                </a:cubicBezTo>
                <a:cubicBezTo>
                  <a:pt x="7035697" y="1013276"/>
                  <a:pt x="7065244" y="1017498"/>
                  <a:pt x="7048361" y="979500"/>
                </a:cubicBezTo>
                <a:cubicBezTo>
                  <a:pt x="7044141" y="966834"/>
                  <a:pt x="7056803" y="958391"/>
                  <a:pt x="7065244" y="954169"/>
                </a:cubicBezTo>
                <a:cubicBezTo>
                  <a:pt x="7149660" y="933058"/>
                  <a:pt x="7183427" y="852840"/>
                  <a:pt x="7246739" y="810621"/>
                </a:cubicBezTo>
                <a:cubicBezTo>
                  <a:pt x="7335376" y="747291"/>
                  <a:pt x="7390249" y="637520"/>
                  <a:pt x="7499988" y="595301"/>
                </a:cubicBezTo>
                <a:cubicBezTo>
                  <a:pt x="7516871" y="591078"/>
                  <a:pt x="7529535" y="578413"/>
                  <a:pt x="7546417" y="565745"/>
                </a:cubicBezTo>
                <a:cubicBezTo>
                  <a:pt x="7563301" y="582633"/>
                  <a:pt x="7563301" y="603744"/>
                  <a:pt x="7584405" y="620632"/>
                </a:cubicBezTo>
                <a:cubicBezTo>
                  <a:pt x="7622393" y="645963"/>
                  <a:pt x="7630834" y="709292"/>
                  <a:pt x="7601287" y="751514"/>
                </a:cubicBezTo>
                <a:cubicBezTo>
                  <a:pt x="7575964" y="781068"/>
                  <a:pt x="7537975" y="802178"/>
                  <a:pt x="7537975" y="848620"/>
                </a:cubicBezTo>
                <a:cubicBezTo>
                  <a:pt x="7537975" y="865508"/>
                  <a:pt x="7516871" y="865508"/>
                  <a:pt x="7504209" y="869728"/>
                </a:cubicBezTo>
                <a:cubicBezTo>
                  <a:pt x="7466221" y="873951"/>
                  <a:pt x="7440898" y="899282"/>
                  <a:pt x="7415572" y="924615"/>
                </a:cubicBezTo>
                <a:cubicBezTo>
                  <a:pt x="7394469" y="945726"/>
                  <a:pt x="7386025" y="958391"/>
                  <a:pt x="7411351" y="979500"/>
                </a:cubicBezTo>
                <a:cubicBezTo>
                  <a:pt x="7419792" y="987945"/>
                  <a:pt x="7424015" y="1000610"/>
                  <a:pt x="7415572" y="1009055"/>
                </a:cubicBezTo>
                <a:cubicBezTo>
                  <a:pt x="7402909" y="1025944"/>
                  <a:pt x="7390249" y="1013276"/>
                  <a:pt x="7381805" y="1004833"/>
                </a:cubicBezTo>
                <a:cubicBezTo>
                  <a:pt x="7348039" y="979500"/>
                  <a:pt x="7331155" y="996388"/>
                  <a:pt x="7318493" y="1025944"/>
                </a:cubicBezTo>
                <a:cubicBezTo>
                  <a:pt x="7280506" y="1101939"/>
                  <a:pt x="7238297" y="1173711"/>
                  <a:pt x="7179207" y="1232818"/>
                </a:cubicBezTo>
                <a:cubicBezTo>
                  <a:pt x="7153881" y="1262374"/>
                  <a:pt x="7179207" y="1313036"/>
                  <a:pt x="7128557" y="1329924"/>
                </a:cubicBezTo>
                <a:cubicBezTo>
                  <a:pt x="7124337" y="1329924"/>
                  <a:pt x="7132777" y="1346812"/>
                  <a:pt x="7136997" y="1351035"/>
                </a:cubicBezTo>
                <a:cubicBezTo>
                  <a:pt x="7153881" y="1367923"/>
                  <a:pt x="7170763" y="1367923"/>
                  <a:pt x="7187647" y="1359480"/>
                </a:cubicBezTo>
                <a:cubicBezTo>
                  <a:pt x="7200310" y="1355258"/>
                  <a:pt x="7221413" y="1346812"/>
                  <a:pt x="7208753" y="1329924"/>
                </a:cubicBezTo>
                <a:cubicBezTo>
                  <a:pt x="7196089" y="1300371"/>
                  <a:pt x="7217193" y="1291928"/>
                  <a:pt x="7234077" y="1275040"/>
                </a:cubicBezTo>
                <a:cubicBezTo>
                  <a:pt x="7293169" y="1228598"/>
                  <a:pt x="7364922" y="1199045"/>
                  <a:pt x="7407131" y="1131492"/>
                </a:cubicBezTo>
                <a:cubicBezTo>
                  <a:pt x="7419792" y="1110382"/>
                  <a:pt x="7436675" y="1118827"/>
                  <a:pt x="7453559" y="1123047"/>
                </a:cubicBezTo>
                <a:cubicBezTo>
                  <a:pt x="7487325" y="1139935"/>
                  <a:pt x="7508431" y="1127270"/>
                  <a:pt x="7529535" y="1097716"/>
                </a:cubicBezTo>
                <a:cubicBezTo>
                  <a:pt x="7563301" y="1051275"/>
                  <a:pt x="7592847" y="1051275"/>
                  <a:pt x="7626613" y="1101939"/>
                </a:cubicBezTo>
                <a:cubicBezTo>
                  <a:pt x="7643497" y="1123047"/>
                  <a:pt x="7647717" y="1106159"/>
                  <a:pt x="7656160" y="1101939"/>
                </a:cubicBezTo>
                <a:cubicBezTo>
                  <a:pt x="7698367" y="1068163"/>
                  <a:pt x="7740576" y="1034386"/>
                  <a:pt x="7778563" y="996388"/>
                </a:cubicBezTo>
                <a:cubicBezTo>
                  <a:pt x="7858759" y="920392"/>
                  <a:pt x="7951615" y="857063"/>
                  <a:pt x="8019149" y="768402"/>
                </a:cubicBezTo>
                <a:cubicBezTo>
                  <a:pt x="8061358" y="705072"/>
                  <a:pt x="8133111" y="667074"/>
                  <a:pt x="8196424" y="620632"/>
                </a:cubicBezTo>
                <a:cubicBezTo>
                  <a:pt x="8217527" y="603744"/>
                  <a:pt x="8225970" y="595301"/>
                  <a:pt x="8230191" y="569968"/>
                </a:cubicBezTo>
                <a:cubicBezTo>
                  <a:pt x="8238633" y="544637"/>
                  <a:pt x="8238633" y="493972"/>
                  <a:pt x="8293503" y="527749"/>
                </a:cubicBezTo>
                <a:cubicBezTo>
                  <a:pt x="8306166" y="536191"/>
                  <a:pt x="8323049" y="523526"/>
                  <a:pt x="8318827" y="510861"/>
                </a:cubicBezTo>
                <a:cubicBezTo>
                  <a:pt x="8297723" y="451753"/>
                  <a:pt x="8348373" y="439086"/>
                  <a:pt x="8373699" y="409532"/>
                </a:cubicBezTo>
                <a:cubicBezTo>
                  <a:pt x="8394803" y="388424"/>
                  <a:pt x="8415906" y="371536"/>
                  <a:pt x="8437012" y="354648"/>
                </a:cubicBezTo>
                <a:cubicBezTo>
                  <a:pt x="8479219" y="329314"/>
                  <a:pt x="8496102" y="337759"/>
                  <a:pt x="8500323" y="384201"/>
                </a:cubicBezTo>
                <a:cubicBezTo>
                  <a:pt x="8504545" y="396867"/>
                  <a:pt x="8500323" y="405312"/>
                  <a:pt x="8512985" y="413755"/>
                </a:cubicBezTo>
                <a:cubicBezTo>
                  <a:pt x="8559415" y="434865"/>
                  <a:pt x="8580519" y="477084"/>
                  <a:pt x="8550972" y="519303"/>
                </a:cubicBezTo>
                <a:cubicBezTo>
                  <a:pt x="8504545" y="595301"/>
                  <a:pt x="8458115" y="671296"/>
                  <a:pt x="8382139" y="721960"/>
                </a:cubicBezTo>
                <a:cubicBezTo>
                  <a:pt x="8361036" y="734626"/>
                  <a:pt x="8339933" y="747291"/>
                  <a:pt x="8331490" y="768402"/>
                </a:cubicBezTo>
                <a:cubicBezTo>
                  <a:pt x="8289283" y="865508"/>
                  <a:pt x="8217527" y="945726"/>
                  <a:pt x="8149995" y="1021721"/>
                </a:cubicBezTo>
                <a:cubicBezTo>
                  <a:pt x="8112007" y="1059717"/>
                  <a:pt x="8078241" y="1101939"/>
                  <a:pt x="8099345" y="1165269"/>
                </a:cubicBezTo>
                <a:cubicBezTo>
                  <a:pt x="8103565" y="1186377"/>
                  <a:pt x="8090904" y="1207488"/>
                  <a:pt x="8074021" y="1224376"/>
                </a:cubicBezTo>
                <a:cubicBezTo>
                  <a:pt x="8065578" y="1228598"/>
                  <a:pt x="8061358" y="1237041"/>
                  <a:pt x="8069799" y="1245486"/>
                </a:cubicBezTo>
                <a:cubicBezTo>
                  <a:pt x="8078241" y="1249707"/>
                  <a:pt x="8086681" y="1249707"/>
                  <a:pt x="8090904" y="1245486"/>
                </a:cubicBezTo>
                <a:cubicBezTo>
                  <a:pt x="8137331" y="1194822"/>
                  <a:pt x="8179541" y="1144158"/>
                  <a:pt x="8242853" y="1110382"/>
                </a:cubicBezTo>
                <a:cubicBezTo>
                  <a:pt x="8268177" y="1004833"/>
                  <a:pt x="8373699" y="958391"/>
                  <a:pt x="8424349" y="869728"/>
                </a:cubicBezTo>
                <a:cubicBezTo>
                  <a:pt x="8428569" y="865508"/>
                  <a:pt x="8428569" y="861285"/>
                  <a:pt x="8432789" y="857063"/>
                </a:cubicBezTo>
                <a:cubicBezTo>
                  <a:pt x="8453895" y="844397"/>
                  <a:pt x="8466556" y="806398"/>
                  <a:pt x="8500323" y="827509"/>
                </a:cubicBezTo>
                <a:cubicBezTo>
                  <a:pt x="8534089" y="848620"/>
                  <a:pt x="8512985" y="878173"/>
                  <a:pt x="8504545" y="903504"/>
                </a:cubicBezTo>
                <a:cubicBezTo>
                  <a:pt x="8496102" y="941503"/>
                  <a:pt x="8474999" y="975279"/>
                  <a:pt x="8445453" y="1000610"/>
                </a:cubicBezTo>
                <a:cubicBezTo>
                  <a:pt x="8386360" y="1068163"/>
                  <a:pt x="8352593" y="1152603"/>
                  <a:pt x="8297723" y="1220153"/>
                </a:cubicBezTo>
                <a:cubicBezTo>
                  <a:pt x="8280840" y="1241264"/>
                  <a:pt x="8306166" y="1270817"/>
                  <a:pt x="8293503" y="1300371"/>
                </a:cubicBezTo>
                <a:cubicBezTo>
                  <a:pt x="8285061" y="1329924"/>
                  <a:pt x="8285061" y="1359480"/>
                  <a:pt x="8331490" y="1367923"/>
                </a:cubicBezTo>
                <a:cubicBezTo>
                  <a:pt x="8356816" y="1372146"/>
                  <a:pt x="8348373" y="1401699"/>
                  <a:pt x="8339933" y="1422810"/>
                </a:cubicBezTo>
                <a:cubicBezTo>
                  <a:pt x="8331490" y="1439696"/>
                  <a:pt x="8318827" y="1448141"/>
                  <a:pt x="8301943" y="1435475"/>
                </a:cubicBezTo>
                <a:cubicBezTo>
                  <a:pt x="8293503" y="1427030"/>
                  <a:pt x="8280840" y="1414365"/>
                  <a:pt x="8263957" y="1431253"/>
                </a:cubicBezTo>
                <a:cubicBezTo>
                  <a:pt x="8268177" y="1431253"/>
                  <a:pt x="8272399" y="1439696"/>
                  <a:pt x="8272399" y="1439696"/>
                </a:cubicBezTo>
                <a:cubicBezTo>
                  <a:pt x="8335710" y="1490360"/>
                  <a:pt x="8331490" y="1524136"/>
                  <a:pt x="8263957" y="1557912"/>
                </a:cubicBezTo>
                <a:cubicBezTo>
                  <a:pt x="8242853" y="1570578"/>
                  <a:pt x="8204867" y="1562135"/>
                  <a:pt x="8200644" y="1587466"/>
                </a:cubicBezTo>
                <a:cubicBezTo>
                  <a:pt x="8192203" y="1638130"/>
                  <a:pt x="8166877" y="1688794"/>
                  <a:pt x="8175321" y="1739458"/>
                </a:cubicBezTo>
                <a:cubicBezTo>
                  <a:pt x="8179541" y="1760567"/>
                  <a:pt x="8187983" y="1777455"/>
                  <a:pt x="8171100" y="1794343"/>
                </a:cubicBezTo>
                <a:cubicBezTo>
                  <a:pt x="8145774" y="1823897"/>
                  <a:pt x="8175321" y="1832342"/>
                  <a:pt x="8192203" y="1836562"/>
                </a:cubicBezTo>
                <a:cubicBezTo>
                  <a:pt x="8221750" y="1845007"/>
                  <a:pt x="8263957" y="1790120"/>
                  <a:pt x="8255517" y="1760567"/>
                </a:cubicBezTo>
                <a:cubicBezTo>
                  <a:pt x="8247073" y="1739458"/>
                  <a:pt x="8247073" y="1726791"/>
                  <a:pt x="8263957" y="1709903"/>
                </a:cubicBezTo>
                <a:cubicBezTo>
                  <a:pt x="8280840" y="1693015"/>
                  <a:pt x="8318827" y="1671906"/>
                  <a:pt x="8268177" y="1650796"/>
                </a:cubicBezTo>
                <a:cubicBezTo>
                  <a:pt x="8259737" y="1646573"/>
                  <a:pt x="8263957" y="1638130"/>
                  <a:pt x="8268177" y="1629685"/>
                </a:cubicBezTo>
                <a:cubicBezTo>
                  <a:pt x="8301943" y="1608577"/>
                  <a:pt x="8323049" y="1650796"/>
                  <a:pt x="8356816" y="1646573"/>
                </a:cubicBezTo>
                <a:cubicBezTo>
                  <a:pt x="8373699" y="1646573"/>
                  <a:pt x="8361036" y="1667684"/>
                  <a:pt x="8356816" y="1684572"/>
                </a:cubicBezTo>
                <a:cubicBezTo>
                  <a:pt x="8348373" y="1718348"/>
                  <a:pt x="8314607" y="1747901"/>
                  <a:pt x="8335710" y="1785900"/>
                </a:cubicBezTo>
                <a:cubicBezTo>
                  <a:pt x="8339933" y="1790120"/>
                  <a:pt x="8335710" y="1798566"/>
                  <a:pt x="8331490" y="1802788"/>
                </a:cubicBezTo>
                <a:cubicBezTo>
                  <a:pt x="8259737" y="1849230"/>
                  <a:pt x="8285061" y="1946336"/>
                  <a:pt x="8234411" y="2001220"/>
                </a:cubicBezTo>
                <a:cubicBezTo>
                  <a:pt x="8221750" y="2013886"/>
                  <a:pt x="8217527" y="2030774"/>
                  <a:pt x="8204867" y="2043439"/>
                </a:cubicBezTo>
                <a:cubicBezTo>
                  <a:pt x="8162657" y="2077216"/>
                  <a:pt x="8141554" y="2119437"/>
                  <a:pt x="8120448" y="2165879"/>
                </a:cubicBezTo>
                <a:cubicBezTo>
                  <a:pt x="8116228" y="2178544"/>
                  <a:pt x="8107787" y="2186987"/>
                  <a:pt x="8103565" y="2199655"/>
                </a:cubicBezTo>
                <a:cubicBezTo>
                  <a:pt x="8103565" y="2229208"/>
                  <a:pt x="8014929" y="2216543"/>
                  <a:pt x="8069799" y="2275650"/>
                </a:cubicBezTo>
                <a:cubicBezTo>
                  <a:pt x="8090904" y="2300981"/>
                  <a:pt x="8086681" y="2338980"/>
                  <a:pt x="8120448" y="2368533"/>
                </a:cubicBezTo>
                <a:cubicBezTo>
                  <a:pt x="8158437" y="2402310"/>
                  <a:pt x="8166877" y="2452974"/>
                  <a:pt x="8137331" y="2499415"/>
                </a:cubicBezTo>
                <a:cubicBezTo>
                  <a:pt x="8057137" y="2626075"/>
                  <a:pt x="7981162" y="2756954"/>
                  <a:pt x="7879863" y="2870948"/>
                </a:cubicBezTo>
                <a:cubicBezTo>
                  <a:pt x="7846096" y="2908947"/>
                  <a:pt x="7808109" y="2946946"/>
                  <a:pt x="7778563" y="2989165"/>
                </a:cubicBezTo>
                <a:cubicBezTo>
                  <a:pt x="7757459" y="3022941"/>
                  <a:pt x="7711030" y="3039829"/>
                  <a:pt x="7677263" y="3060938"/>
                </a:cubicBezTo>
                <a:cubicBezTo>
                  <a:pt x="7660380" y="3069383"/>
                  <a:pt x="7647717" y="3082048"/>
                  <a:pt x="7643497" y="3103159"/>
                </a:cubicBezTo>
                <a:cubicBezTo>
                  <a:pt x="7613951" y="3179154"/>
                  <a:pt x="7575964" y="3246707"/>
                  <a:pt x="7525315" y="3322702"/>
                </a:cubicBezTo>
                <a:cubicBezTo>
                  <a:pt x="7559081" y="3326924"/>
                  <a:pt x="7588627" y="3335367"/>
                  <a:pt x="7618171" y="3339590"/>
                </a:cubicBezTo>
                <a:cubicBezTo>
                  <a:pt x="7635054" y="3343812"/>
                  <a:pt x="7651937" y="3339590"/>
                  <a:pt x="7656160" y="3326924"/>
                </a:cubicBezTo>
                <a:cubicBezTo>
                  <a:pt x="7673043" y="3259372"/>
                  <a:pt x="7765900" y="3229818"/>
                  <a:pt x="7753237" y="3145378"/>
                </a:cubicBezTo>
                <a:cubicBezTo>
                  <a:pt x="7795446" y="3124267"/>
                  <a:pt x="7770120" y="3031384"/>
                  <a:pt x="7858759" y="3044049"/>
                </a:cubicBezTo>
                <a:cubicBezTo>
                  <a:pt x="7884083" y="3048272"/>
                  <a:pt x="7888305" y="3006053"/>
                  <a:pt x="7909409" y="2989165"/>
                </a:cubicBezTo>
                <a:cubicBezTo>
                  <a:pt x="7993825" y="2921613"/>
                  <a:pt x="8036032" y="2828730"/>
                  <a:pt x="8052915" y="2723181"/>
                </a:cubicBezTo>
                <a:cubicBezTo>
                  <a:pt x="8061358" y="2689405"/>
                  <a:pt x="8078241" y="2672516"/>
                  <a:pt x="8112007" y="2672516"/>
                </a:cubicBezTo>
                <a:cubicBezTo>
                  <a:pt x="8137331" y="2723181"/>
                  <a:pt x="8124671" y="2769622"/>
                  <a:pt x="8095125" y="2820287"/>
                </a:cubicBezTo>
                <a:cubicBezTo>
                  <a:pt x="8057137" y="2879394"/>
                  <a:pt x="8048695" y="2955389"/>
                  <a:pt x="8027591" y="3022941"/>
                </a:cubicBezTo>
                <a:cubicBezTo>
                  <a:pt x="8014929" y="3073605"/>
                  <a:pt x="7993825" y="3111602"/>
                  <a:pt x="7947395" y="3141155"/>
                </a:cubicBezTo>
                <a:cubicBezTo>
                  <a:pt x="7888305" y="3179154"/>
                  <a:pt x="7867199" y="3255149"/>
                  <a:pt x="7812329" y="3301591"/>
                </a:cubicBezTo>
                <a:cubicBezTo>
                  <a:pt x="7808109" y="3310036"/>
                  <a:pt x="7803887" y="3322702"/>
                  <a:pt x="7795446" y="3322702"/>
                </a:cubicBezTo>
                <a:cubicBezTo>
                  <a:pt x="7732133" y="3326924"/>
                  <a:pt x="7732133" y="3386031"/>
                  <a:pt x="7711030" y="3424028"/>
                </a:cubicBezTo>
                <a:cubicBezTo>
                  <a:pt x="7685704" y="3466249"/>
                  <a:pt x="7647717" y="3495803"/>
                  <a:pt x="7609731" y="3525356"/>
                </a:cubicBezTo>
                <a:cubicBezTo>
                  <a:pt x="7601287" y="3529579"/>
                  <a:pt x="7601287" y="3538022"/>
                  <a:pt x="7605511" y="3546467"/>
                </a:cubicBezTo>
                <a:cubicBezTo>
                  <a:pt x="7605511" y="3576020"/>
                  <a:pt x="7575964" y="3580243"/>
                  <a:pt x="7571744" y="3567575"/>
                </a:cubicBezTo>
                <a:cubicBezTo>
                  <a:pt x="7550638" y="3529579"/>
                  <a:pt x="7533755" y="3554910"/>
                  <a:pt x="7516871" y="3567575"/>
                </a:cubicBezTo>
                <a:cubicBezTo>
                  <a:pt x="7487325" y="3592909"/>
                  <a:pt x="7470442" y="3635128"/>
                  <a:pt x="7428235" y="3647793"/>
                </a:cubicBezTo>
                <a:cubicBezTo>
                  <a:pt x="7415572" y="3652016"/>
                  <a:pt x="7411351" y="3668904"/>
                  <a:pt x="7415572" y="3681569"/>
                </a:cubicBezTo>
                <a:cubicBezTo>
                  <a:pt x="7428235" y="3715345"/>
                  <a:pt x="7407131" y="3728011"/>
                  <a:pt x="7377585" y="3740679"/>
                </a:cubicBezTo>
                <a:cubicBezTo>
                  <a:pt x="7360702" y="3753344"/>
                  <a:pt x="7314273" y="3732233"/>
                  <a:pt x="7322715" y="3787120"/>
                </a:cubicBezTo>
                <a:cubicBezTo>
                  <a:pt x="7326935" y="3808229"/>
                  <a:pt x="7284726" y="3833562"/>
                  <a:pt x="7322715" y="3863116"/>
                </a:cubicBezTo>
                <a:cubicBezTo>
                  <a:pt x="7335376" y="3871558"/>
                  <a:pt x="7318493" y="3888446"/>
                  <a:pt x="7310053" y="3896892"/>
                </a:cubicBezTo>
                <a:cubicBezTo>
                  <a:pt x="7284726" y="3918000"/>
                  <a:pt x="7250959" y="3926445"/>
                  <a:pt x="7242519" y="3968664"/>
                </a:cubicBezTo>
                <a:cubicBezTo>
                  <a:pt x="7238297" y="3985552"/>
                  <a:pt x="7221413" y="3977110"/>
                  <a:pt x="7208753" y="3968664"/>
                </a:cubicBezTo>
                <a:cubicBezTo>
                  <a:pt x="7179207" y="3947554"/>
                  <a:pt x="7145440" y="3926445"/>
                  <a:pt x="7115893" y="3905335"/>
                </a:cubicBezTo>
                <a:cubicBezTo>
                  <a:pt x="7099011" y="3892669"/>
                  <a:pt x="7082127" y="3880004"/>
                  <a:pt x="7065244" y="3888446"/>
                </a:cubicBezTo>
                <a:cubicBezTo>
                  <a:pt x="7044141" y="3896892"/>
                  <a:pt x="7048361" y="3913780"/>
                  <a:pt x="7048361" y="3930668"/>
                </a:cubicBezTo>
                <a:cubicBezTo>
                  <a:pt x="7052581" y="3960221"/>
                  <a:pt x="7039921" y="3968664"/>
                  <a:pt x="7014595" y="3981330"/>
                </a:cubicBezTo>
                <a:cubicBezTo>
                  <a:pt x="6934398" y="4019329"/>
                  <a:pt x="6871085" y="4082658"/>
                  <a:pt x="6833099" y="4162876"/>
                </a:cubicBezTo>
                <a:cubicBezTo>
                  <a:pt x="6816215" y="4196652"/>
                  <a:pt x="6790892" y="4221983"/>
                  <a:pt x="6761345" y="4243094"/>
                </a:cubicBezTo>
                <a:cubicBezTo>
                  <a:pt x="6723359" y="4272648"/>
                  <a:pt x="6689593" y="4314867"/>
                  <a:pt x="6651603" y="4331755"/>
                </a:cubicBezTo>
                <a:cubicBezTo>
                  <a:pt x="6588291" y="4357088"/>
                  <a:pt x="6558747" y="4416195"/>
                  <a:pt x="6508097" y="4449971"/>
                </a:cubicBezTo>
                <a:cubicBezTo>
                  <a:pt x="6482771" y="4466859"/>
                  <a:pt x="6465887" y="4487968"/>
                  <a:pt x="6449005" y="4513301"/>
                </a:cubicBezTo>
                <a:cubicBezTo>
                  <a:pt x="6385691" y="4606184"/>
                  <a:pt x="6305498" y="4682179"/>
                  <a:pt x="6204196" y="4737066"/>
                </a:cubicBezTo>
                <a:cubicBezTo>
                  <a:pt x="6195756" y="4741286"/>
                  <a:pt x="6183093" y="4745509"/>
                  <a:pt x="6191536" y="4758175"/>
                </a:cubicBezTo>
                <a:cubicBezTo>
                  <a:pt x="6216859" y="4796173"/>
                  <a:pt x="6187313" y="4817284"/>
                  <a:pt x="6166210" y="4838392"/>
                </a:cubicBezTo>
                <a:cubicBezTo>
                  <a:pt x="6115560" y="4884834"/>
                  <a:pt x="6098677" y="4952386"/>
                  <a:pt x="6052247" y="5007273"/>
                </a:cubicBezTo>
                <a:cubicBezTo>
                  <a:pt x="6081793" y="5087491"/>
                  <a:pt x="6026923" y="5074823"/>
                  <a:pt x="5980494" y="5074823"/>
                </a:cubicBezTo>
                <a:cubicBezTo>
                  <a:pt x="5967831" y="5074823"/>
                  <a:pt x="5950947" y="5083268"/>
                  <a:pt x="5955168" y="5104379"/>
                </a:cubicBezTo>
                <a:cubicBezTo>
                  <a:pt x="5959390" y="5167709"/>
                  <a:pt x="5925624" y="5197262"/>
                  <a:pt x="5858091" y="5188817"/>
                </a:cubicBezTo>
                <a:cubicBezTo>
                  <a:pt x="5849648" y="5188817"/>
                  <a:pt x="5841208" y="5188817"/>
                  <a:pt x="5832765" y="5197262"/>
                </a:cubicBezTo>
                <a:cubicBezTo>
                  <a:pt x="5828545" y="5201483"/>
                  <a:pt x="5828545" y="5209928"/>
                  <a:pt x="5832765" y="5218371"/>
                </a:cubicBezTo>
                <a:cubicBezTo>
                  <a:pt x="5845428" y="5239481"/>
                  <a:pt x="5921401" y="5252147"/>
                  <a:pt x="5845428" y="5290146"/>
                </a:cubicBezTo>
                <a:cubicBezTo>
                  <a:pt x="5870751" y="5349253"/>
                  <a:pt x="5811661" y="5383029"/>
                  <a:pt x="5807441" y="5437916"/>
                </a:cubicBezTo>
                <a:cubicBezTo>
                  <a:pt x="5803218" y="5463247"/>
                  <a:pt x="5790558" y="5484357"/>
                  <a:pt x="5752569" y="5497023"/>
                </a:cubicBezTo>
                <a:cubicBezTo>
                  <a:pt x="5723025" y="5505466"/>
                  <a:pt x="5697699" y="5543465"/>
                  <a:pt x="5672373" y="5573018"/>
                </a:cubicBezTo>
                <a:cubicBezTo>
                  <a:pt x="5655489" y="5585684"/>
                  <a:pt x="5642829" y="5598349"/>
                  <a:pt x="5621723" y="5602572"/>
                </a:cubicBezTo>
                <a:cubicBezTo>
                  <a:pt x="5600620" y="5606794"/>
                  <a:pt x="5549970" y="5602572"/>
                  <a:pt x="5592179" y="5653236"/>
                </a:cubicBezTo>
                <a:cubicBezTo>
                  <a:pt x="5558413" y="5653236"/>
                  <a:pt x="5604840" y="5729231"/>
                  <a:pt x="5541529" y="5699678"/>
                </a:cubicBezTo>
                <a:cubicBezTo>
                  <a:pt x="5541529" y="5699678"/>
                  <a:pt x="5537307" y="5699678"/>
                  <a:pt x="5537307" y="5703900"/>
                </a:cubicBezTo>
                <a:cubicBezTo>
                  <a:pt x="5495100" y="5767230"/>
                  <a:pt x="5389578" y="5741897"/>
                  <a:pt x="5360034" y="5830560"/>
                </a:cubicBezTo>
                <a:cubicBezTo>
                  <a:pt x="5351591" y="5864336"/>
                  <a:pt x="5326267" y="5893889"/>
                  <a:pt x="5334708" y="5931886"/>
                </a:cubicBezTo>
                <a:cubicBezTo>
                  <a:pt x="5338928" y="5957219"/>
                  <a:pt x="5326267" y="5974107"/>
                  <a:pt x="5313604" y="5990995"/>
                </a:cubicBezTo>
                <a:cubicBezTo>
                  <a:pt x="5267175" y="6041660"/>
                  <a:pt x="5224968" y="6100767"/>
                  <a:pt x="5170096" y="6138763"/>
                </a:cubicBezTo>
                <a:cubicBezTo>
                  <a:pt x="5136329" y="6159874"/>
                  <a:pt x="5123668" y="6193650"/>
                  <a:pt x="5106783" y="6223203"/>
                </a:cubicBezTo>
                <a:cubicBezTo>
                  <a:pt x="5089900" y="6261202"/>
                  <a:pt x="5060356" y="6286533"/>
                  <a:pt x="5018146" y="6290756"/>
                </a:cubicBezTo>
                <a:cubicBezTo>
                  <a:pt x="4933730" y="6299199"/>
                  <a:pt x="4874640" y="6345640"/>
                  <a:pt x="4832431" y="6417415"/>
                </a:cubicBezTo>
                <a:cubicBezTo>
                  <a:pt x="4798664" y="6480745"/>
                  <a:pt x="4743794" y="6489188"/>
                  <a:pt x="4684702" y="6489188"/>
                </a:cubicBezTo>
                <a:cubicBezTo>
                  <a:pt x="4650935" y="6489188"/>
                  <a:pt x="4604506" y="6434303"/>
                  <a:pt x="4608728" y="6408970"/>
                </a:cubicBezTo>
                <a:cubicBezTo>
                  <a:pt x="4612948" y="6358308"/>
                  <a:pt x="4612948" y="6358308"/>
                  <a:pt x="4562299" y="6362528"/>
                </a:cubicBezTo>
                <a:cubicBezTo>
                  <a:pt x="4558078" y="6341420"/>
                  <a:pt x="4574962" y="6337197"/>
                  <a:pt x="4587622" y="6328752"/>
                </a:cubicBezTo>
                <a:cubicBezTo>
                  <a:pt x="4591845" y="6324532"/>
                  <a:pt x="4608728" y="6316087"/>
                  <a:pt x="4600285" y="6307644"/>
                </a:cubicBezTo>
                <a:cubicBezTo>
                  <a:pt x="4553856" y="6265422"/>
                  <a:pt x="4604506" y="6214761"/>
                  <a:pt x="4596065" y="6168319"/>
                </a:cubicBezTo>
                <a:cubicBezTo>
                  <a:pt x="4596065" y="6159874"/>
                  <a:pt x="4591845" y="6147208"/>
                  <a:pt x="4591845" y="6138763"/>
                </a:cubicBezTo>
                <a:cubicBezTo>
                  <a:pt x="4570739" y="6134543"/>
                  <a:pt x="4532752" y="6164096"/>
                  <a:pt x="4532752" y="6142986"/>
                </a:cubicBezTo>
                <a:cubicBezTo>
                  <a:pt x="4528532" y="6096544"/>
                  <a:pt x="4477882" y="6054325"/>
                  <a:pt x="4515869" y="6003661"/>
                </a:cubicBezTo>
                <a:cubicBezTo>
                  <a:pt x="4558078" y="5948774"/>
                  <a:pt x="4596065" y="5889667"/>
                  <a:pt x="4617169" y="5822114"/>
                </a:cubicBezTo>
                <a:cubicBezTo>
                  <a:pt x="4621389" y="5805226"/>
                  <a:pt x="4638272" y="5792561"/>
                  <a:pt x="4621389" y="5775673"/>
                </a:cubicBezTo>
                <a:cubicBezTo>
                  <a:pt x="4604506" y="5763007"/>
                  <a:pt x="4579182" y="5763007"/>
                  <a:pt x="4558078" y="5775673"/>
                </a:cubicBezTo>
                <a:cubicBezTo>
                  <a:pt x="4532752" y="5796783"/>
                  <a:pt x="4511649" y="5817894"/>
                  <a:pt x="4494766" y="5847448"/>
                </a:cubicBezTo>
                <a:cubicBezTo>
                  <a:pt x="4465219" y="5906555"/>
                  <a:pt x="4418790" y="5952996"/>
                  <a:pt x="4368140" y="5999438"/>
                </a:cubicBezTo>
                <a:cubicBezTo>
                  <a:pt x="4363920" y="6003661"/>
                  <a:pt x="4359700" y="6016326"/>
                  <a:pt x="4355477" y="6012104"/>
                </a:cubicBezTo>
                <a:cubicBezTo>
                  <a:pt x="4292167" y="6007883"/>
                  <a:pt x="4279504" y="6062768"/>
                  <a:pt x="4254178" y="6096544"/>
                </a:cubicBezTo>
                <a:cubicBezTo>
                  <a:pt x="4135995" y="6261202"/>
                  <a:pt x="3984046" y="6400527"/>
                  <a:pt x="3882746" y="6573628"/>
                </a:cubicBezTo>
                <a:cubicBezTo>
                  <a:pt x="3870083" y="6594739"/>
                  <a:pt x="3857420" y="6603182"/>
                  <a:pt x="3836317" y="6590516"/>
                </a:cubicBezTo>
                <a:cubicBezTo>
                  <a:pt x="3819433" y="6577851"/>
                  <a:pt x="3815213" y="6565185"/>
                  <a:pt x="3823654" y="6548297"/>
                </a:cubicBezTo>
                <a:cubicBezTo>
                  <a:pt x="3844760" y="6510298"/>
                  <a:pt x="3844760" y="6468079"/>
                  <a:pt x="3844760" y="6430081"/>
                </a:cubicBezTo>
                <a:cubicBezTo>
                  <a:pt x="3844760" y="6379416"/>
                  <a:pt x="3861643" y="6341420"/>
                  <a:pt x="3891187" y="6307644"/>
                </a:cubicBezTo>
                <a:cubicBezTo>
                  <a:pt x="3916513" y="6273868"/>
                  <a:pt x="3933396" y="6231649"/>
                  <a:pt x="3950279" y="6193650"/>
                </a:cubicBezTo>
                <a:cubicBezTo>
                  <a:pt x="3971383" y="6138763"/>
                  <a:pt x="3941839" y="6126098"/>
                  <a:pt x="3899630" y="6113432"/>
                </a:cubicBezTo>
                <a:cubicBezTo>
                  <a:pt x="3886966" y="6113432"/>
                  <a:pt x="3870083" y="6113432"/>
                  <a:pt x="3870083" y="6096544"/>
                </a:cubicBezTo>
                <a:cubicBezTo>
                  <a:pt x="3870083" y="6079656"/>
                  <a:pt x="3886966" y="6083879"/>
                  <a:pt x="3895409" y="6079656"/>
                </a:cubicBezTo>
                <a:cubicBezTo>
                  <a:pt x="3924956" y="6062768"/>
                  <a:pt x="3937616" y="6028992"/>
                  <a:pt x="3937616" y="6003661"/>
                </a:cubicBezTo>
                <a:cubicBezTo>
                  <a:pt x="3933396" y="5969885"/>
                  <a:pt x="3895409" y="5978327"/>
                  <a:pt x="3874303" y="5982550"/>
                </a:cubicBezTo>
                <a:cubicBezTo>
                  <a:pt x="3832097" y="5990995"/>
                  <a:pt x="3798330" y="6007883"/>
                  <a:pt x="3781447" y="6050102"/>
                </a:cubicBezTo>
                <a:cubicBezTo>
                  <a:pt x="3777227" y="6058545"/>
                  <a:pt x="3773004" y="6075433"/>
                  <a:pt x="3756121" y="6075433"/>
                </a:cubicBezTo>
                <a:cubicBezTo>
                  <a:pt x="3743460" y="6075433"/>
                  <a:pt x="3743460" y="6058545"/>
                  <a:pt x="3743460" y="6050102"/>
                </a:cubicBezTo>
                <a:cubicBezTo>
                  <a:pt x="3739237" y="6028992"/>
                  <a:pt x="3726577" y="6028992"/>
                  <a:pt x="3709694" y="6033214"/>
                </a:cubicBezTo>
                <a:cubicBezTo>
                  <a:pt x="3642161" y="6058545"/>
                  <a:pt x="3578848" y="6083879"/>
                  <a:pt x="3536639" y="6151431"/>
                </a:cubicBezTo>
                <a:cubicBezTo>
                  <a:pt x="3502872" y="6202093"/>
                  <a:pt x="3443782" y="6235869"/>
                  <a:pt x="3397352" y="6278090"/>
                </a:cubicBezTo>
                <a:cubicBezTo>
                  <a:pt x="3393132" y="6286533"/>
                  <a:pt x="3380469" y="6286533"/>
                  <a:pt x="3372026" y="6282311"/>
                </a:cubicBezTo>
                <a:cubicBezTo>
                  <a:pt x="3367806" y="6278090"/>
                  <a:pt x="3367806" y="6265422"/>
                  <a:pt x="3367806" y="6261202"/>
                </a:cubicBezTo>
                <a:cubicBezTo>
                  <a:pt x="3380469" y="6225315"/>
                  <a:pt x="3383635" y="6187317"/>
                  <a:pt x="3385746" y="6149319"/>
                </a:cubicBezTo>
                <a:lnTo>
                  <a:pt x="3387550" y="6119461"/>
                </a:lnTo>
                <a:lnTo>
                  <a:pt x="3363994" y="6138763"/>
                </a:lnTo>
                <a:cubicBezTo>
                  <a:pt x="3330227" y="6159874"/>
                  <a:pt x="3317566" y="6193650"/>
                  <a:pt x="3300681" y="6223203"/>
                </a:cubicBezTo>
                <a:cubicBezTo>
                  <a:pt x="3283798" y="6261202"/>
                  <a:pt x="3254254" y="6286533"/>
                  <a:pt x="3212044" y="6290756"/>
                </a:cubicBezTo>
                <a:cubicBezTo>
                  <a:pt x="3127628" y="6299199"/>
                  <a:pt x="3068538" y="6345640"/>
                  <a:pt x="3026329" y="6417415"/>
                </a:cubicBezTo>
                <a:cubicBezTo>
                  <a:pt x="2992562" y="6480745"/>
                  <a:pt x="2937692" y="6489188"/>
                  <a:pt x="2878600" y="6489188"/>
                </a:cubicBezTo>
                <a:cubicBezTo>
                  <a:pt x="2844833" y="6489188"/>
                  <a:pt x="2798404" y="6434303"/>
                  <a:pt x="2802626" y="6408970"/>
                </a:cubicBezTo>
                <a:cubicBezTo>
                  <a:pt x="2806846" y="6358308"/>
                  <a:pt x="2806846" y="6358308"/>
                  <a:pt x="2756197" y="6362528"/>
                </a:cubicBezTo>
                <a:cubicBezTo>
                  <a:pt x="2751976" y="6341420"/>
                  <a:pt x="2768860" y="6337197"/>
                  <a:pt x="2781520" y="6328752"/>
                </a:cubicBezTo>
                <a:cubicBezTo>
                  <a:pt x="2785743" y="6324532"/>
                  <a:pt x="2802626" y="6316087"/>
                  <a:pt x="2794183" y="6307644"/>
                </a:cubicBezTo>
                <a:cubicBezTo>
                  <a:pt x="2747754" y="6265422"/>
                  <a:pt x="2798404" y="6214761"/>
                  <a:pt x="2789963" y="6168319"/>
                </a:cubicBezTo>
                <a:cubicBezTo>
                  <a:pt x="2789963" y="6159874"/>
                  <a:pt x="2785743" y="6147208"/>
                  <a:pt x="2785743" y="6138763"/>
                </a:cubicBezTo>
                <a:cubicBezTo>
                  <a:pt x="2764637" y="6134543"/>
                  <a:pt x="2726650" y="6164096"/>
                  <a:pt x="2726650" y="6142986"/>
                </a:cubicBezTo>
                <a:cubicBezTo>
                  <a:pt x="2722430" y="6096544"/>
                  <a:pt x="2671780" y="6054325"/>
                  <a:pt x="2709767" y="6003661"/>
                </a:cubicBezTo>
                <a:cubicBezTo>
                  <a:pt x="2751976" y="5948774"/>
                  <a:pt x="2789963" y="5889667"/>
                  <a:pt x="2811067" y="5822114"/>
                </a:cubicBezTo>
                <a:cubicBezTo>
                  <a:pt x="2815287" y="5805226"/>
                  <a:pt x="2832170" y="5792561"/>
                  <a:pt x="2815287" y="5775673"/>
                </a:cubicBezTo>
                <a:cubicBezTo>
                  <a:pt x="2798404" y="5763007"/>
                  <a:pt x="2773080" y="5763007"/>
                  <a:pt x="2751976" y="5775673"/>
                </a:cubicBezTo>
                <a:cubicBezTo>
                  <a:pt x="2726650" y="5796783"/>
                  <a:pt x="2705547" y="5817894"/>
                  <a:pt x="2688665" y="5847448"/>
                </a:cubicBezTo>
                <a:cubicBezTo>
                  <a:pt x="2659117" y="5906555"/>
                  <a:pt x="2612688" y="5952996"/>
                  <a:pt x="2562038" y="5999438"/>
                </a:cubicBezTo>
                <a:cubicBezTo>
                  <a:pt x="2557818" y="6003661"/>
                  <a:pt x="2553598" y="6016326"/>
                  <a:pt x="2549375" y="6012104"/>
                </a:cubicBezTo>
                <a:cubicBezTo>
                  <a:pt x="2486065" y="6007883"/>
                  <a:pt x="2473402" y="6062768"/>
                  <a:pt x="2448076" y="6096544"/>
                </a:cubicBezTo>
                <a:cubicBezTo>
                  <a:pt x="2329893" y="6261202"/>
                  <a:pt x="2177945" y="6400527"/>
                  <a:pt x="2076644" y="6573628"/>
                </a:cubicBezTo>
                <a:cubicBezTo>
                  <a:pt x="2063981" y="6594739"/>
                  <a:pt x="2051318" y="6603182"/>
                  <a:pt x="2030215" y="6590516"/>
                </a:cubicBezTo>
                <a:cubicBezTo>
                  <a:pt x="2013331" y="6577851"/>
                  <a:pt x="2009111" y="6565185"/>
                  <a:pt x="2017552" y="6548297"/>
                </a:cubicBezTo>
                <a:cubicBezTo>
                  <a:pt x="2038658" y="6510298"/>
                  <a:pt x="2038658" y="6468079"/>
                  <a:pt x="2038658" y="6430081"/>
                </a:cubicBezTo>
                <a:cubicBezTo>
                  <a:pt x="2038658" y="6379416"/>
                  <a:pt x="2055541" y="6341420"/>
                  <a:pt x="2085085" y="6307644"/>
                </a:cubicBezTo>
                <a:cubicBezTo>
                  <a:pt x="2110411" y="6273868"/>
                  <a:pt x="2127294" y="6231649"/>
                  <a:pt x="2144177" y="6193650"/>
                </a:cubicBezTo>
                <a:cubicBezTo>
                  <a:pt x="2165281" y="6138763"/>
                  <a:pt x="2135737" y="6126098"/>
                  <a:pt x="2093528" y="6113432"/>
                </a:cubicBezTo>
                <a:cubicBezTo>
                  <a:pt x="2080864" y="6113432"/>
                  <a:pt x="2063981" y="6113432"/>
                  <a:pt x="2063981" y="6096544"/>
                </a:cubicBezTo>
                <a:cubicBezTo>
                  <a:pt x="2063981" y="6079656"/>
                  <a:pt x="2080864" y="6083879"/>
                  <a:pt x="2089307" y="6079656"/>
                </a:cubicBezTo>
                <a:cubicBezTo>
                  <a:pt x="2118854" y="6062768"/>
                  <a:pt x="2131514" y="6028992"/>
                  <a:pt x="2131514" y="6003661"/>
                </a:cubicBezTo>
                <a:cubicBezTo>
                  <a:pt x="2127294" y="5969885"/>
                  <a:pt x="2089307" y="5978327"/>
                  <a:pt x="2068201" y="5982550"/>
                </a:cubicBezTo>
                <a:cubicBezTo>
                  <a:pt x="2025995" y="5990995"/>
                  <a:pt x="1992228" y="6007883"/>
                  <a:pt x="1975345" y="6050102"/>
                </a:cubicBezTo>
                <a:cubicBezTo>
                  <a:pt x="1971125" y="6058545"/>
                  <a:pt x="1966902" y="6075433"/>
                  <a:pt x="1950019" y="6075433"/>
                </a:cubicBezTo>
                <a:cubicBezTo>
                  <a:pt x="1937358" y="6075433"/>
                  <a:pt x="1937358" y="6058545"/>
                  <a:pt x="1937358" y="6050102"/>
                </a:cubicBezTo>
                <a:cubicBezTo>
                  <a:pt x="1933135" y="6028992"/>
                  <a:pt x="1920475" y="6028992"/>
                  <a:pt x="1903592" y="6033214"/>
                </a:cubicBezTo>
                <a:cubicBezTo>
                  <a:pt x="1836059" y="6058545"/>
                  <a:pt x="1772746" y="6083879"/>
                  <a:pt x="1730537" y="6151431"/>
                </a:cubicBezTo>
                <a:cubicBezTo>
                  <a:pt x="1696770" y="6202093"/>
                  <a:pt x="1637680" y="6235869"/>
                  <a:pt x="1591250" y="6278090"/>
                </a:cubicBezTo>
                <a:cubicBezTo>
                  <a:pt x="1587030" y="6286533"/>
                  <a:pt x="1574367" y="6286533"/>
                  <a:pt x="1565924" y="6282311"/>
                </a:cubicBezTo>
                <a:cubicBezTo>
                  <a:pt x="1561704" y="6278090"/>
                  <a:pt x="1561704" y="6265422"/>
                  <a:pt x="1561704" y="6261202"/>
                </a:cubicBezTo>
                <a:cubicBezTo>
                  <a:pt x="1587030" y="6189427"/>
                  <a:pt x="1574367" y="6109209"/>
                  <a:pt x="1591250" y="6037437"/>
                </a:cubicBezTo>
                <a:cubicBezTo>
                  <a:pt x="1599691" y="5986773"/>
                  <a:pt x="1612354" y="5936108"/>
                  <a:pt x="1633457" y="5885444"/>
                </a:cubicBezTo>
                <a:cubicBezTo>
                  <a:pt x="1582808" y="5872779"/>
                  <a:pt x="1544821" y="5885444"/>
                  <a:pt x="1519497" y="5927666"/>
                </a:cubicBezTo>
                <a:cubicBezTo>
                  <a:pt x="1498391" y="5961442"/>
                  <a:pt x="1485728" y="5948774"/>
                  <a:pt x="1473068" y="5919220"/>
                </a:cubicBezTo>
                <a:cubicBezTo>
                  <a:pt x="1456184" y="5889667"/>
                  <a:pt x="1473068" y="5860113"/>
                  <a:pt x="1473068" y="5830560"/>
                </a:cubicBezTo>
                <a:cubicBezTo>
                  <a:pt x="1477288" y="5792561"/>
                  <a:pt x="1485728" y="5754564"/>
                  <a:pt x="1489951" y="5716566"/>
                </a:cubicBezTo>
                <a:cubicBezTo>
                  <a:pt x="1489951" y="5703900"/>
                  <a:pt x="1498391" y="5687012"/>
                  <a:pt x="1485728" y="5682789"/>
                </a:cubicBezTo>
                <a:cubicBezTo>
                  <a:pt x="1468845" y="5674347"/>
                  <a:pt x="1456184" y="5687012"/>
                  <a:pt x="1447742" y="5695455"/>
                </a:cubicBezTo>
                <a:cubicBezTo>
                  <a:pt x="1439301" y="5703900"/>
                  <a:pt x="1430858" y="5716566"/>
                  <a:pt x="1422418" y="5725008"/>
                </a:cubicBezTo>
                <a:cubicBezTo>
                  <a:pt x="1363325" y="5801006"/>
                  <a:pt x="1300013" y="5881224"/>
                  <a:pt x="1236702" y="5952996"/>
                </a:cubicBezTo>
                <a:cubicBezTo>
                  <a:pt x="1207156" y="5982550"/>
                  <a:pt x="1169167" y="6003661"/>
                  <a:pt x="1122740" y="5974107"/>
                </a:cubicBezTo>
                <a:cubicBezTo>
                  <a:pt x="1105856" y="5961442"/>
                  <a:pt x="1084751" y="5965662"/>
                  <a:pt x="1067867" y="5974107"/>
                </a:cubicBezTo>
                <a:cubicBezTo>
                  <a:pt x="1063647" y="5978327"/>
                  <a:pt x="1055207" y="5982550"/>
                  <a:pt x="1050984" y="5986773"/>
                </a:cubicBezTo>
                <a:cubicBezTo>
                  <a:pt x="1021440" y="5986773"/>
                  <a:pt x="983451" y="5990995"/>
                  <a:pt x="966568" y="5965662"/>
                </a:cubicBezTo>
                <a:cubicBezTo>
                  <a:pt x="949685" y="5940331"/>
                  <a:pt x="970790" y="5914998"/>
                  <a:pt x="991894" y="5898112"/>
                </a:cubicBezTo>
                <a:cubicBezTo>
                  <a:pt x="1059427" y="5830560"/>
                  <a:pt x="1114297" y="5754564"/>
                  <a:pt x="1152284" y="5661679"/>
                </a:cubicBezTo>
                <a:cubicBezTo>
                  <a:pt x="1164947" y="5636348"/>
                  <a:pt x="1156506" y="5623682"/>
                  <a:pt x="1139623" y="5606794"/>
                </a:cubicBezTo>
                <a:cubicBezTo>
                  <a:pt x="1118517" y="5585684"/>
                  <a:pt x="1105856" y="5606794"/>
                  <a:pt x="1093193" y="5619460"/>
                </a:cubicBezTo>
                <a:cubicBezTo>
                  <a:pt x="1063647" y="5649013"/>
                  <a:pt x="1034101" y="5678567"/>
                  <a:pt x="1004557" y="5703900"/>
                </a:cubicBezTo>
                <a:cubicBezTo>
                  <a:pt x="987674" y="5716566"/>
                  <a:pt x="966568" y="5725008"/>
                  <a:pt x="953907" y="5703900"/>
                </a:cubicBezTo>
                <a:cubicBezTo>
                  <a:pt x="941244" y="5682789"/>
                  <a:pt x="970790" y="5682789"/>
                  <a:pt x="983451" y="5670124"/>
                </a:cubicBezTo>
                <a:cubicBezTo>
                  <a:pt x="991894" y="5665901"/>
                  <a:pt x="1000334" y="5657459"/>
                  <a:pt x="1008777" y="5653236"/>
                </a:cubicBezTo>
                <a:cubicBezTo>
                  <a:pt x="1067867" y="5598349"/>
                  <a:pt x="1067867" y="5594129"/>
                  <a:pt x="987674" y="5568795"/>
                </a:cubicBezTo>
                <a:cubicBezTo>
                  <a:pt x="966568" y="5560353"/>
                  <a:pt x="970790" y="5551907"/>
                  <a:pt x="970790" y="5535019"/>
                </a:cubicBezTo>
                <a:cubicBezTo>
                  <a:pt x="983451" y="5454802"/>
                  <a:pt x="1004557" y="5383029"/>
                  <a:pt x="1080530" y="5332365"/>
                </a:cubicBezTo>
                <a:cubicBezTo>
                  <a:pt x="1148063" y="5281700"/>
                  <a:pt x="1198713" y="5218371"/>
                  <a:pt x="1240922" y="5146598"/>
                </a:cubicBezTo>
                <a:cubicBezTo>
                  <a:pt x="1287352" y="5070603"/>
                  <a:pt x="1363325" y="5015716"/>
                  <a:pt x="1397092" y="4927055"/>
                </a:cubicBezTo>
                <a:cubicBezTo>
                  <a:pt x="1401312" y="4914390"/>
                  <a:pt x="1413975" y="4905945"/>
                  <a:pt x="1422418" y="4901722"/>
                </a:cubicBezTo>
                <a:cubicBezTo>
                  <a:pt x="1536380" y="4821504"/>
                  <a:pt x="1620797" y="4715956"/>
                  <a:pt x="1700990" y="4606184"/>
                </a:cubicBezTo>
                <a:cubicBezTo>
                  <a:pt x="1717873" y="4585074"/>
                  <a:pt x="1738979" y="4559743"/>
                  <a:pt x="1713654" y="4534412"/>
                </a:cubicBezTo>
                <a:cubicBezTo>
                  <a:pt x="1688331" y="4504856"/>
                  <a:pt x="1663004" y="4525966"/>
                  <a:pt x="1637680" y="4547077"/>
                </a:cubicBezTo>
                <a:cubicBezTo>
                  <a:pt x="1578587" y="4597741"/>
                  <a:pt x="1506834" y="4635738"/>
                  <a:pt x="1477288" y="4724401"/>
                </a:cubicBezTo>
                <a:cubicBezTo>
                  <a:pt x="1464625" y="4766620"/>
                  <a:pt x="1426638" y="4770842"/>
                  <a:pt x="1397092" y="4728621"/>
                </a:cubicBezTo>
                <a:cubicBezTo>
                  <a:pt x="1375988" y="4707513"/>
                  <a:pt x="1363325" y="4707513"/>
                  <a:pt x="1342222" y="4724401"/>
                </a:cubicBezTo>
                <a:cubicBezTo>
                  <a:pt x="1211376" y="4829950"/>
                  <a:pt x="1076310" y="4931278"/>
                  <a:pt x="962348" y="5053715"/>
                </a:cubicBezTo>
                <a:cubicBezTo>
                  <a:pt x="907478" y="5112822"/>
                  <a:pt x="852605" y="5163486"/>
                  <a:pt x="763969" y="5159264"/>
                </a:cubicBezTo>
                <a:cubicBezTo>
                  <a:pt x="747086" y="5159264"/>
                  <a:pt x="730202" y="5167709"/>
                  <a:pt x="717539" y="5184595"/>
                </a:cubicBezTo>
                <a:cubicBezTo>
                  <a:pt x="671112" y="5252147"/>
                  <a:pt x="599357" y="5285923"/>
                  <a:pt x="531824" y="5328142"/>
                </a:cubicBezTo>
                <a:cubicBezTo>
                  <a:pt x="485394" y="5357698"/>
                  <a:pt x="443187" y="5387252"/>
                  <a:pt x="400978" y="5416805"/>
                </a:cubicBezTo>
                <a:cubicBezTo>
                  <a:pt x="379874" y="5429471"/>
                  <a:pt x="354551" y="5442136"/>
                  <a:pt x="329225" y="5433693"/>
                </a:cubicBezTo>
                <a:cubicBezTo>
                  <a:pt x="303901" y="5421028"/>
                  <a:pt x="278575" y="5408360"/>
                  <a:pt x="308121" y="5370363"/>
                </a:cubicBezTo>
                <a:cubicBezTo>
                  <a:pt x="358771" y="5315477"/>
                  <a:pt x="375654" y="5243704"/>
                  <a:pt x="417861" y="5167709"/>
                </a:cubicBezTo>
                <a:cubicBezTo>
                  <a:pt x="337668" y="5197262"/>
                  <a:pt x="265912" y="5214151"/>
                  <a:pt x="219483" y="5273258"/>
                </a:cubicBezTo>
                <a:cubicBezTo>
                  <a:pt x="211042" y="5285923"/>
                  <a:pt x="198379" y="5294368"/>
                  <a:pt x="181496" y="5290146"/>
                </a:cubicBezTo>
                <a:cubicBezTo>
                  <a:pt x="164612" y="5281700"/>
                  <a:pt x="173055" y="5269035"/>
                  <a:pt x="177275" y="5256370"/>
                </a:cubicBezTo>
                <a:cubicBezTo>
                  <a:pt x="181496" y="5235259"/>
                  <a:pt x="168833" y="5222593"/>
                  <a:pt x="151949" y="5218371"/>
                </a:cubicBezTo>
                <a:cubicBezTo>
                  <a:pt x="126626" y="5209928"/>
                  <a:pt x="118183" y="5231039"/>
                  <a:pt x="118183" y="5247927"/>
                </a:cubicBezTo>
                <a:cubicBezTo>
                  <a:pt x="118183" y="5281700"/>
                  <a:pt x="97079" y="5290146"/>
                  <a:pt x="71756" y="5290146"/>
                </a:cubicBezTo>
                <a:cubicBezTo>
                  <a:pt x="37989" y="5294368"/>
                  <a:pt x="4223" y="5281700"/>
                  <a:pt x="0" y="5252147"/>
                </a:cubicBezTo>
                <a:cubicBezTo>
                  <a:pt x="0" y="5222593"/>
                  <a:pt x="33767" y="5226816"/>
                  <a:pt x="59093" y="5222593"/>
                </a:cubicBezTo>
                <a:cubicBezTo>
                  <a:pt x="67533" y="5222593"/>
                  <a:pt x="71756" y="5218371"/>
                  <a:pt x="84416" y="5218371"/>
                </a:cubicBezTo>
                <a:cubicBezTo>
                  <a:pt x="75976" y="5193040"/>
                  <a:pt x="54873" y="5205705"/>
                  <a:pt x="42210" y="5197262"/>
                </a:cubicBezTo>
                <a:cubicBezTo>
                  <a:pt x="21106" y="5184595"/>
                  <a:pt x="0" y="5171929"/>
                  <a:pt x="33767" y="5150821"/>
                </a:cubicBezTo>
                <a:cubicBezTo>
                  <a:pt x="46430" y="5142376"/>
                  <a:pt x="50650" y="5142376"/>
                  <a:pt x="46430" y="5125487"/>
                </a:cubicBezTo>
                <a:cubicBezTo>
                  <a:pt x="37989" y="5062158"/>
                  <a:pt x="50650" y="5003051"/>
                  <a:pt x="67533" y="4948164"/>
                </a:cubicBezTo>
                <a:cubicBezTo>
                  <a:pt x="88639" y="4889057"/>
                  <a:pt x="109743" y="4829950"/>
                  <a:pt x="109743" y="4766620"/>
                </a:cubicBezTo>
                <a:cubicBezTo>
                  <a:pt x="109743" y="4753954"/>
                  <a:pt x="113963" y="4732844"/>
                  <a:pt x="122406" y="4724401"/>
                </a:cubicBezTo>
                <a:cubicBezTo>
                  <a:pt x="168833" y="4690625"/>
                  <a:pt x="156172" y="4639960"/>
                  <a:pt x="151949" y="4601962"/>
                </a:cubicBezTo>
                <a:cubicBezTo>
                  <a:pt x="151949" y="4580853"/>
                  <a:pt x="143509" y="4538632"/>
                  <a:pt x="130846" y="4521744"/>
                </a:cubicBezTo>
                <a:cubicBezTo>
                  <a:pt x="101300" y="4492190"/>
                  <a:pt x="118183" y="4479525"/>
                  <a:pt x="135066" y="4458414"/>
                </a:cubicBezTo>
                <a:cubicBezTo>
                  <a:pt x="147729" y="4445749"/>
                  <a:pt x="160392" y="4437306"/>
                  <a:pt x="139289" y="4420418"/>
                </a:cubicBezTo>
                <a:cubicBezTo>
                  <a:pt x="135066" y="4416195"/>
                  <a:pt x="135066" y="4411972"/>
                  <a:pt x="130846" y="4407750"/>
                </a:cubicBezTo>
                <a:cubicBezTo>
                  <a:pt x="181496" y="4382419"/>
                  <a:pt x="130846" y="4331755"/>
                  <a:pt x="160392" y="4302201"/>
                </a:cubicBezTo>
                <a:cubicBezTo>
                  <a:pt x="168833" y="4289536"/>
                  <a:pt x="160392" y="4268425"/>
                  <a:pt x="156172" y="4251537"/>
                </a:cubicBezTo>
                <a:cubicBezTo>
                  <a:pt x="143509" y="4200875"/>
                  <a:pt x="160392" y="4167099"/>
                  <a:pt x="206822" y="4141765"/>
                </a:cubicBezTo>
                <a:cubicBezTo>
                  <a:pt x="257471" y="4116434"/>
                  <a:pt x="303901" y="4082658"/>
                  <a:pt x="337668" y="4031994"/>
                </a:cubicBezTo>
                <a:cubicBezTo>
                  <a:pt x="341888" y="4027771"/>
                  <a:pt x="350328" y="4023551"/>
                  <a:pt x="350328" y="4015106"/>
                </a:cubicBezTo>
                <a:cubicBezTo>
                  <a:pt x="362991" y="3918000"/>
                  <a:pt x="455850" y="3863116"/>
                  <a:pt x="493837" y="3778675"/>
                </a:cubicBezTo>
                <a:cubicBezTo>
                  <a:pt x="536044" y="3690014"/>
                  <a:pt x="599357" y="3614019"/>
                  <a:pt x="650006" y="3529579"/>
                </a:cubicBezTo>
                <a:cubicBezTo>
                  <a:pt x="713319" y="3419807"/>
                  <a:pt x="797735" y="3335367"/>
                  <a:pt x="873711" y="3238261"/>
                </a:cubicBezTo>
                <a:cubicBezTo>
                  <a:pt x="953907" y="3132712"/>
                  <a:pt x="1004557" y="3010276"/>
                  <a:pt x="1063647" y="2896282"/>
                </a:cubicBezTo>
                <a:cubicBezTo>
                  <a:pt x="1080530" y="2866728"/>
                  <a:pt x="1101634" y="2828730"/>
                  <a:pt x="1059427" y="2803398"/>
                </a:cubicBezTo>
                <a:cubicBezTo>
                  <a:pt x="1046764" y="2790730"/>
                  <a:pt x="1055207" y="2778065"/>
                  <a:pt x="1059427" y="2765400"/>
                </a:cubicBezTo>
                <a:cubicBezTo>
                  <a:pt x="1110077" y="2630295"/>
                  <a:pt x="1194493" y="2516303"/>
                  <a:pt x="1287352" y="2402310"/>
                </a:cubicBezTo>
                <a:cubicBezTo>
                  <a:pt x="1359105" y="2317869"/>
                  <a:pt x="1418195" y="2224986"/>
                  <a:pt x="1422418" y="2110992"/>
                </a:cubicBezTo>
                <a:cubicBezTo>
                  <a:pt x="1422418" y="2094104"/>
                  <a:pt x="1439301" y="2085661"/>
                  <a:pt x="1439301" y="2068773"/>
                </a:cubicBezTo>
                <a:cubicBezTo>
                  <a:pt x="1388651" y="2056107"/>
                  <a:pt x="1350662" y="2068773"/>
                  <a:pt x="1321118" y="2110992"/>
                </a:cubicBezTo>
                <a:cubicBezTo>
                  <a:pt x="1308455" y="2127880"/>
                  <a:pt x="1300013" y="2140545"/>
                  <a:pt x="1278910" y="2136325"/>
                </a:cubicBezTo>
                <a:cubicBezTo>
                  <a:pt x="1228259" y="2123657"/>
                  <a:pt x="1177611" y="2153213"/>
                  <a:pt x="1126960" y="2153213"/>
                </a:cubicBezTo>
                <a:cubicBezTo>
                  <a:pt x="1122740" y="2153213"/>
                  <a:pt x="1118517" y="2153213"/>
                  <a:pt x="1114297" y="2157433"/>
                </a:cubicBezTo>
                <a:cubicBezTo>
                  <a:pt x="1088973" y="2229208"/>
                  <a:pt x="1021440" y="2191209"/>
                  <a:pt x="975011" y="2203875"/>
                </a:cubicBezTo>
                <a:cubicBezTo>
                  <a:pt x="814619" y="2250317"/>
                  <a:pt x="654229" y="2292538"/>
                  <a:pt x="493837" y="2334757"/>
                </a:cubicBezTo>
                <a:cubicBezTo>
                  <a:pt x="472734" y="2343202"/>
                  <a:pt x="447407" y="2347423"/>
                  <a:pt x="422084" y="2351645"/>
                </a:cubicBezTo>
                <a:cubicBezTo>
                  <a:pt x="405201" y="2355868"/>
                  <a:pt x="379874" y="2360088"/>
                  <a:pt x="371434" y="2334757"/>
                </a:cubicBezTo>
                <a:cubicBezTo>
                  <a:pt x="367211" y="2313646"/>
                  <a:pt x="392538" y="2305203"/>
                  <a:pt x="405201" y="2300981"/>
                </a:cubicBezTo>
                <a:cubicBezTo>
                  <a:pt x="510720" y="2258762"/>
                  <a:pt x="616240" y="2216543"/>
                  <a:pt x="721762" y="2174321"/>
                </a:cubicBezTo>
                <a:cubicBezTo>
                  <a:pt x="873711" y="2115214"/>
                  <a:pt x="1029881" y="2077216"/>
                  <a:pt x="1181830" y="2030774"/>
                </a:cubicBezTo>
                <a:cubicBezTo>
                  <a:pt x="1194493" y="2030774"/>
                  <a:pt x="1207156" y="2026551"/>
                  <a:pt x="1219819" y="2022331"/>
                </a:cubicBezTo>
                <a:cubicBezTo>
                  <a:pt x="1228259" y="2018108"/>
                  <a:pt x="1236702" y="2009666"/>
                  <a:pt x="1232481" y="2001220"/>
                </a:cubicBezTo>
                <a:cubicBezTo>
                  <a:pt x="1232481" y="1992778"/>
                  <a:pt x="1219819" y="1984332"/>
                  <a:pt x="1211376" y="1988555"/>
                </a:cubicBezTo>
                <a:cubicBezTo>
                  <a:pt x="1110077" y="2026551"/>
                  <a:pt x="1000334" y="1992778"/>
                  <a:pt x="903258" y="2034997"/>
                </a:cubicBezTo>
                <a:cubicBezTo>
                  <a:pt x="894815" y="2034997"/>
                  <a:pt x="886372" y="2039219"/>
                  <a:pt x="877931" y="2030774"/>
                </a:cubicBezTo>
                <a:cubicBezTo>
                  <a:pt x="869489" y="2018108"/>
                  <a:pt x="869489" y="2009666"/>
                  <a:pt x="877931" y="2001220"/>
                </a:cubicBezTo>
                <a:cubicBezTo>
                  <a:pt x="907478" y="1975890"/>
                  <a:pt x="932801" y="1946336"/>
                  <a:pt x="970790" y="1937891"/>
                </a:cubicBezTo>
                <a:cubicBezTo>
                  <a:pt x="1004557" y="1929448"/>
                  <a:pt x="1025660" y="1908337"/>
                  <a:pt x="1034101" y="1878784"/>
                </a:cubicBezTo>
                <a:cubicBezTo>
                  <a:pt x="1042544" y="1845007"/>
                  <a:pt x="1059427" y="1828119"/>
                  <a:pt x="1097414" y="1832342"/>
                </a:cubicBezTo>
                <a:cubicBezTo>
                  <a:pt x="1164947" y="1840785"/>
                  <a:pt x="1219819" y="1794343"/>
                  <a:pt x="1283129" y="1790120"/>
                </a:cubicBezTo>
                <a:cubicBezTo>
                  <a:pt x="1392872" y="1777455"/>
                  <a:pt x="1481508" y="1684572"/>
                  <a:pt x="1608134" y="1714125"/>
                </a:cubicBezTo>
                <a:cubicBezTo>
                  <a:pt x="1557484" y="1663461"/>
                  <a:pt x="1481508" y="1655018"/>
                  <a:pt x="1409755" y="1684572"/>
                </a:cubicBezTo>
                <a:cubicBezTo>
                  <a:pt x="1350662" y="1705682"/>
                  <a:pt x="1291572" y="1722571"/>
                  <a:pt x="1228259" y="1735236"/>
                </a:cubicBezTo>
                <a:cubicBezTo>
                  <a:pt x="1211376" y="1739458"/>
                  <a:pt x="1198713" y="1747901"/>
                  <a:pt x="1181830" y="1726791"/>
                </a:cubicBezTo>
                <a:cubicBezTo>
                  <a:pt x="1236702" y="1693015"/>
                  <a:pt x="1300013" y="1680349"/>
                  <a:pt x="1359105" y="1659241"/>
                </a:cubicBezTo>
                <a:cubicBezTo>
                  <a:pt x="1325339" y="1633907"/>
                  <a:pt x="1316896" y="1633907"/>
                  <a:pt x="1283129" y="1646573"/>
                </a:cubicBezTo>
                <a:cubicBezTo>
                  <a:pt x="1266246" y="1655018"/>
                  <a:pt x="1249363" y="1659241"/>
                  <a:pt x="1232481" y="1667684"/>
                </a:cubicBezTo>
                <a:cubicBezTo>
                  <a:pt x="1215596" y="1676129"/>
                  <a:pt x="1202936" y="1680349"/>
                  <a:pt x="1194493" y="1663461"/>
                </a:cubicBezTo>
                <a:cubicBezTo>
                  <a:pt x="1181830" y="1642353"/>
                  <a:pt x="1198713" y="1638130"/>
                  <a:pt x="1207156" y="1629685"/>
                </a:cubicBezTo>
                <a:cubicBezTo>
                  <a:pt x="1219819" y="1621242"/>
                  <a:pt x="1236702" y="1617019"/>
                  <a:pt x="1240922" y="1591688"/>
                </a:cubicBezTo>
                <a:cubicBezTo>
                  <a:pt x="1152284" y="1608577"/>
                  <a:pt x="1063647" y="1587466"/>
                  <a:pt x="983451" y="1633907"/>
                </a:cubicBezTo>
                <a:cubicBezTo>
                  <a:pt x="907478" y="1680349"/>
                  <a:pt x="831502" y="1676129"/>
                  <a:pt x="738645" y="1633907"/>
                </a:cubicBezTo>
                <a:cubicBezTo>
                  <a:pt x="932801" y="1562135"/>
                  <a:pt x="1110077" y="1473472"/>
                  <a:pt x="1316896" y="1494583"/>
                </a:cubicBezTo>
                <a:cubicBezTo>
                  <a:pt x="1308455" y="1469252"/>
                  <a:pt x="1274689" y="1498805"/>
                  <a:pt x="1274689" y="1473472"/>
                </a:cubicBezTo>
                <a:cubicBezTo>
                  <a:pt x="1274689" y="1448141"/>
                  <a:pt x="1304235" y="1448141"/>
                  <a:pt x="1321118" y="1448141"/>
                </a:cubicBezTo>
                <a:cubicBezTo>
                  <a:pt x="1409755" y="1443918"/>
                  <a:pt x="1489951" y="1401699"/>
                  <a:pt x="1574367" y="1376366"/>
                </a:cubicBezTo>
                <a:cubicBezTo>
                  <a:pt x="1641900" y="1355258"/>
                  <a:pt x="1713654" y="1355258"/>
                  <a:pt x="1785406" y="1367923"/>
                </a:cubicBezTo>
                <a:cubicBezTo>
                  <a:pt x="1836059" y="1380589"/>
                  <a:pt x="1882486" y="1376366"/>
                  <a:pt x="1924695" y="1342592"/>
                </a:cubicBezTo>
                <a:cubicBezTo>
                  <a:pt x="1958462" y="1313036"/>
                  <a:pt x="2009111" y="1308816"/>
                  <a:pt x="2055541" y="1300371"/>
                </a:cubicBezTo>
                <a:cubicBezTo>
                  <a:pt x="2072424" y="1296148"/>
                  <a:pt x="2110411" y="1304593"/>
                  <a:pt x="2089307" y="1266595"/>
                </a:cubicBezTo>
                <a:cubicBezTo>
                  <a:pt x="2076644" y="1241264"/>
                  <a:pt x="2089307" y="1186377"/>
                  <a:pt x="2030215" y="1199045"/>
                </a:cubicBezTo>
                <a:cubicBezTo>
                  <a:pt x="2013331" y="1207488"/>
                  <a:pt x="1996448" y="1207488"/>
                  <a:pt x="1975345" y="1203265"/>
                </a:cubicBezTo>
                <a:cubicBezTo>
                  <a:pt x="1928915" y="1194822"/>
                  <a:pt x="1886708" y="1161046"/>
                  <a:pt x="1840279" y="1156823"/>
                </a:cubicBezTo>
                <a:cubicBezTo>
                  <a:pt x="1798070" y="1152603"/>
                  <a:pt x="1755863" y="1190599"/>
                  <a:pt x="1709433" y="1173711"/>
                </a:cubicBezTo>
                <a:cubicBezTo>
                  <a:pt x="1705213" y="1156823"/>
                  <a:pt x="1713654" y="1152603"/>
                  <a:pt x="1726316" y="1148380"/>
                </a:cubicBezTo>
                <a:cubicBezTo>
                  <a:pt x="1806512" y="1131492"/>
                  <a:pt x="1886708" y="1093494"/>
                  <a:pt x="1966902" y="1068163"/>
                </a:cubicBezTo>
                <a:cubicBezTo>
                  <a:pt x="1996448" y="1059717"/>
                  <a:pt x="2021774" y="1051275"/>
                  <a:pt x="2034435" y="1097716"/>
                </a:cubicBezTo>
                <a:cubicBezTo>
                  <a:pt x="2038658" y="1131492"/>
                  <a:pt x="2072424" y="1135715"/>
                  <a:pt x="2106190" y="1135715"/>
                </a:cubicBezTo>
                <a:cubicBezTo>
                  <a:pt x="2118854" y="1135715"/>
                  <a:pt x="2131514" y="1127270"/>
                  <a:pt x="2148397" y="1127270"/>
                </a:cubicBezTo>
                <a:cubicBezTo>
                  <a:pt x="2169504" y="1123047"/>
                  <a:pt x="2186387" y="1131492"/>
                  <a:pt x="2194827" y="1148380"/>
                </a:cubicBezTo>
                <a:cubicBezTo>
                  <a:pt x="2207490" y="1169489"/>
                  <a:pt x="2190607" y="1182156"/>
                  <a:pt x="2177945" y="1190599"/>
                </a:cubicBezTo>
                <a:cubicBezTo>
                  <a:pt x="2165281" y="1199045"/>
                  <a:pt x="2152620" y="1207488"/>
                  <a:pt x="2156840" y="1220153"/>
                </a:cubicBezTo>
                <a:cubicBezTo>
                  <a:pt x="2161060" y="1228598"/>
                  <a:pt x="2169504" y="1237041"/>
                  <a:pt x="2177945" y="1237041"/>
                </a:cubicBezTo>
                <a:cubicBezTo>
                  <a:pt x="2194827" y="1241264"/>
                  <a:pt x="2190607" y="1220153"/>
                  <a:pt x="2199047" y="1211710"/>
                </a:cubicBezTo>
                <a:cubicBezTo>
                  <a:pt x="2207490" y="1199045"/>
                  <a:pt x="2215930" y="1190599"/>
                  <a:pt x="2224374" y="1177934"/>
                </a:cubicBezTo>
                <a:cubicBezTo>
                  <a:pt x="2249697" y="1144158"/>
                  <a:pt x="2275023" y="1135715"/>
                  <a:pt x="2308789" y="1169489"/>
                </a:cubicBezTo>
                <a:cubicBezTo>
                  <a:pt x="2338336" y="1199045"/>
                  <a:pt x="2372102" y="1194822"/>
                  <a:pt x="2397426" y="1156823"/>
                </a:cubicBezTo>
                <a:cubicBezTo>
                  <a:pt x="2397426" y="1156823"/>
                  <a:pt x="2397426" y="1152603"/>
                  <a:pt x="2397426" y="1152603"/>
                </a:cubicBezTo>
                <a:cubicBezTo>
                  <a:pt x="2452298" y="1030164"/>
                  <a:pt x="2553598" y="945726"/>
                  <a:pt x="2646454" y="852840"/>
                </a:cubicBezTo>
                <a:cubicBezTo>
                  <a:pt x="2684441" y="814844"/>
                  <a:pt x="2701324" y="755737"/>
                  <a:pt x="2768860" y="755737"/>
                </a:cubicBezTo>
                <a:cubicBezTo>
                  <a:pt x="2781520" y="755737"/>
                  <a:pt x="2789963" y="734626"/>
                  <a:pt x="2794183" y="721960"/>
                </a:cubicBezTo>
                <a:cubicBezTo>
                  <a:pt x="2806846" y="658631"/>
                  <a:pt x="2840613" y="607966"/>
                  <a:pt x="2887042" y="574190"/>
                </a:cubicBezTo>
                <a:cubicBezTo>
                  <a:pt x="2937692" y="540414"/>
                  <a:pt x="2984119" y="477084"/>
                  <a:pt x="3060095" y="527749"/>
                </a:cubicBezTo>
                <a:cubicBezTo>
                  <a:pt x="3089641" y="548859"/>
                  <a:pt x="3110745" y="561525"/>
                  <a:pt x="3110745" y="599521"/>
                </a:cubicBezTo>
                <a:cubicBezTo>
                  <a:pt x="3110745" y="679739"/>
                  <a:pt x="3089641" y="759957"/>
                  <a:pt x="3064315" y="835952"/>
                </a:cubicBezTo>
                <a:cubicBezTo>
                  <a:pt x="3060095" y="848620"/>
                  <a:pt x="3043212" y="861285"/>
                  <a:pt x="3060095" y="873951"/>
                </a:cubicBezTo>
                <a:cubicBezTo>
                  <a:pt x="3076978" y="886616"/>
                  <a:pt x="3093862" y="878173"/>
                  <a:pt x="3106525" y="865508"/>
                </a:cubicBezTo>
                <a:cubicBezTo>
                  <a:pt x="3136071" y="831732"/>
                  <a:pt x="3165615" y="797956"/>
                  <a:pt x="3190941" y="755737"/>
                </a:cubicBezTo>
                <a:cubicBezTo>
                  <a:pt x="3275357" y="603744"/>
                  <a:pt x="3410423" y="485530"/>
                  <a:pt x="3515943" y="350425"/>
                </a:cubicBezTo>
                <a:cubicBezTo>
                  <a:pt x="3532826" y="329314"/>
                  <a:pt x="3562372" y="312429"/>
                  <a:pt x="3583476" y="295538"/>
                </a:cubicBezTo>
                <a:cubicBezTo>
                  <a:pt x="3600359" y="282873"/>
                  <a:pt x="3617245" y="270207"/>
                  <a:pt x="3629905" y="295538"/>
                </a:cubicBezTo>
                <a:cubicBezTo>
                  <a:pt x="3638348" y="308206"/>
                  <a:pt x="3651011" y="299761"/>
                  <a:pt x="3659452" y="295538"/>
                </a:cubicBezTo>
                <a:cubicBezTo>
                  <a:pt x="3710101" y="265984"/>
                  <a:pt x="3735427" y="278652"/>
                  <a:pt x="3748088" y="333537"/>
                </a:cubicBezTo>
                <a:cubicBezTo>
                  <a:pt x="3748088" y="337759"/>
                  <a:pt x="3752311" y="346202"/>
                  <a:pt x="3756531" y="346202"/>
                </a:cubicBezTo>
                <a:cubicBezTo>
                  <a:pt x="3832504" y="379978"/>
                  <a:pt x="3790297" y="434865"/>
                  <a:pt x="3781854" y="485530"/>
                </a:cubicBezTo>
                <a:cubicBezTo>
                  <a:pt x="3777634" y="493972"/>
                  <a:pt x="3773414" y="502415"/>
                  <a:pt x="3769194" y="510861"/>
                </a:cubicBezTo>
                <a:cubicBezTo>
                  <a:pt x="3743868" y="578413"/>
                  <a:pt x="3760751" y="603744"/>
                  <a:pt x="3828284" y="603744"/>
                </a:cubicBezTo>
                <a:cubicBezTo>
                  <a:pt x="3832504" y="603744"/>
                  <a:pt x="3836727" y="603744"/>
                  <a:pt x="3836727" y="599521"/>
                </a:cubicBezTo>
                <a:cubicBezTo>
                  <a:pt x="3853610" y="544637"/>
                  <a:pt x="3933806" y="553079"/>
                  <a:pt x="3946467" y="489750"/>
                </a:cubicBezTo>
                <a:cubicBezTo>
                  <a:pt x="3954910" y="447531"/>
                  <a:pt x="3980233" y="422200"/>
                  <a:pt x="4026663" y="413755"/>
                </a:cubicBezTo>
                <a:cubicBezTo>
                  <a:pt x="3976013" y="384201"/>
                  <a:pt x="3967573" y="350425"/>
                  <a:pt x="3988676" y="291318"/>
                </a:cubicBezTo>
                <a:cubicBezTo>
                  <a:pt x="3992896" y="282873"/>
                  <a:pt x="3997116" y="270207"/>
                  <a:pt x="4009779" y="274430"/>
                </a:cubicBezTo>
                <a:cubicBezTo>
                  <a:pt x="4022443" y="278652"/>
                  <a:pt x="4018222" y="291318"/>
                  <a:pt x="4014000" y="299761"/>
                </a:cubicBezTo>
                <a:cubicBezTo>
                  <a:pt x="4009779" y="312429"/>
                  <a:pt x="4005559" y="325094"/>
                  <a:pt x="4014000" y="341982"/>
                </a:cubicBezTo>
                <a:cubicBezTo>
                  <a:pt x="4035106" y="341982"/>
                  <a:pt x="4039326" y="325094"/>
                  <a:pt x="4039326" y="312429"/>
                </a:cubicBezTo>
                <a:cubicBezTo>
                  <a:pt x="4039326" y="265984"/>
                  <a:pt x="4056209" y="219543"/>
                  <a:pt x="4064649" y="173101"/>
                </a:cubicBezTo>
                <a:cubicBezTo>
                  <a:pt x="4077312" y="118217"/>
                  <a:pt x="4102639" y="80218"/>
                  <a:pt x="4161729" y="71775"/>
                </a:cubicBezTo>
                <a:cubicBezTo>
                  <a:pt x="4174392" y="67552"/>
                  <a:pt x="4187055" y="67552"/>
                  <a:pt x="4191275" y="50664"/>
                </a:cubicBezTo>
                <a:cubicBezTo>
                  <a:pt x="4203938" y="12666"/>
                  <a:pt x="4237705" y="4223"/>
                  <a:pt x="42714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4885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EBBCD9AC-6DC7-4CF0-B75A-514911F6675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215557" y="181697"/>
            <a:ext cx="11907711" cy="6571007"/>
          </a:xfrm>
          <a:custGeom>
            <a:avLst/>
            <a:gdLst>
              <a:gd name="connsiteX0" fmla="*/ 1113581 w 11907711"/>
              <a:gd name="connsiteY0" fmla="*/ 3815773 h 6571007"/>
              <a:gd name="connsiteX1" fmla="*/ 1103083 w 11907711"/>
              <a:gd name="connsiteY1" fmla="*/ 3822743 h 6571007"/>
              <a:gd name="connsiteX2" fmla="*/ 1096155 w 11907711"/>
              <a:gd name="connsiteY2" fmla="*/ 3831591 h 6571007"/>
              <a:gd name="connsiteX3" fmla="*/ 1096740 w 11907711"/>
              <a:gd name="connsiteY3" fmla="*/ 3832434 h 6571007"/>
              <a:gd name="connsiteX4" fmla="*/ 1109242 w 11907711"/>
              <a:gd name="connsiteY4" fmla="*/ 3847290 h 6571007"/>
              <a:gd name="connsiteX5" fmla="*/ 1127126 w 11907711"/>
              <a:gd name="connsiteY5" fmla="*/ 3847909 h 6571007"/>
              <a:gd name="connsiteX6" fmla="*/ 1133157 w 11907711"/>
              <a:gd name="connsiteY6" fmla="*/ 3846001 h 6571007"/>
              <a:gd name="connsiteX7" fmla="*/ 1125818 w 11907711"/>
              <a:gd name="connsiteY7" fmla="*/ 3833124 h 6571007"/>
              <a:gd name="connsiteX8" fmla="*/ 1122723 w 11907711"/>
              <a:gd name="connsiteY8" fmla="*/ 3824838 h 6571007"/>
              <a:gd name="connsiteX9" fmla="*/ 1113581 w 11907711"/>
              <a:gd name="connsiteY9" fmla="*/ 3815773 h 6571007"/>
              <a:gd name="connsiteX10" fmla="*/ 11009991 w 11907711"/>
              <a:gd name="connsiteY10" fmla="*/ 2874730 h 6571007"/>
              <a:gd name="connsiteX11" fmla="*/ 11004266 w 11907711"/>
              <a:gd name="connsiteY11" fmla="*/ 2896461 h 6571007"/>
              <a:gd name="connsiteX12" fmla="*/ 11004798 w 11907711"/>
              <a:gd name="connsiteY12" fmla="*/ 2896400 h 6571007"/>
              <a:gd name="connsiteX13" fmla="*/ 11008167 w 11907711"/>
              <a:gd name="connsiteY13" fmla="*/ 2890176 h 6571007"/>
              <a:gd name="connsiteX14" fmla="*/ 11010017 w 11907711"/>
              <a:gd name="connsiteY14" fmla="*/ 2875923 h 6571007"/>
              <a:gd name="connsiteX15" fmla="*/ 1050199 w 11907711"/>
              <a:gd name="connsiteY15" fmla="*/ 377 h 6571007"/>
              <a:gd name="connsiteX16" fmla="*/ 1084195 w 11907711"/>
              <a:gd name="connsiteY16" fmla="*/ 2815 h 6571007"/>
              <a:gd name="connsiteX17" fmla="*/ 1113958 w 11907711"/>
              <a:gd name="connsiteY17" fmla="*/ 23240 h 6571007"/>
              <a:gd name="connsiteX18" fmla="*/ 1113651 w 11907711"/>
              <a:gd name="connsiteY18" fmla="*/ 47290 h 6571007"/>
              <a:gd name="connsiteX19" fmla="*/ 1127481 w 11907711"/>
              <a:gd name="connsiteY19" fmla="*/ 61497 h 6571007"/>
              <a:gd name="connsiteX20" fmla="*/ 1179794 w 11907711"/>
              <a:gd name="connsiteY20" fmla="*/ 40114 h 6571007"/>
              <a:gd name="connsiteX21" fmla="*/ 1191879 w 11907711"/>
              <a:gd name="connsiteY21" fmla="*/ 34256 h 6571007"/>
              <a:gd name="connsiteX22" fmla="*/ 1197731 w 11907711"/>
              <a:gd name="connsiteY22" fmla="*/ 46357 h 6571007"/>
              <a:gd name="connsiteX23" fmla="*/ 1197603 w 11907711"/>
              <a:gd name="connsiteY23" fmla="*/ 56378 h 6571007"/>
              <a:gd name="connsiteX24" fmla="*/ 1215434 w 11907711"/>
              <a:gd name="connsiteY24" fmla="*/ 70636 h 6571007"/>
              <a:gd name="connsiteX25" fmla="*/ 1239322 w 11907711"/>
              <a:gd name="connsiteY25" fmla="*/ 80964 h 6571007"/>
              <a:gd name="connsiteX26" fmla="*/ 1237039 w 11907711"/>
              <a:gd name="connsiteY26" fmla="*/ 102985 h 6571007"/>
              <a:gd name="connsiteX27" fmla="*/ 1213050 w 11907711"/>
              <a:gd name="connsiteY27" fmla="*/ 100673 h 6571007"/>
              <a:gd name="connsiteX28" fmla="*/ 1197014 w 11907711"/>
              <a:gd name="connsiteY28" fmla="*/ 102474 h 6571007"/>
              <a:gd name="connsiteX29" fmla="*/ 1198786 w 11907711"/>
              <a:gd name="connsiteY29" fmla="*/ 120537 h 6571007"/>
              <a:gd name="connsiteX30" fmla="*/ 1248996 w 11907711"/>
              <a:gd name="connsiteY30" fmla="*/ 107145 h 6571007"/>
              <a:gd name="connsiteX31" fmla="*/ 1293254 w 11907711"/>
              <a:gd name="connsiteY31" fmla="*/ 89669 h 6571007"/>
              <a:gd name="connsiteX32" fmla="*/ 1402890 w 11907711"/>
              <a:gd name="connsiteY32" fmla="*/ 125143 h 6571007"/>
              <a:gd name="connsiteX33" fmla="*/ 1408637 w 11907711"/>
              <a:gd name="connsiteY33" fmla="*/ 145262 h 6571007"/>
              <a:gd name="connsiteX34" fmla="*/ 1398223 w 11907711"/>
              <a:gd name="connsiteY34" fmla="*/ 177201 h 6571007"/>
              <a:gd name="connsiteX35" fmla="*/ 1413977 w 11907711"/>
              <a:gd name="connsiteY35" fmla="*/ 197446 h 6571007"/>
              <a:gd name="connsiteX36" fmla="*/ 1426087 w 11907711"/>
              <a:gd name="connsiteY36" fmla="*/ 189582 h 6571007"/>
              <a:gd name="connsiteX37" fmla="*/ 1458643 w 11907711"/>
              <a:gd name="connsiteY37" fmla="*/ 147903 h 6571007"/>
              <a:gd name="connsiteX38" fmla="*/ 1460542 w 11907711"/>
              <a:gd name="connsiteY38" fmla="*/ 155946 h 6571007"/>
              <a:gd name="connsiteX39" fmla="*/ 1484404 w 11907711"/>
              <a:gd name="connsiteY39" fmla="*/ 168276 h 6571007"/>
              <a:gd name="connsiteX40" fmla="*/ 1496360 w 11907711"/>
              <a:gd name="connsiteY40" fmla="*/ 172437 h 6571007"/>
              <a:gd name="connsiteX41" fmla="*/ 1528150 w 11907711"/>
              <a:gd name="connsiteY41" fmla="*/ 190884 h 6571007"/>
              <a:gd name="connsiteX42" fmla="*/ 1594294 w 11907711"/>
              <a:gd name="connsiteY42" fmla="*/ 183709 h 6571007"/>
              <a:gd name="connsiteX43" fmla="*/ 1604479 w 11907711"/>
              <a:gd name="connsiteY43" fmla="*/ 169808 h 6571007"/>
              <a:gd name="connsiteX44" fmla="*/ 1614843 w 11907711"/>
              <a:gd name="connsiteY44" fmla="*/ 141877 h 6571007"/>
              <a:gd name="connsiteX45" fmla="*/ 1563042 w 11907711"/>
              <a:gd name="connsiteY45" fmla="*/ 123176 h 6571007"/>
              <a:gd name="connsiteX46" fmla="*/ 1519370 w 11907711"/>
              <a:gd name="connsiteY46" fmla="*/ 94557 h 6571007"/>
              <a:gd name="connsiteX47" fmla="*/ 1583258 w 11907711"/>
              <a:gd name="connsiteY47" fmla="*/ 107398 h 6571007"/>
              <a:gd name="connsiteX48" fmla="*/ 1633392 w 11907711"/>
              <a:gd name="connsiteY48" fmla="*/ 100019 h 6571007"/>
              <a:gd name="connsiteX49" fmla="*/ 1659382 w 11907711"/>
              <a:gd name="connsiteY49" fmla="*/ 102355 h 6571007"/>
              <a:gd name="connsiteX50" fmla="*/ 1661307 w 11907711"/>
              <a:gd name="connsiteY50" fmla="*/ 108393 h 6571007"/>
              <a:gd name="connsiteX51" fmla="*/ 1755238 w 11907711"/>
              <a:gd name="connsiteY51" fmla="*/ 119613 h 6571007"/>
              <a:gd name="connsiteX52" fmla="*/ 1811709 w 11907711"/>
              <a:gd name="connsiteY52" fmla="*/ 86256 h 6571007"/>
              <a:gd name="connsiteX53" fmla="*/ 1877571 w 11907711"/>
              <a:gd name="connsiteY53" fmla="*/ 101128 h 6571007"/>
              <a:gd name="connsiteX54" fmla="*/ 1959266 w 11907711"/>
              <a:gd name="connsiteY54" fmla="*/ 130232 h 6571007"/>
              <a:gd name="connsiteX55" fmla="*/ 2021074 w 11907711"/>
              <a:gd name="connsiteY55" fmla="*/ 149060 h 6571007"/>
              <a:gd name="connsiteX56" fmla="*/ 2068977 w 11907711"/>
              <a:gd name="connsiteY56" fmla="*/ 159694 h 6571007"/>
              <a:gd name="connsiteX57" fmla="*/ 2108798 w 11907711"/>
              <a:gd name="connsiteY57" fmla="*/ 176238 h 6571007"/>
              <a:gd name="connsiteX58" fmla="*/ 2135666 w 11907711"/>
              <a:gd name="connsiteY58" fmla="*/ 266782 h 6571007"/>
              <a:gd name="connsiteX59" fmla="*/ 2147418 w 11907711"/>
              <a:gd name="connsiteY59" fmla="*/ 286976 h 6571007"/>
              <a:gd name="connsiteX60" fmla="*/ 2169560 w 11907711"/>
              <a:gd name="connsiteY60" fmla="*/ 277236 h 6571007"/>
              <a:gd name="connsiteX61" fmla="*/ 2181770 w 11907711"/>
              <a:gd name="connsiteY61" fmla="*/ 261357 h 6571007"/>
              <a:gd name="connsiteX62" fmla="*/ 2242115 w 11907711"/>
              <a:gd name="connsiteY62" fmla="*/ 238071 h 6571007"/>
              <a:gd name="connsiteX63" fmla="*/ 2267800 w 11907711"/>
              <a:gd name="connsiteY63" fmla="*/ 264458 h 6571007"/>
              <a:gd name="connsiteX64" fmla="*/ 2312108 w 11907711"/>
              <a:gd name="connsiteY64" fmla="*/ 242973 h 6571007"/>
              <a:gd name="connsiteX65" fmla="*/ 2378125 w 11907711"/>
              <a:gd name="connsiteY65" fmla="*/ 245819 h 6571007"/>
              <a:gd name="connsiteX66" fmla="*/ 2501641 w 11907711"/>
              <a:gd name="connsiteY66" fmla="*/ 291493 h 6571007"/>
              <a:gd name="connsiteX67" fmla="*/ 2521550 w 11907711"/>
              <a:gd name="connsiteY67" fmla="*/ 299764 h 6571007"/>
              <a:gd name="connsiteX68" fmla="*/ 2569658 w 11907711"/>
              <a:gd name="connsiteY68" fmla="*/ 294364 h 6571007"/>
              <a:gd name="connsiteX69" fmla="*/ 2583770 w 11907711"/>
              <a:gd name="connsiteY69" fmla="*/ 286526 h 6571007"/>
              <a:gd name="connsiteX70" fmla="*/ 2603833 w 11907711"/>
              <a:gd name="connsiteY70" fmla="*/ 282774 h 6571007"/>
              <a:gd name="connsiteX71" fmla="*/ 2629619 w 11907711"/>
              <a:gd name="connsiteY71" fmla="*/ 301142 h 6571007"/>
              <a:gd name="connsiteX72" fmla="*/ 2651301 w 11907711"/>
              <a:gd name="connsiteY72" fmla="*/ 327478 h 6571007"/>
              <a:gd name="connsiteX73" fmla="*/ 2677163 w 11907711"/>
              <a:gd name="connsiteY73" fmla="*/ 339834 h 6571007"/>
              <a:gd name="connsiteX74" fmla="*/ 2715010 w 11907711"/>
              <a:gd name="connsiteY74" fmla="*/ 354348 h 6571007"/>
              <a:gd name="connsiteX75" fmla="*/ 2733020 w 11907711"/>
              <a:gd name="connsiteY75" fmla="*/ 354577 h 6571007"/>
              <a:gd name="connsiteX76" fmla="*/ 2816998 w 11907711"/>
              <a:gd name="connsiteY76" fmla="*/ 361662 h 6571007"/>
              <a:gd name="connsiteX77" fmla="*/ 2849144 w 11907711"/>
              <a:gd name="connsiteY77" fmla="*/ 352049 h 6571007"/>
              <a:gd name="connsiteX78" fmla="*/ 2827437 w 11907711"/>
              <a:gd name="connsiteY78" fmla="*/ 327719 h 6571007"/>
              <a:gd name="connsiteX79" fmla="*/ 2821486 w 11907711"/>
              <a:gd name="connsiteY79" fmla="*/ 323634 h 6571007"/>
              <a:gd name="connsiteX80" fmla="*/ 2812424 w 11907711"/>
              <a:gd name="connsiteY80" fmla="*/ 249352 h 6571007"/>
              <a:gd name="connsiteX81" fmla="*/ 2841958 w 11907711"/>
              <a:gd name="connsiteY81" fmla="*/ 287813 h 6571007"/>
              <a:gd name="connsiteX82" fmla="*/ 2890115 w 11907711"/>
              <a:gd name="connsiteY82" fmla="*/ 278405 h 6571007"/>
              <a:gd name="connsiteX83" fmla="*/ 2900019 w 11907711"/>
              <a:gd name="connsiteY83" fmla="*/ 286550 h 6571007"/>
              <a:gd name="connsiteX84" fmla="*/ 2895863 w 11907711"/>
              <a:gd name="connsiteY84" fmla="*/ 298523 h 6571007"/>
              <a:gd name="connsiteX85" fmla="*/ 2895633 w 11907711"/>
              <a:gd name="connsiteY85" fmla="*/ 316561 h 6571007"/>
              <a:gd name="connsiteX86" fmla="*/ 2907666 w 11907711"/>
              <a:gd name="connsiteY86" fmla="*/ 314710 h 6571007"/>
              <a:gd name="connsiteX87" fmla="*/ 2923524 w 11907711"/>
              <a:gd name="connsiteY87" fmla="*/ 326938 h 6571007"/>
              <a:gd name="connsiteX88" fmla="*/ 2925371 w 11907711"/>
              <a:gd name="connsiteY88" fmla="*/ 338989 h 6571007"/>
              <a:gd name="connsiteX89" fmla="*/ 3029743 w 11907711"/>
              <a:gd name="connsiteY89" fmla="*/ 316267 h 6571007"/>
              <a:gd name="connsiteX90" fmla="*/ 3033720 w 11907711"/>
              <a:gd name="connsiteY90" fmla="*/ 318322 h 6571007"/>
              <a:gd name="connsiteX91" fmla="*/ 3165471 w 11907711"/>
              <a:gd name="connsiteY91" fmla="*/ 346059 h 6571007"/>
              <a:gd name="connsiteX92" fmla="*/ 3197288 w 11907711"/>
              <a:gd name="connsiteY92" fmla="*/ 362501 h 6571007"/>
              <a:gd name="connsiteX93" fmla="*/ 3233004 w 11907711"/>
              <a:gd name="connsiteY93" fmla="*/ 387009 h 6571007"/>
              <a:gd name="connsiteX94" fmla="*/ 3308924 w 11907711"/>
              <a:gd name="connsiteY94" fmla="*/ 398000 h 6571007"/>
              <a:gd name="connsiteX95" fmla="*/ 3327293 w 11907711"/>
              <a:gd name="connsiteY95" fmla="*/ 370171 h 6571007"/>
              <a:gd name="connsiteX96" fmla="*/ 3325496 w 11907711"/>
              <a:gd name="connsiteY96" fmla="*/ 354112 h 6571007"/>
              <a:gd name="connsiteX97" fmla="*/ 3333910 w 11907711"/>
              <a:gd name="connsiteY97" fmla="*/ 322148 h 6571007"/>
              <a:gd name="connsiteX98" fmla="*/ 3340118 w 11907711"/>
              <a:gd name="connsiteY98" fmla="*/ 306191 h 6571007"/>
              <a:gd name="connsiteX99" fmla="*/ 3353974 w 11907711"/>
              <a:gd name="connsiteY99" fmla="*/ 318395 h 6571007"/>
              <a:gd name="connsiteX100" fmla="*/ 3371422 w 11907711"/>
              <a:gd name="connsiteY100" fmla="*/ 362717 h 6571007"/>
              <a:gd name="connsiteX101" fmla="*/ 3446885 w 11907711"/>
              <a:gd name="connsiteY101" fmla="*/ 409781 h 6571007"/>
              <a:gd name="connsiteX102" fmla="*/ 3500943 w 11907711"/>
              <a:gd name="connsiteY102" fmla="*/ 408466 h 6571007"/>
              <a:gd name="connsiteX103" fmla="*/ 3540611 w 11907711"/>
              <a:gd name="connsiteY103" fmla="*/ 437035 h 6571007"/>
              <a:gd name="connsiteX104" fmla="*/ 3546461 w 11907711"/>
              <a:gd name="connsiteY104" fmla="*/ 449136 h 6571007"/>
              <a:gd name="connsiteX105" fmla="*/ 3573064 w 11907711"/>
              <a:gd name="connsiteY105" fmla="*/ 403373 h 6571007"/>
              <a:gd name="connsiteX106" fmla="*/ 3595079 w 11907711"/>
              <a:gd name="connsiteY106" fmla="*/ 403653 h 6571007"/>
              <a:gd name="connsiteX107" fmla="*/ 3628998 w 11907711"/>
              <a:gd name="connsiteY107" fmla="*/ 412105 h 6571007"/>
              <a:gd name="connsiteX108" fmla="*/ 3677130 w 11907711"/>
              <a:gd name="connsiteY108" fmla="*/ 404699 h 6571007"/>
              <a:gd name="connsiteX109" fmla="*/ 3750819 w 11907711"/>
              <a:gd name="connsiteY109" fmla="*/ 433701 h 6571007"/>
              <a:gd name="connsiteX110" fmla="*/ 3802956 w 11907711"/>
              <a:gd name="connsiteY110" fmla="*/ 426348 h 6571007"/>
              <a:gd name="connsiteX111" fmla="*/ 3858914 w 11907711"/>
              <a:gd name="connsiteY111" fmla="*/ 433075 h 6571007"/>
              <a:gd name="connsiteX112" fmla="*/ 3890908 w 11907711"/>
              <a:gd name="connsiteY112" fmla="*/ 435488 h 6571007"/>
              <a:gd name="connsiteX113" fmla="*/ 3894936 w 11907711"/>
              <a:gd name="connsiteY113" fmla="*/ 433535 h 6571007"/>
              <a:gd name="connsiteX114" fmla="*/ 3916899 w 11907711"/>
              <a:gd name="connsiteY114" fmla="*/ 437823 h 6571007"/>
              <a:gd name="connsiteX115" fmla="*/ 3922672 w 11907711"/>
              <a:gd name="connsiteY115" fmla="*/ 455937 h 6571007"/>
              <a:gd name="connsiteX116" fmla="*/ 3964392 w 11907711"/>
              <a:gd name="connsiteY116" fmla="*/ 480523 h 6571007"/>
              <a:gd name="connsiteX117" fmla="*/ 4064839 w 11907711"/>
              <a:gd name="connsiteY117" fmla="*/ 451737 h 6571007"/>
              <a:gd name="connsiteX118" fmla="*/ 4088753 w 11907711"/>
              <a:gd name="connsiteY118" fmla="*/ 460059 h 6571007"/>
              <a:gd name="connsiteX119" fmla="*/ 4108663 w 11907711"/>
              <a:gd name="connsiteY119" fmla="*/ 468331 h 6571007"/>
              <a:gd name="connsiteX120" fmla="*/ 4158770 w 11907711"/>
              <a:gd name="connsiteY120" fmla="*/ 462956 h 6571007"/>
              <a:gd name="connsiteX121" fmla="*/ 4201205 w 11907711"/>
              <a:gd name="connsiteY121" fmla="*/ 431426 h 6571007"/>
              <a:gd name="connsiteX122" fmla="*/ 4221395 w 11907711"/>
              <a:gd name="connsiteY122" fmla="*/ 417652 h 6571007"/>
              <a:gd name="connsiteX123" fmla="*/ 4263422 w 11907711"/>
              <a:gd name="connsiteY123" fmla="*/ 418187 h 6571007"/>
              <a:gd name="connsiteX124" fmla="*/ 4275992 w 11907711"/>
              <a:gd name="connsiteY124" fmla="*/ 374249 h 6571007"/>
              <a:gd name="connsiteX125" fmla="*/ 4287490 w 11907711"/>
              <a:gd name="connsiteY125" fmla="*/ 414485 h 6571007"/>
              <a:gd name="connsiteX126" fmla="*/ 4236871 w 11907711"/>
              <a:gd name="connsiteY126" fmla="*/ 459944 h 6571007"/>
              <a:gd name="connsiteX127" fmla="*/ 4311044 w 11907711"/>
              <a:gd name="connsiteY127" fmla="*/ 450867 h 6571007"/>
              <a:gd name="connsiteX128" fmla="*/ 4325308 w 11907711"/>
              <a:gd name="connsiteY128" fmla="*/ 431004 h 6571007"/>
              <a:gd name="connsiteX129" fmla="*/ 4365768 w 11907711"/>
              <a:gd name="connsiteY129" fmla="*/ 397443 h 6571007"/>
              <a:gd name="connsiteX130" fmla="*/ 4375980 w 11907711"/>
              <a:gd name="connsiteY130" fmla="*/ 381537 h 6571007"/>
              <a:gd name="connsiteX131" fmla="*/ 4390498 w 11907711"/>
              <a:gd name="connsiteY131" fmla="*/ 341632 h 6571007"/>
              <a:gd name="connsiteX132" fmla="*/ 4396298 w 11907711"/>
              <a:gd name="connsiteY132" fmla="*/ 357742 h 6571007"/>
              <a:gd name="connsiteX133" fmla="*/ 4440174 w 11907711"/>
              <a:gd name="connsiteY133" fmla="*/ 370327 h 6571007"/>
              <a:gd name="connsiteX134" fmla="*/ 4498336 w 11907711"/>
              <a:gd name="connsiteY134" fmla="*/ 361048 h 6571007"/>
              <a:gd name="connsiteX135" fmla="*/ 4542237 w 11907711"/>
              <a:gd name="connsiteY135" fmla="*/ 371629 h 6571007"/>
              <a:gd name="connsiteX136" fmla="*/ 4669757 w 11907711"/>
              <a:gd name="connsiteY136" fmla="*/ 417355 h 6571007"/>
              <a:gd name="connsiteX137" fmla="*/ 4679354 w 11907711"/>
              <a:gd name="connsiteY137" fmla="*/ 449548 h 6571007"/>
              <a:gd name="connsiteX138" fmla="*/ 4648976 w 11907711"/>
              <a:gd name="connsiteY138" fmla="*/ 477225 h 6571007"/>
              <a:gd name="connsiteX139" fmla="*/ 4608568 w 11907711"/>
              <a:gd name="connsiteY139" fmla="*/ 506776 h 6571007"/>
              <a:gd name="connsiteX140" fmla="*/ 4791373 w 11907711"/>
              <a:gd name="connsiteY140" fmla="*/ 454986 h 6571007"/>
              <a:gd name="connsiteX141" fmla="*/ 4813439 w 11907711"/>
              <a:gd name="connsiteY141" fmla="*/ 451258 h 6571007"/>
              <a:gd name="connsiteX142" fmla="*/ 4827141 w 11907711"/>
              <a:gd name="connsiteY142" fmla="*/ 475487 h 6571007"/>
              <a:gd name="connsiteX143" fmla="*/ 4818906 w 11907711"/>
              <a:gd name="connsiteY143" fmla="*/ 493422 h 6571007"/>
              <a:gd name="connsiteX144" fmla="*/ 4784295 w 11907711"/>
              <a:gd name="connsiteY144" fmla="*/ 539084 h 6571007"/>
              <a:gd name="connsiteX145" fmla="*/ 4795640 w 11907711"/>
              <a:gd name="connsiteY145" fmla="*/ 591345 h 6571007"/>
              <a:gd name="connsiteX146" fmla="*/ 4835844 w 11907711"/>
              <a:gd name="connsiteY146" fmla="*/ 577826 h 6571007"/>
              <a:gd name="connsiteX147" fmla="*/ 4846130 w 11907711"/>
              <a:gd name="connsiteY147" fmla="*/ 555907 h 6571007"/>
              <a:gd name="connsiteX148" fmla="*/ 4912863 w 11907711"/>
              <a:gd name="connsiteY148" fmla="*/ 502638 h 6571007"/>
              <a:gd name="connsiteX149" fmla="*/ 4968974 w 11907711"/>
              <a:gd name="connsiteY149" fmla="*/ 497340 h 6571007"/>
              <a:gd name="connsiteX150" fmla="*/ 5106704 w 11907711"/>
              <a:gd name="connsiteY150" fmla="*/ 527158 h 6571007"/>
              <a:gd name="connsiteX151" fmla="*/ 5142803 w 11907711"/>
              <a:gd name="connsiteY151" fmla="*/ 521606 h 6571007"/>
              <a:gd name="connsiteX152" fmla="*/ 5201044 w 11907711"/>
              <a:gd name="connsiteY152" fmla="*/ 506312 h 6571007"/>
              <a:gd name="connsiteX153" fmla="*/ 5264726 w 11907711"/>
              <a:gd name="connsiteY153" fmla="*/ 535187 h 6571007"/>
              <a:gd name="connsiteX154" fmla="*/ 5308702 w 11907711"/>
              <a:gd name="connsiteY154" fmla="*/ 539756 h 6571007"/>
              <a:gd name="connsiteX155" fmla="*/ 5340850 w 11907711"/>
              <a:gd name="connsiteY155" fmla="*/ 530144 h 6571007"/>
              <a:gd name="connsiteX156" fmla="*/ 5358989 w 11907711"/>
              <a:gd name="connsiteY156" fmla="*/ 520354 h 6571007"/>
              <a:gd name="connsiteX157" fmla="*/ 5366689 w 11907711"/>
              <a:gd name="connsiteY157" fmla="*/ 544505 h 6571007"/>
              <a:gd name="connsiteX158" fmla="*/ 5352347 w 11907711"/>
              <a:gd name="connsiteY158" fmla="*/ 570381 h 6571007"/>
              <a:gd name="connsiteX159" fmla="*/ 5391682 w 11907711"/>
              <a:gd name="connsiteY159" fmla="*/ 625003 h 6571007"/>
              <a:gd name="connsiteX160" fmla="*/ 5415774 w 11907711"/>
              <a:gd name="connsiteY160" fmla="*/ 619298 h 6571007"/>
              <a:gd name="connsiteX161" fmla="*/ 5437763 w 11907711"/>
              <a:gd name="connsiteY161" fmla="*/ 621581 h 6571007"/>
              <a:gd name="connsiteX162" fmla="*/ 5539672 w 11907711"/>
              <a:gd name="connsiteY162" fmla="*/ 634907 h 6571007"/>
              <a:gd name="connsiteX163" fmla="*/ 5545780 w 11907711"/>
              <a:gd name="connsiteY163" fmla="*/ 626968 h 6571007"/>
              <a:gd name="connsiteX164" fmla="*/ 5538031 w 11907711"/>
              <a:gd name="connsiteY164" fmla="*/ 606823 h 6571007"/>
              <a:gd name="connsiteX165" fmla="*/ 5529975 w 11907711"/>
              <a:gd name="connsiteY165" fmla="*/ 610729 h 6571007"/>
              <a:gd name="connsiteX166" fmla="*/ 5479891 w 11907711"/>
              <a:gd name="connsiteY166" fmla="*/ 614100 h 6571007"/>
              <a:gd name="connsiteX167" fmla="*/ 5460545 w 11907711"/>
              <a:gd name="connsiteY167" fmla="*/ 561737 h 6571007"/>
              <a:gd name="connsiteX168" fmla="*/ 5476605 w 11907711"/>
              <a:gd name="connsiteY168" fmla="*/ 557932 h 6571007"/>
              <a:gd name="connsiteX169" fmla="*/ 5512703 w 11907711"/>
              <a:gd name="connsiteY169" fmla="*/ 552380 h 6571007"/>
              <a:gd name="connsiteX170" fmla="*/ 5588932 w 11907711"/>
              <a:gd name="connsiteY170" fmla="*/ 539319 h 6571007"/>
              <a:gd name="connsiteX171" fmla="*/ 5622852 w 11907711"/>
              <a:gd name="connsiteY171" fmla="*/ 547770 h 6571007"/>
              <a:gd name="connsiteX172" fmla="*/ 5664699 w 11907711"/>
              <a:gd name="connsiteY172" fmla="*/ 562335 h 6571007"/>
              <a:gd name="connsiteX173" fmla="*/ 5692664 w 11907711"/>
              <a:gd name="connsiteY173" fmla="*/ 566700 h 6571007"/>
              <a:gd name="connsiteX174" fmla="*/ 5722760 w 11907711"/>
              <a:gd name="connsiteY174" fmla="*/ 561071 h 6571007"/>
              <a:gd name="connsiteX175" fmla="*/ 5738361 w 11907711"/>
              <a:gd name="connsiteY175" fmla="*/ 593342 h 6571007"/>
              <a:gd name="connsiteX176" fmla="*/ 5813021 w 11907711"/>
              <a:gd name="connsiteY176" fmla="*/ 546186 h 6571007"/>
              <a:gd name="connsiteX177" fmla="*/ 5804812 w 11907711"/>
              <a:gd name="connsiteY177" fmla="*/ 562117 h 6571007"/>
              <a:gd name="connsiteX178" fmla="*/ 5832291 w 11907711"/>
              <a:gd name="connsiteY178" fmla="*/ 604562 h 6571007"/>
              <a:gd name="connsiteX179" fmla="*/ 5896333 w 11907711"/>
              <a:gd name="connsiteY179" fmla="*/ 605378 h 6571007"/>
              <a:gd name="connsiteX180" fmla="*/ 5989906 w 11907711"/>
              <a:gd name="connsiteY180" fmla="*/ 644657 h 6571007"/>
              <a:gd name="connsiteX181" fmla="*/ 6030085 w 11907711"/>
              <a:gd name="connsiteY181" fmla="*/ 633143 h 6571007"/>
              <a:gd name="connsiteX182" fmla="*/ 6076472 w 11907711"/>
              <a:gd name="connsiteY182" fmla="*/ 605670 h 6571007"/>
              <a:gd name="connsiteX183" fmla="*/ 6126452 w 11907711"/>
              <a:gd name="connsiteY183" fmla="*/ 610317 h 6571007"/>
              <a:gd name="connsiteX184" fmla="*/ 6152289 w 11907711"/>
              <a:gd name="connsiteY184" fmla="*/ 624677 h 6571007"/>
              <a:gd name="connsiteX185" fmla="*/ 6160243 w 11907711"/>
              <a:gd name="connsiteY185" fmla="*/ 628788 h 6571007"/>
              <a:gd name="connsiteX186" fmla="*/ 6238445 w 11907711"/>
              <a:gd name="connsiteY186" fmla="*/ 617757 h 6571007"/>
              <a:gd name="connsiteX187" fmla="*/ 6308746 w 11907711"/>
              <a:gd name="connsiteY187" fmla="*/ 598609 h 6571007"/>
              <a:gd name="connsiteX188" fmla="*/ 6328706 w 11907711"/>
              <a:gd name="connsiteY188" fmla="*/ 602873 h 6571007"/>
              <a:gd name="connsiteX189" fmla="*/ 6358649 w 11907711"/>
              <a:gd name="connsiteY189" fmla="*/ 609268 h 6571007"/>
              <a:gd name="connsiteX190" fmla="*/ 6455094 w 11907711"/>
              <a:gd name="connsiteY190" fmla="*/ 580430 h 6571007"/>
              <a:gd name="connsiteX191" fmla="*/ 6495016 w 11907711"/>
              <a:gd name="connsiteY191" fmla="*/ 588956 h 6571007"/>
              <a:gd name="connsiteX192" fmla="*/ 6514773 w 11907711"/>
              <a:gd name="connsiteY192" fmla="*/ 609254 h 6571007"/>
              <a:gd name="connsiteX193" fmla="*/ 6528526 w 11907711"/>
              <a:gd name="connsiteY193" fmla="*/ 629475 h 6571007"/>
              <a:gd name="connsiteX194" fmla="*/ 6606372 w 11907711"/>
              <a:gd name="connsiteY194" fmla="*/ 646502 h 6571007"/>
              <a:gd name="connsiteX195" fmla="*/ 6626767 w 11907711"/>
              <a:gd name="connsiteY195" fmla="*/ 616696 h 6571007"/>
              <a:gd name="connsiteX196" fmla="*/ 6637207 w 11907711"/>
              <a:gd name="connsiteY196" fmla="*/ 582752 h 6571007"/>
              <a:gd name="connsiteX197" fmla="*/ 6658736 w 11907711"/>
              <a:gd name="connsiteY197" fmla="*/ 621112 h 6571007"/>
              <a:gd name="connsiteX198" fmla="*/ 6702150 w 11907711"/>
              <a:gd name="connsiteY198" fmla="*/ 669774 h 6571007"/>
              <a:gd name="connsiteX199" fmla="*/ 6764521 w 11907711"/>
              <a:gd name="connsiteY199" fmla="*/ 644509 h 6571007"/>
              <a:gd name="connsiteX200" fmla="*/ 6796645 w 11907711"/>
              <a:gd name="connsiteY200" fmla="*/ 636902 h 6571007"/>
              <a:gd name="connsiteX201" fmla="*/ 6846420 w 11907711"/>
              <a:gd name="connsiteY201" fmla="*/ 657581 h 6571007"/>
              <a:gd name="connsiteX202" fmla="*/ 6864381 w 11907711"/>
              <a:gd name="connsiteY202" fmla="*/ 661819 h 6571007"/>
              <a:gd name="connsiteX203" fmla="*/ 6906483 w 11907711"/>
              <a:gd name="connsiteY203" fmla="*/ 656342 h 6571007"/>
              <a:gd name="connsiteX204" fmla="*/ 6890296 w 11907711"/>
              <a:gd name="connsiteY204" fmla="*/ 670168 h 6571007"/>
              <a:gd name="connsiteX205" fmla="*/ 6891938 w 11907711"/>
              <a:gd name="connsiteY205" fmla="*/ 698252 h 6571007"/>
              <a:gd name="connsiteX206" fmla="*/ 6916005 w 11907711"/>
              <a:gd name="connsiteY206" fmla="*/ 694549 h 6571007"/>
              <a:gd name="connsiteX207" fmla="*/ 6978683 w 11907711"/>
              <a:gd name="connsiteY207" fmla="*/ 645236 h 6571007"/>
              <a:gd name="connsiteX208" fmla="*/ 7028790 w 11907711"/>
              <a:gd name="connsiteY208" fmla="*/ 639861 h 6571007"/>
              <a:gd name="connsiteX209" fmla="*/ 7082774 w 11907711"/>
              <a:gd name="connsiteY209" fmla="*/ 644558 h 6571007"/>
              <a:gd name="connsiteX210" fmla="*/ 7140682 w 11907711"/>
              <a:gd name="connsiteY210" fmla="*/ 655320 h 6571007"/>
              <a:gd name="connsiteX211" fmla="*/ 7182760 w 11907711"/>
              <a:gd name="connsiteY211" fmla="*/ 651846 h 6571007"/>
              <a:gd name="connsiteX212" fmla="*/ 7232766 w 11907711"/>
              <a:gd name="connsiteY212" fmla="*/ 654489 h 6571007"/>
              <a:gd name="connsiteX213" fmla="*/ 7246596 w 11907711"/>
              <a:gd name="connsiteY213" fmla="*/ 668697 h 6571007"/>
              <a:gd name="connsiteX214" fmla="*/ 7302400 w 11907711"/>
              <a:gd name="connsiteY214" fmla="*/ 687448 h 6571007"/>
              <a:gd name="connsiteX215" fmla="*/ 7332804 w 11907711"/>
              <a:gd name="connsiteY215" fmla="*/ 657769 h 6571007"/>
              <a:gd name="connsiteX216" fmla="*/ 7379164 w 11907711"/>
              <a:gd name="connsiteY216" fmla="*/ 632301 h 6571007"/>
              <a:gd name="connsiteX217" fmla="*/ 7455366 w 11907711"/>
              <a:gd name="connsiteY217" fmla="*/ 621246 h 6571007"/>
              <a:gd name="connsiteX218" fmla="*/ 7475429 w 11907711"/>
              <a:gd name="connsiteY218" fmla="*/ 617492 h 6571007"/>
              <a:gd name="connsiteX219" fmla="*/ 7587424 w 11907711"/>
              <a:gd name="connsiteY219" fmla="*/ 624934 h 6571007"/>
              <a:gd name="connsiteX220" fmla="*/ 7560896 w 11907711"/>
              <a:gd name="connsiteY220" fmla="*/ 664686 h 6571007"/>
              <a:gd name="connsiteX221" fmla="*/ 7552662 w 11907711"/>
              <a:gd name="connsiteY221" fmla="*/ 682621 h 6571007"/>
              <a:gd name="connsiteX222" fmla="*/ 7550404 w 11907711"/>
              <a:gd name="connsiteY222" fmla="*/ 702637 h 6571007"/>
              <a:gd name="connsiteX223" fmla="*/ 7570442 w 11907711"/>
              <a:gd name="connsiteY223" fmla="*/ 700888 h 6571007"/>
              <a:gd name="connsiteX224" fmla="*/ 7592763 w 11907711"/>
              <a:gd name="connsiteY224" fmla="*/ 677120 h 6571007"/>
              <a:gd name="connsiteX225" fmla="*/ 7608722 w 11907711"/>
              <a:gd name="connsiteY225" fmla="*/ 681330 h 6571007"/>
              <a:gd name="connsiteX226" fmla="*/ 7620448 w 11907711"/>
              <a:gd name="connsiteY226" fmla="*/ 703530 h 6571007"/>
              <a:gd name="connsiteX227" fmla="*/ 7646660 w 11907711"/>
              <a:gd name="connsiteY227" fmla="*/ 715547 h 6571007"/>
              <a:gd name="connsiteX228" fmla="*/ 7660741 w 11907711"/>
              <a:gd name="connsiteY228" fmla="*/ 716825 h 6571007"/>
              <a:gd name="connsiteX229" fmla="*/ 7688621 w 11907711"/>
              <a:gd name="connsiteY229" fmla="*/ 704626 h 6571007"/>
              <a:gd name="connsiteX230" fmla="*/ 7750877 w 11907711"/>
              <a:gd name="connsiteY230" fmla="*/ 622374 h 6571007"/>
              <a:gd name="connsiteX231" fmla="*/ 7784788 w 11907711"/>
              <a:gd name="connsiteY231" fmla="*/ 582814 h 6571007"/>
              <a:gd name="connsiteX232" fmla="*/ 7807100 w 11907711"/>
              <a:gd name="connsiteY232" fmla="*/ 573218 h 6571007"/>
              <a:gd name="connsiteX233" fmla="*/ 7844729 w 11907711"/>
              <a:gd name="connsiteY233" fmla="*/ 540965 h 6571007"/>
              <a:gd name="connsiteX234" fmla="*/ 7864817 w 11907711"/>
              <a:gd name="connsiteY234" fmla="*/ 535331 h 6571007"/>
              <a:gd name="connsiteX235" fmla="*/ 7888433 w 11907711"/>
              <a:gd name="connsiteY235" fmla="*/ 530376 h 6571007"/>
              <a:gd name="connsiteX236" fmla="*/ 7909251 w 11907711"/>
              <a:gd name="connsiteY236" fmla="*/ 509513 h 6571007"/>
              <a:gd name="connsiteX237" fmla="*/ 7911039 w 11907711"/>
              <a:gd name="connsiteY237" fmla="*/ 504004 h 6571007"/>
              <a:gd name="connsiteX238" fmla="*/ 7903280 w 11907711"/>
              <a:gd name="connsiteY238" fmla="*/ 464447 h 6571007"/>
              <a:gd name="connsiteX239" fmla="*/ 7920331 w 11907711"/>
              <a:gd name="connsiteY239" fmla="*/ 447979 h 6571007"/>
              <a:gd name="connsiteX240" fmla="*/ 7932398 w 11907711"/>
              <a:gd name="connsiteY240" fmla="*/ 461288 h 6571007"/>
              <a:gd name="connsiteX241" fmla="*/ 7936686 w 11907711"/>
              <a:gd name="connsiteY241" fmla="*/ 488464 h 6571007"/>
              <a:gd name="connsiteX242" fmla="*/ 7951481 w 11907711"/>
              <a:gd name="connsiteY242" fmla="*/ 434235 h 6571007"/>
              <a:gd name="connsiteX243" fmla="*/ 7978587 w 11907711"/>
              <a:gd name="connsiteY243" fmla="*/ 388238 h 6571007"/>
              <a:gd name="connsiteX244" fmla="*/ 7991575 w 11907711"/>
              <a:gd name="connsiteY244" fmla="*/ 392942 h 6571007"/>
              <a:gd name="connsiteX245" fmla="*/ 7987700 w 11907711"/>
              <a:gd name="connsiteY245" fmla="*/ 420739 h 6571007"/>
              <a:gd name="connsiteX246" fmla="*/ 7982040 w 11907711"/>
              <a:gd name="connsiteY246" fmla="*/ 454043 h 6571007"/>
              <a:gd name="connsiteX247" fmla="*/ 8029269 w 11907711"/>
              <a:gd name="connsiteY247" fmla="*/ 444135 h 6571007"/>
              <a:gd name="connsiteX248" fmla="*/ 8004630 w 11907711"/>
              <a:gd name="connsiteY248" fmla="*/ 481093 h 6571007"/>
              <a:gd name="connsiteX249" fmla="*/ 7998673 w 11907711"/>
              <a:gd name="connsiteY249" fmla="*/ 531175 h 6571007"/>
              <a:gd name="connsiteX250" fmla="*/ 8009247 w 11907711"/>
              <a:gd name="connsiteY250" fmla="*/ 533218 h 6571007"/>
              <a:gd name="connsiteX251" fmla="*/ 8022582 w 11907711"/>
              <a:gd name="connsiteY251" fmla="*/ 509446 h 6571007"/>
              <a:gd name="connsiteX252" fmla="*/ 8065609 w 11907711"/>
              <a:gd name="connsiteY252" fmla="*/ 502386 h 6571007"/>
              <a:gd name="connsiteX253" fmla="*/ 8068699 w 11907711"/>
              <a:gd name="connsiteY253" fmla="*/ 501518 h 6571007"/>
              <a:gd name="connsiteX254" fmla="*/ 8118551 w 11907711"/>
              <a:gd name="connsiteY254" fmla="*/ 447473 h 6571007"/>
              <a:gd name="connsiteX255" fmla="*/ 8203268 w 11907711"/>
              <a:gd name="connsiteY255" fmla="*/ 386988 h 6571007"/>
              <a:gd name="connsiteX256" fmla="*/ 8199153 w 11907711"/>
              <a:gd name="connsiteY256" fmla="*/ 419859 h 6571007"/>
              <a:gd name="connsiteX257" fmla="*/ 8218703 w 11907711"/>
              <a:gd name="connsiteY257" fmla="*/ 436078 h 6571007"/>
              <a:gd name="connsiteX258" fmla="*/ 8289008 w 11907711"/>
              <a:gd name="connsiteY258" fmla="*/ 443069 h 6571007"/>
              <a:gd name="connsiteX259" fmla="*/ 8311407 w 11907711"/>
              <a:gd name="connsiteY259" fmla="*/ 463497 h 6571007"/>
              <a:gd name="connsiteX260" fmla="*/ 8345490 w 11907711"/>
              <a:gd name="connsiteY260" fmla="*/ 483986 h 6571007"/>
              <a:gd name="connsiteX261" fmla="*/ 8367802 w 11907711"/>
              <a:gd name="connsiteY261" fmla="*/ 474390 h 6571007"/>
              <a:gd name="connsiteX262" fmla="*/ 8399716 w 11907711"/>
              <a:gd name="connsiteY262" fmla="*/ 487140 h 6571007"/>
              <a:gd name="connsiteX263" fmla="*/ 8412165 w 11907711"/>
              <a:gd name="connsiteY263" fmla="*/ 513695 h 6571007"/>
              <a:gd name="connsiteX264" fmla="*/ 8404714 w 11907711"/>
              <a:gd name="connsiteY264" fmla="*/ 552510 h 6571007"/>
              <a:gd name="connsiteX265" fmla="*/ 8380804 w 11907711"/>
              <a:gd name="connsiteY265" fmla="*/ 574241 h 6571007"/>
              <a:gd name="connsiteX266" fmla="*/ 8356427 w 11907711"/>
              <a:gd name="connsiteY266" fmla="*/ 552699 h 6571007"/>
              <a:gd name="connsiteX267" fmla="*/ 8335470 w 11907711"/>
              <a:gd name="connsiteY267" fmla="*/ 555239 h 6571007"/>
              <a:gd name="connsiteX268" fmla="*/ 8326422 w 11907711"/>
              <a:gd name="connsiteY268" fmla="*/ 606186 h 6571007"/>
              <a:gd name="connsiteX269" fmla="*/ 8327277 w 11907711"/>
              <a:gd name="connsiteY269" fmla="*/ 609234 h 6571007"/>
              <a:gd name="connsiteX270" fmla="*/ 8328197 w 11907711"/>
              <a:gd name="connsiteY270" fmla="*/ 610324 h 6571007"/>
              <a:gd name="connsiteX271" fmla="*/ 8343334 w 11907711"/>
              <a:gd name="connsiteY271" fmla="*/ 623353 h 6571007"/>
              <a:gd name="connsiteX272" fmla="*/ 8376405 w 11907711"/>
              <a:gd name="connsiteY272" fmla="*/ 602393 h 6571007"/>
              <a:gd name="connsiteX273" fmla="*/ 8412579 w 11907711"/>
              <a:gd name="connsiteY273" fmla="*/ 568668 h 6571007"/>
              <a:gd name="connsiteX274" fmla="*/ 8457256 w 11907711"/>
              <a:gd name="connsiteY274" fmla="*/ 537774 h 6571007"/>
              <a:gd name="connsiteX275" fmla="*/ 8476339 w 11907711"/>
              <a:gd name="connsiteY275" fmla="*/ 510722 h 6571007"/>
              <a:gd name="connsiteX276" fmla="*/ 8488511 w 11907711"/>
              <a:gd name="connsiteY276" fmla="*/ 500629 h 6571007"/>
              <a:gd name="connsiteX277" fmla="*/ 8515894 w 11907711"/>
              <a:gd name="connsiteY277" fmla="*/ 491281 h 6571007"/>
              <a:gd name="connsiteX278" fmla="*/ 8553296 w 11907711"/>
              <a:gd name="connsiteY278" fmla="*/ 410679 h 6571007"/>
              <a:gd name="connsiteX279" fmla="*/ 8555519 w 11907711"/>
              <a:gd name="connsiteY279" fmla="*/ 406716 h 6571007"/>
              <a:gd name="connsiteX280" fmla="*/ 8568560 w 11907711"/>
              <a:gd name="connsiteY280" fmla="*/ 399721 h 6571007"/>
              <a:gd name="connsiteX281" fmla="*/ 8579758 w 11907711"/>
              <a:gd name="connsiteY281" fmla="*/ 409935 h 6571007"/>
              <a:gd name="connsiteX282" fmla="*/ 8576805 w 11907711"/>
              <a:gd name="connsiteY282" fmla="*/ 429125 h 6571007"/>
              <a:gd name="connsiteX283" fmla="*/ 8557861 w 11907711"/>
              <a:gd name="connsiteY283" fmla="*/ 474502 h 6571007"/>
              <a:gd name="connsiteX284" fmla="*/ 8557184 w 11907711"/>
              <a:gd name="connsiteY284" fmla="*/ 478030 h 6571007"/>
              <a:gd name="connsiteX285" fmla="*/ 8554528 w 11907711"/>
              <a:gd name="connsiteY285" fmla="*/ 480446 h 6571007"/>
              <a:gd name="connsiteX286" fmla="*/ 8559163 w 11907711"/>
              <a:gd name="connsiteY286" fmla="*/ 479145 h 6571007"/>
              <a:gd name="connsiteX287" fmla="*/ 8561820 w 11907711"/>
              <a:gd name="connsiteY287" fmla="*/ 476731 h 6571007"/>
              <a:gd name="connsiteX288" fmla="*/ 8599882 w 11907711"/>
              <a:gd name="connsiteY288" fmla="*/ 446023 h 6571007"/>
              <a:gd name="connsiteX289" fmla="*/ 8638430 w 11907711"/>
              <a:gd name="connsiteY289" fmla="*/ 405165 h 6571007"/>
              <a:gd name="connsiteX290" fmla="*/ 8663155 w 11907711"/>
              <a:gd name="connsiteY290" fmla="*/ 398230 h 6571007"/>
              <a:gd name="connsiteX291" fmla="*/ 8667443 w 11907711"/>
              <a:gd name="connsiteY291" fmla="*/ 425407 h 6571007"/>
              <a:gd name="connsiteX292" fmla="*/ 8648256 w 11907711"/>
              <a:gd name="connsiteY292" fmla="*/ 475859 h 6571007"/>
              <a:gd name="connsiteX293" fmla="*/ 8644765 w 11907711"/>
              <a:gd name="connsiteY293" fmla="*/ 516903 h 6571007"/>
              <a:gd name="connsiteX294" fmla="*/ 8658778 w 11907711"/>
              <a:gd name="connsiteY294" fmla="*/ 489602 h 6571007"/>
              <a:gd name="connsiteX295" fmla="*/ 8695589 w 11907711"/>
              <a:gd name="connsiteY295" fmla="*/ 442552 h 6571007"/>
              <a:gd name="connsiteX296" fmla="*/ 8751274 w 11907711"/>
              <a:gd name="connsiteY296" fmla="*/ 415249 h 6571007"/>
              <a:gd name="connsiteX297" fmla="*/ 8809458 w 11907711"/>
              <a:gd name="connsiteY297" fmla="*/ 420632 h 6571007"/>
              <a:gd name="connsiteX298" fmla="*/ 8837275 w 11907711"/>
              <a:gd name="connsiteY298" fmla="*/ 412830 h 6571007"/>
              <a:gd name="connsiteX299" fmla="*/ 8853944 w 11907711"/>
              <a:gd name="connsiteY299" fmla="*/ 383115 h 6571007"/>
              <a:gd name="connsiteX300" fmla="*/ 8895368 w 11907711"/>
              <a:gd name="connsiteY300" fmla="*/ 420116 h 6571007"/>
              <a:gd name="connsiteX301" fmla="*/ 8918303 w 11907711"/>
              <a:gd name="connsiteY301" fmla="*/ 435934 h 6571007"/>
              <a:gd name="connsiteX302" fmla="*/ 8939109 w 11907711"/>
              <a:gd name="connsiteY302" fmla="*/ 419668 h 6571007"/>
              <a:gd name="connsiteX303" fmla="*/ 8953169 w 11907711"/>
              <a:gd name="connsiteY303" fmla="*/ 415839 h 6571007"/>
              <a:gd name="connsiteX304" fmla="*/ 8958968 w 11907711"/>
              <a:gd name="connsiteY304" fmla="*/ 431948 h 6571007"/>
              <a:gd name="connsiteX305" fmla="*/ 8951625 w 11907711"/>
              <a:gd name="connsiteY305" fmla="*/ 463158 h 6571007"/>
              <a:gd name="connsiteX306" fmla="*/ 8978431 w 11907711"/>
              <a:gd name="connsiteY306" fmla="*/ 492996 h 6571007"/>
              <a:gd name="connsiteX307" fmla="*/ 8988349 w 11907711"/>
              <a:gd name="connsiteY307" fmla="*/ 482436 h 6571007"/>
              <a:gd name="connsiteX308" fmla="*/ 9016417 w 11907711"/>
              <a:gd name="connsiteY308" fmla="*/ 478784 h 6571007"/>
              <a:gd name="connsiteX309" fmla="*/ 9028374 w 11907711"/>
              <a:gd name="connsiteY309" fmla="*/ 482945 h 6571007"/>
              <a:gd name="connsiteX310" fmla="*/ 9060471 w 11907711"/>
              <a:gd name="connsiteY310" fmla="*/ 477341 h 6571007"/>
              <a:gd name="connsiteX311" fmla="*/ 9106959 w 11907711"/>
              <a:gd name="connsiteY311" fmla="*/ 441853 h 6571007"/>
              <a:gd name="connsiteX312" fmla="*/ 9157501 w 11907711"/>
              <a:gd name="connsiteY312" fmla="*/ 402408 h 6571007"/>
              <a:gd name="connsiteX313" fmla="*/ 9183494 w 11907711"/>
              <a:gd name="connsiteY313" fmla="*/ 404744 h 6571007"/>
              <a:gd name="connsiteX314" fmla="*/ 9332659 w 11907711"/>
              <a:gd name="connsiteY314" fmla="*/ 322456 h 6571007"/>
              <a:gd name="connsiteX315" fmla="*/ 9387152 w 11907711"/>
              <a:gd name="connsiteY315" fmla="*/ 287071 h 6571007"/>
              <a:gd name="connsiteX316" fmla="*/ 9417223 w 11907711"/>
              <a:gd name="connsiteY316" fmla="*/ 283445 h 6571007"/>
              <a:gd name="connsiteX317" fmla="*/ 9473591 w 11907711"/>
              <a:gd name="connsiteY317" fmla="*/ 258104 h 6571007"/>
              <a:gd name="connsiteX318" fmla="*/ 9499609 w 11907711"/>
              <a:gd name="connsiteY318" fmla="*/ 258437 h 6571007"/>
              <a:gd name="connsiteX319" fmla="*/ 9529601 w 11907711"/>
              <a:gd name="connsiteY319" fmla="*/ 260825 h 6571007"/>
              <a:gd name="connsiteX320" fmla="*/ 9561851 w 11907711"/>
              <a:gd name="connsiteY320" fmla="*/ 243193 h 6571007"/>
              <a:gd name="connsiteX321" fmla="*/ 9565930 w 11907711"/>
              <a:gd name="connsiteY321" fmla="*/ 237232 h 6571007"/>
              <a:gd name="connsiteX322" fmla="*/ 9570572 w 11907711"/>
              <a:gd name="connsiteY322" fmla="*/ 187179 h 6571007"/>
              <a:gd name="connsiteX323" fmla="*/ 9596766 w 11907711"/>
              <a:gd name="connsiteY323" fmla="*/ 173483 h 6571007"/>
              <a:gd name="connsiteX324" fmla="*/ 9606517 w 11907711"/>
              <a:gd name="connsiteY324" fmla="*/ 193653 h 6571007"/>
              <a:gd name="connsiteX325" fmla="*/ 9602081 w 11907711"/>
              <a:gd name="connsiteY325" fmla="*/ 227671 h 6571007"/>
              <a:gd name="connsiteX326" fmla="*/ 9638870 w 11907711"/>
              <a:gd name="connsiteY326" fmla="*/ 168006 h 6571007"/>
              <a:gd name="connsiteX327" fmla="*/ 9687487 w 11907711"/>
              <a:gd name="connsiteY327" fmla="*/ 122523 h 6571007"/>
              <a:gd name="connsiteX328" fmla="*/ 9701369 w 11907711"/>
              <a:gd name="connsiteY328" fmla="*/ 132721 h 6571007"/>
              <a:gd name="connsiteX329" fmla="*/ 9686951 w 11907711"/>
              <a:gd name="connsiteY329" fmla="*/ 164610 h 6571007"/>
              <a:gd name="connsiteX330" fmla="*/ 9668453 w 11907711"/>
              <a:gd name="connsiteY330" fmla="*/ 202459 h 6571007"/>
              <a:gd name="connsiteX331" fmla="*/ 9728441 w 11907711"/>
              <a:gd name="connsiteY331" fmla="*/ 207234 h 6571007"/>
              <a:gd name="connsiteX332" fmla="*/ 9685955 w 11907711"/>
              <a:gd name="connsiteY332" fmla="*/ 242772 h 6571007"/>
              <a:gd name="connsiteX333" fmla="*/ 9661197 w 11907711"/>
              <a:gd name="connsiteY333" fmla="*/ 300587 h 6571007"/>
              <a:gd name="connsiteX334" fmla="*/ 9673129 w 11907711"/>
              <a:gd name="connsiteY334" fmla="*/ 306752 h 6571007"/>
              <a:gd name="connsiteX335" fmla="*/ 9697450 w 11907711"/>
              <a:gd name="connsiteY335" fmla="*/ 283009 h 6571007"/>
              <a:gd name="connsiteX336" fmla="*/ 9751408 w 11907711"/>
              <a:gd name="connsiteY336" fmla="*/ 289710 h 6571007"/>
              <a:gd name="connsiteX337" fmla="*/ 9755411 w 11907711"/>
              <a:gd name="connsiteY337" fmla="*/ 289762 h 6571007"/>
              <a:gd name="connsiteX338" fmla="*/ 9834075 w 11907711"/>
              <a:gd name="connsiteY338" fmla="*/ 242656 h 6571007"/>
              <a:gd name="connsiteX339" fmla="*/ 9956713 w 11907711"/>
              <a:gd name="connsiteY339" fmla="*/ 200121 h 6571007"/>
              <a:gd name="connsiteX340" fmla="*/ 9940218 w 11907711"/>
              <a:gd name="connsiteY340" fmla="*/ 237996 h 6571007"/>
              <a:gd name="connsiteX341" fmla="*/ 9957896 w 11907711"/>
              <a:gd name="connsiteY341" fmla="*/ 264280 h 6571007"/>
              <a:gd name="connsiteX342" fmla="*/ 10039538 w 11907711"/>
              <a:gd name="connsiteY342" fmla="*/ 297393 h 6571007"/>
              <a:gd name="connsiteX343" fmla="*/ 10059143 w 11907711"/>
              <a:gd name="connsiteY343" fmla="*/ 329714 h 6571007"/>
              <a:gd name="connsiteX344" fmla="*/ 10092704 w 11907711"/>
              <a:gd name="connsiteY344" fmla="*/ 366223 h 6571007"/>
              <a:gd name="connsiteX345" fmla="*/ 10122775 w 11907711"/>
              <a:gd name="connsiteY345" fmla="*/ 362598 h 6571007"/>
              <a:gd name="connsiteX346" fmla="*/ 10156464 w 11907711"/>
              <a:gd name="connsiteY346" fmla="*/ 389086 h 6571007"/>
              <a:gd name="connsiteX347" fmla="*/ 10162008 w 11907711"/>
              <a:gd name="connsiteY347" fmla="*/ 425237 h 6571007"/>
              <a:gd name="connsiteX348" fmla="*/ 10139431 w 11907711"/>
              <a:gd name="connsiteY348" fmla="*/ 469049 h 6571007"/>
              <a:gd name="connsiteX349" fmla="*/ 10103179 w 11907711"/>
              <a:gd name="connsiteY349" fmla="*/ 486626 h 6571007"/>
              <a:gd name="connsiteX350" fmla="*/ 10081600 w 11907711"/>
              <a:gd name="connsiteY350" fmla="*/ 452274 h 6571007"/>
              <a:gd name="connsiteX351" fmla="*/ 10055634 w 11907711"/>
              <a:gd name="connsiteY351" fmla="*/ 447936 h 6571007"/>
              <a:gd name="connsiteX352" fmla="*/ 10026877 w 11907711"/>
              <a:gd name="connsiteY352" fmla="*/ 505698 h 6571007"/>
              <a:gd name="connsiteX353" fmla="*/ 10026519 w 11907711"/>
              <a:gd name="connsiteY353" fmla="*/ 533756 h 6571007"/>
              <a:gd name="connsiteX354" fmla="*/ 10024492 w 11907711"/>
              <a:gd name="connsiteY354" fmla="*/ 535735 h 6571007"/>
              <a:gd name="connsiteX355" fmla="*/ 10028493 w 11907711"/>
              <a:gd name="connsiteY355" fmla="*/ 535786 h 6571007"/>
              <a:gd name="connsiteX356" fmla="*/ 10143154 w 11907711"/>
              <a:gd name="connsiteY356" fmla="*/ 491145 h 6571007"/>
              <a:gd name="connsiteX357" fmla="*/ 10207475 w 11907711"/>
              <a:gd name="connsiteY357" fmla="*/ 469915 h 6571007"/>
              <a:gd name="connsiteX358" fmla="*/ 10239825 w 11907711"/>
              <a:gd name="connsiteY358" fmla="*/ 444270 h 6571007"/>
              <a:gd name="connsiteX359" fmla="*/ 10257940 w 11907711"/>
              <a:gd name="connsiteY359" fmla="*/ 436482 h 6571007"/>
              <a:gd name="connsiteX360" fmla="*/ 10293987 w 11907711"/>
              <a:gd name="connsiteY360" fmla="*/ 434938 h 6571007"/>
              <a:gd name="connsiteX361" fmla="*/ 10367108 w 11907711"/>
              <a:gd name="connsiteY361" fmla="*/ 351681 h 6571007"/>
              <a:gd name="connsiteX362" fmla="*/ 10371161 w 11907711"/>
              <a:gd name="connsiteY362" fmla="*/ 347723 h 6571007"/>
              <a:gd name="connsiteX363" fmla="*/ 10389224 w 11907711"/>
              <a:gd name="connsiteY363" fmla="*/ 343945 h 6571007"/>
              <a:gd name="connsiteX364" fmla="*/ 10399025 w 11907711"/>
              <a:gd name="connsiteY364" fmla="*/ 360106 h 6571007"/>
              <a:gd name="connsiteX365" fmla="*/ 10388738 w 11907711"/>
              <a:gd name="connsiteY365" fmla="*/ 382024 h 6571007"/>
              <a:gd name="connsiteX366" fmla="*/ 10350100 w 11907711"/>
              <a:gd name="connsiteY366" fmla="*/ 429639 h 6571007"/>
              <a:gd name="connsiteX367" fmla="*/ 10348049 w 11907711"/>
              <a:gd name="connsiteY367" fmla="*/ 433622 h 6571007"/>
              <a:gd name="connsiteX368" fmla="*/ 10344020 w 11907711"/>
              <a:gd name="connsiteY368" fmla="*/ 435575 h 6571007"/>
              <a:gd name="connsiteX369" fmla="*/ 10350023 w 11907711"/>
              <a:gd name="connsiteY369" fmla="*/ 435651 h 6571007"/>
              <a:gd name="connsiteX370" fmla="*/ 10354051 w 11907711"/>
              <a:gd name="connsiteY370" fmla="*/ 433698 h 6571007"/>
              <a:gd name="connsiteX371" fmla="*/ 10410394 w 11907711"/>
              <a:gd name="connsiteY371" fmla="*/ 410364 h 6571007"/>
              <a:gd name="connsiteX372" fmla="*/ 10470891 w 11907711"/>
              <a:gd name="connsiteY372" fmla="*/ 375053 h 6571007"/>
              <a:gd name="connsiteX373" fmla="*/ 10502912 w 11907711"/>
              <a:gd name="connsiteY373" fmla="*/ 375463 h 6571007"/>
              <a:gd name="connsiteX374" fmla="*/ 10498475 w 11907711"/>
              <a:gd name="connsiteY374" fmla="*/ 409482 h 6571007"/>
              <a:gd name="connsiteX375" fmla="*/ 10457761 w 11907711"/>
              <a:gd name="connsiteY375" fmla="*/ 463083 h 6571007"/>
              <a:gd name="connsiteX376" fmla="*/ 10439136 w 11907711"/>
              <a:gd name="connsiteY376" fmla="*/ 510953 h 6571007"/>
              <a:gd name="connsiteX377" fmla="*/ 10465510 w 11907711"/>
              <a:gd name="connsiteY377" fmla="*/ 483228 h 6571007"/>
              <a:gd name="connsiteX378" fmla="*/ 10526108 w 11907711"/>
              <a:gd name="connsiteY378" fmla="*/ 439901 h 6571007"/>
              <a:gd name="connsiteX379" fmla="*/ 10602337 w 11907711"/>
              <a:gd name="connsiteY379" fmla="*/ 426841 h 6571007"/>
              <a:gd name="connsiteX380" fmla="*/ 10670046 w 11907711"/>
              <a:gd name="connsiteY380" fmla="*/ 453763 h 6571007"/>
              <a:gd name="connsiteX381" fmla="*/ 10706070 w 11907711"/>
              <a:gd name="connsiteY381" fmla="*/ 454222 h 6571007"/>
              <a:gd name="connsiteX382" fmla="*/ 10736472 w 11907711"/>
              <a:gd name="connsiteY382" fmla="*/ 424543 h 6571007"/>
              <a:gd name="connsiteX383" fmla="*/ 10817093 w 11907711"/>
              <a:gd name="connsiteY383" fmla="*/ 537822 h 6571007"/>
              <a:gd name="connsiteX384" fmla="*/ 10833341 w 11907711"/>
              <a:gd name="connsiteY384" fmla="*/ 676339 h 6571007"/>
              <a:gd name="connsiteX385" fmla="*/ 10788266 w 11907711"/>
              <a:gd name="connsiteY385" fmla="*/ 757949 h 6571007"/>
              <a:gd name="connsiteX386" fmla="*/ 10735745 w 11907711"/>
              <a:gd name="connsiteY386" fmla="*/ 795364 h 6571007"/>
              <a:gd name="connsiteX387" fmla="*/ 10732127 w 11907711"/>
              <a:gd name="connsiteY387" fmla="*/ 765251 h 6571007"/>
              <a:gd name="connsiteX388" fmla="*/ 10677276 w 11907711"/>
              <a:gd name="connsiteY388" fmla="*/ 828695 h 6571007"/>
              <a:gd name="connsiteX389" fmla="*/ 10638817 w 11907711"/>
              <a:gd name="connsiteY389" fmla="*/ 862280 h 6571007"/>
              <a:gd name="connsiteX390" fmla="*/ 10578550 w 11907711"/>
              <a:gd name="connsiteY390" fmla="*/ 879554 h 6571007"/>
              <a:gd name="connsiteX391" fmla="*/ 10520437 w 11907711"/>
              <a:gd name="connsiteY391" fmla="*/ 884826 h 6571007"/>
              <a:gd name="connsiteX392" fmla="*/ 10466020 w 11907711"/>
              <a:gd name="connsiteY392" fmla="*/ 914200 h 6571007"/>
              <a:gd name="connsiteX393" fmla="*/ 10429409 w 11907711"/>
              <a:gd name="connsiteY393" fmla="*/ 959836 h 6571007"/>
              <a:gd name="connsiteX394" fmla="*/ 10399211 w 11907711"/>
              <a:gd name="connsiteY394" fmla="*/ 973482 h 6571007"/>
              <a:gd name="connsiteX395" fmla="*/ 10226567 w 11907711"/>
              <a:gd name="connsiteY395" fmla="*/ 1013376 h 6571007"/>
              <a:gd name="connsiteX396" fmla="*/ 10176484 w 11907711"/>
              <a:gd name="connsiteY396" fmla="*/ 1016745 h 6571007"/>
              <a:gd name="connsiteX397" fmla="*/ 10093691 w 11907711"/>
              <a:gd name="connsiteY397" fmla="*/ 1073820 h 6571007"/>
              <a:gd name="connsiteX398" fmla="*/ 10061057 w 11907711"/>
              <a:gd name="connsiteY398" fmla="*/ 1121513 h 6571007"/>
              <a:gd name="connsiteX399" fmla="*/ 10046483 w 11907711"/>
              <a:gd name="connsiteY399" fmla="*/ 1141100 h 6571007"/>
              <a:gd name="connsiteX400" fmla="*/ 10048752 w 11907711"/>
              <a:gd name="connsiteY400" fmla="*/ 1142189 h 6571007"/>
              <a:gd name="connsiteX401" fmla="*/ 10062913 w 11907711"/>
              <a:gd name="connsiteY401" fmla="*/ 1132066 h 6571007"/>
              <a:gd name="connsiteX402" fmla="*/ 10088977 w 11907711"/>
              <a:gd name="connsiteY402" fmla="*/ 1139837 h 6571007"/>
              <a:gd name="connsiteX403" fmla="*/ 10096553 w 11907711"/>
              <a:gd name="connsiteY403" fmla="*/ 1150599 h 6571007"/>
              <a:gd name="connsiteX404" fmla="*/ 10131693 w 11907711"/>
              <a:gd name="connsiteY404" fmla="*/ 1154485 h 6571007"/>
              <a:gd name="connsiteX405" fmla="*/ 10150570 w 11907711"/>
              <a:gd name="connsiteY405" fmla="*/ 1156573 h 6571007"/>
              <a:gd name="connsiteX406" fmla="*/ 10150014 w 11907711"/>
              <a:gd name="connsiteY406" fmla="*/ 1152588 h 6571007"/>
              <a:gd name="connsiteX407" fmla="*/ 10156675 w 11907711"/>
              <a:gd name="connsiteY407" fmla="*/ 1142983 h 6571007"/>
              <a:gd name="connsiteX408" fmla="*/ 10174587 w 11907711"/>
              <a:gd name="connsiteY408" fmla="*/ 1132600 h 6571007"/>
              <a:gd name="connsiteX409" fmla="*/ 10184176 w 11907711"/>
              <a:gd name="connsiteY409" fmla="*/ 1061408 h 6571007"/>
              <a:gd name="connsiteX410" fmla="*/ 10184928 w 11907711"/>
              <a:gd name="connsiteY410" fmla="*/ 1057874 h 6571007"/>
              <a:gd name="connsiteX411" fmla="*/ 10192900 w 11907711"/>
              <a:gd name="connsiteY411" fmla="*/ 1050790 h 6571007"/>
              <a:gd name="connsiteX412" fmla="*/ 10203306 w 11907711"/>
              <a:gd name="connsiteY412" fmla="*/ 1058342 h 6571007"/>
              <a:gd name="connsiteX413" fmla="*/ 10205363 w 11907711"/>
              <a:gd name="connsiteY413" fmla="*/ 1074743 h 6571007"/>
              <a:gd name="connsiteX414" fmla="*/ 10201505 w 11907711"/>
              <a:gd name="connsiteY414" fmla="*/ 1114627 h 6571007"/>
              <a:gd name="connsiteX415" fmla="*/ 10201785 w 11907711"/>
              <a:gd name="connsiteY415" fmla="*/ 1117655 h 6571007"/>
              <a:gd name="connsiteX416" fmla="*/ 10200377 w 11907711"/>
              <a:gd name="connsiteY416" fmla="*/ 1119930 h 6571007"/>
              <a:gd name="connsiteX417" fmla="*/ 10203472 w 11907711"/>
              <a:gd name="connsiteY417" fmla="*/ 1118409 h 6571007"/>
              <a:gd name="connsiteX418" fmla="*/ 10204878 w 11907711"/>
              <a:gd name="connsiteY418" fmla="*/ 1116135 h 6571007"/>
              <a:gd name="connsiteX419" fmla="*/ 10225894 w 11907711"/>
              <a:gd name="connsiteY419" fmla="*/ 1086816 h 6571007"/>
              <a:gd name="connsiteX420" fmla="*/ 10245035 w 11907711"/>
              <a:gd name="connsiteY420" fmla="*/ 1048921 h 6571007"/>
              <a:gd name="connsiteX421" fmla="*/ 10261539 w 11907711"/>
              <a:gd name="connsiteY421" fmla="*/ 1040812 h 6571007"/>
              <a:gd name="connsiteX422" fmla="*/ 10270626 w 11907711"/>
              <a:gd name="connsiteY422" fmla="*/ 1063255 h 6571007"/>
              <a:gd name="connsiteX423" fmla="*/ 10267705 w 11907711"/>
              <a:gd name="connsiteY423" fmla="*/ 1107429 h 6571007"/>
              <a:gd name="connsiteX424" fmla="*/ 10274162 w 11907711"/>
              <a:gd name="connsiteY424" fmla="*/ 1142245 h 6571007"/>
              <a:gd name="connsiteX425" fmla="*/ 10278391 w 11907711"/>
              <a:gd name="connsiteY425" fmla="*/ 1118007 h 6571007"/>
              <a:gd name="connsiteX426" fmla="*/ 10294907 w 11907711"/>
              <a:gd name="connsiteY426" fmla="*/ 1075069 h 6571007"/>
              <a:gd name="connsiteX427" fmla="*/ 10329517 w 11907711"/>
              <a:gd name="connsiteY427" fmla="*/ 1046986 h 6571007"/>
              <a:gd name="connsiteX428" fmla="*/ 10373117 w 11907711"/>
              <a:gd name="connsiteY428" fmla="*/ 1046141 h 6571007"/>
              <a:gd name="connsiteX429" fmla="*/ 10391688 w 11907711"/>
              <a:gd name="connsiteY429" fmla="*/ 1037018 h 6571007"/>
              <a:gd name="connsiteX430" fmla="*/ 10397322 w 11907711"/>
              <a:gd name="connsiteY430" fmla="*/ 1010507 h 6571007"/>
              <a:gd name="connsiteX431" fmla="*/ 10435638 w 11907711"/>
              <a:gd name="connsiteY431" fmla="*/ 1037782 h 6571007"/>
              <a:gd name="connsiteX432" fmla="*/ 10455829 w 11907711"/>
              <a:gd name="connsiteY432" fmla="*/ 1048961 h 6571007"/>
              <a:gd name="connsiteX433" fmla="*/ 10467430 w 11907711"/>
              <a:gd name="connsiteY433" fmla="*/ 1033370 h 6571007"/>
              <a:gd name="connsiteX434" fmla="*/ 10476840 w 11907711"/>
              <a:gd name="connsiteY434" fmla="*/ 1028855 h 6571007"/>
              <a:gd name="connsiteX435" fmla="*/ 10484602 w 11907711"/>
              <a:gd name="connsiteY435" fmla="*/ 1041859 h 6571007"/>
              <a:gd name="connsiteX436" fmla="*/ 10486094 w 11907711"/>
              <a:gd name="connsiteY436" fmla="*/ 1068766 h 6571007"/>
              <a:gd name="connsiteX437" fmla="*/ 10512182 w 11907711"/>
              <a:gd name="connsiteY437" fmla="*/ 1091371 h 6571007"/>
              <a:gd name="connsiteX438" fmla="*/ 10517097 w 11907711"/>
              <a:gd name="connsiteY438" fmla="*/ 1081581 h 6571007"/>
              <a:gd name="connsiteX439" fmla="*/ 10536759 w 11907711"/>
              <a:gd name="connsiteY439" fmla="*/ 1075922 h 6571007"/>
              <a:gd name="connsiteX440" fmla="*/ 10546391 w 11907711"/>
              <a:gd name="connsiteY440" fmla="*/ 1078317 h 6571007"/>
              <a:gd name="connsiteX441" fmla="*/ 10568562 w 11907711"/>
              <a:gd name="connsiteY441" fmla="*/ 1070645 h 6571007"/>
              <a:gd name="connsiteX442" fmla="*/ 10594671 w 11907711"/>
              <a:gd name="connsiteY442" fmla="*/ 1036531 h 6571007"/>
              <a:gd name="connsiteX443" fmla="*/ 10622867 w 11907711"/>
              <a:gd name="connsiteY443" fmla="*/ 998717 h 6571007"/>
              <a:gd name="connsiteX444" fmla="*/ 10642329 w 11907711"/>
              <a:gd name="connsiteY444" fmla="*/ 998283 h 6571007"/>
              <a:gd name="connsiteX445" fmla="*/ 10733031 w 11907711"/>
              <a:gd name="connsiteY445" fmla="*/ 915364 h 6571007"/>
              <a:gd name="connsiteX446" fmla="*/ 10764997 w 11907711"/>
              <a:gd name="connsiteY446" fmla="*/ 880598 h 6571007"/>
              <a:gd name="connsiteX447" fmla="*/ 10786126 w 11907711"/>
              <a:gd name="connsiteY447" fmla="*/ 874776 h 6571007"/>
              <a:gd name="connsiteX448" fmla="*/ 10821663 w 11907711"/>
              <a:gd name="connsiteY448" fmla="*/ 848279 h 6571007"/>
              <a:gd name="connsiteX449" fmla="*/ 10840703 w 11907711"/>
              <a:gd name="connsiteY449" fmla="*/ 846158 h 6571007"/>
              <a:gd name="connsiteX450" fmla="*/ 10863096 w 11907711"/>
              <a:gd name="connsiteY450" fmla="*/ 845397 h 6571007"/>
              <a:gd name="connsiteX451" fmla="*/ 10882739 w 11907711"/>
              <a:gd name="connsiteY451" fmla="*/ 827605 h 6571007"/>
              <a:gd name="connsiteX452" fmla="*/ 10884407 w 11907711"/>
              <a:gd name="connsiteY452" fmla="*/ 822219 h 6571007"/>
              <a:gd name="connsiteX453" fmla="*/ 10876811 w 11907711"/>
              <a:gd name="connsiteY453" fmla="*/ 779723 h 6571007"/>
              <a:gd name="connsiteX454" fmla="*/ 10892905 w 11907711"/>
              <a:gd name="connsiteY454" fmla="*/ 765796 h 6571007"/>
              <a:gd name="connsiteX455" fmla="*/ 10904437 w 11907711"/>
              <a:gd name="connsiteY455" fmla="*/ 781848 h 6571007"/>
              <a:gd name="connsiteX456" fmla="*/ 10908665 w 11907711"/>
              <a:gd name="connsiteY456" fmla="*/ 810848 h 6571007"/>
              <a:gd name="connsiteX457" fmla="*/ 10922400 w 11907711"/>
              <a:gd name="connsiteY457" fmla="*/ 757308 h 6571007"/>
              <a:gd name="connsiteX458" fmla="*/ 10947868 w 11907711"/>
              <a:gd name="connsiteY458" fmla="*/ 714598 h 6571007"/>
              <a:gd name="connsiteX459" fmla="*/ 10960226 w 11907711"/>
              <a:gd name="connsiteY459" fmla="*/ 721888 h 6571007"/>
              <a:gd name="connsiteX460" fmla="*/ 10956709 w 11907711"/>
              <a:gd name="connsiteY460" fmla="*/ 750019 h 6571007"/>
              <a:gd name="connsiteX461" fmla="*/ 10951524 w 11907711"/>
              <a:gd name="connsiteY461" fmla="*/ 783536 h 6571007"/>
              <a:gd name="connsiteX462" fmla="*/ 10996306 w 11907711"/>
              <a:gd name="connsiteY462" fmla="*/ 782015 h 6571007"/>
              <a:gd name="connsiteX463" fmla="*/ 10973127 w 11907711"/>
              <a:gd name="connsiteY463" fmla="*/ 815801 h 6571007"/>
              <a:gd name="connsiteX464" fmla="*/ 10967759 w 11907711"/>
              <a:gd name="connsiteY464" fmla="*/ 866675 h 6571007"/>
              <a:gd name="connsiteX465" fmla="*/ 10977810 w 11907711"/>
              <a:gd name="connsiteY465" fmla="*/ 870756 h 6571007"/>
              <a:gd name="connsiteX466" fmla="*/ 10990334 w 11907711"/>
              <a:gd name="connsiteY466" fmla="*/ 848558 h 6571007"/>
              <a:gd name="connsiteX467" fmla="*/ 11031142 w 11907711"/>
              <a:gd name="connsiteY467" fmla="*/ 849211 h 6571007"/>
              <a:gd name="connsiteX468" fmla="*/ 11034072 w 11907711"/>
              <a:gd name="connsiteY468" fmla="*/ 848886 h 6571007"/>
              <a:gd name="connsiteX469" fmla="*/ 11081090 w 11907711"/>
              <a:gd name="connsiteY469" fmla="*/ 802040 h 6571007"/>
              <a:gd name="connsiteX470" fmla="*/ 11161172 w 11907711"/>
              <a:gd name="connsiteY470" fmla="*/ 754978 h 6571007"/>
              <a:gd name="connsiteX471" fmla="*/ 11157453 w 11907711"/>
              <a:gd name="connsiteY471" fmla="*/ 788330 h 6571007"/>
              <a:gd name="connsiteX472" fmla="*/ 11176107 w 11907711"/>
              <a:gd name="connsiteY472" fmla="*/ 808791 h 6571007"/>
              <a:gd name="connsiteX473" fmla="*/ 11242893 w 11907711"/>
              <a:gd name="connsiteY473" fmla="*/ 829088 h 6571007"/>
              <a:gd name="connsiteX474" fmla="*/ 11264276 w 11907711"/>
              <a:gd name="connsiteY474" fmla="*/ 854444 h 6571007"/>
              <a:gd name="connsiteX475" fmla="*/ 11296753 w 11907711"/>
              <a:gd name="connsiteY475" fmla="*/ 882030 h 6571007"/>
              <a:gd name="connsiteX476" fmla="*/ 11317880 w 11907711"/>
              <a:gd name="connsiteY476" fmla="*/ 876209 h 6571007"/>
              <a:gd name="connsiteX477" fmla="*/ 11348252 w 11907711"/>
              <a:gd name="connsiteY477" fmla="*/ 895364 h 6571007"/>
              <a:gd name="connsiteX478" fmla="*/ 11360223 w 11907711"/>
              <a:gd name="connsiteY478" fmla="*/ 925235 h 6571007"/>
              <a:gd name="connsiteX479" fmla="*/ 11353373 w 11907711"/>
              <a:gd name="connsiteY479" fmla="*/ 964139 h 6571007"/>
              <a:gd name="connsiteX480" fmla="*/ 11330800 w 11907711"/>
              <a:gd name="connsiteY480" fmla="*/ 982256 h 6571007"/>
              <a:gd name="connsiteX481" fmla="*/ 11307531 w 11907711"/>
              <a:gd name="connsiteY481" fmla="*/ 955376 h 6571007"/>
              <a:gd name="connsiteX482" fmla="*/ 11287648 w 11907711"/>
              <a:gd name="connsiteY482" fmla="*/ 954125 h 6571007"/>
              <a:gd name="connsiteX483" fmla="*/ 11279353 w 11907711"/>
              <a:gd name="connsiteY483" fmla="*/ 1005324 h 6571007"/>
              <a:gd name="connsiteX484" fmla="*/ 11285246 w 11907711"/>
              <a:gd name="connsiteY484" fmla="*/ 1028939 h 6571007"/>
              <a:gd name="connsiteX485" fmla="*/ 11284202 w 11907711"/>
              <a:gd name="connsiteY485" fmla="*/ 1030789 h 6571007"/>
              <a:gd name="connsiteX486" fmla="*/ 11287131 w 11907711"/>
              <a:gd name="connsiteY486" fmla="*/ 1030463 h 6571007"/>
              <a:gd name="connsiteX487" fmla="*/ 11360935 w 11907711"/>
              <a:gd name="connsiteY487" fmla="*/ 982366 h 6571007"/>
              <a:gd name="connsiteX488" fmla="*/ 11403172 w 11907711"/>
              <a:gd name="connsiteY488" fmla="*/ 958590 h 6571007"/>
              <a:gd name="connsiteX489" fmla="*/ 11421133 w 11907711"/>
              <a:gd name="connsiteY489" fmla="*/ 934052 h 6571007"/>
              <a:gd name="connsiteX490" fmla="*/ 11432629 w 11907711"/>
              <a:gd name="connsiteY490" fmla="*/ 925836 h 6571007"/>
              <a:gd name="connsiteX491" fmla="*/ 11458572 w 11907711"/>
              <a:gd name="connsiteY491" fmla="*/ 921212 h 6571007"/>
              <a:gd name="connsiteX492" fmla="*/ 11493620 w 11907711"/>
              <a:gd name="connsiteY492" fmla="*/ 844495 h 6571007"/>
              <a:gd name="connsiteX493" fmla="*/ 11495706 w 11907711"/>
              <a:gd name="connsiteY493" fmla="*/ 840794 h 6571007"/>
              <a:gd name="connsiteX494" fmla="*/ 11508048 w 11907711"/>
              <a:gd name="connsiteY494" fmla="*/ 835952 h 6571007"/>
              <a:gd name="connsiteX495" fmla="*/ 11518737 w 11907711"/>
              <a:gd name="connsiteY495" fmla="*/ 848631 h 6571007"/>
              <a:gd name="connsiteX496" fmla="*/ 11516045 w 11907711"/>
              <a:gd name="connsiteY496" fmla="*/ 868000 h 6571007"/>
              <a:gd name="connsiteX497" fmla="*/ 11498321 w 11907711"/>
              <a:gd name="connsiteY497" fmla="*/ 911583 h 6571007"/>
              <a:gd name="connsiteX498" fmla="*/ 11497699 w 11907711"/>
              <a:gd name="connsiteY498" fmla="*/ 915119 h 6571007"/>
              <a:gd name="connsiteX499" fmla="*/ 11495190 w 11907711"/>
              <a:gd name="connsiteY499" fmla="*/ 917132 h 6571007"/>
              <a:gd name="connsiteX500" fmla="*/ 11499583 w 11907711"/>
              <a:gd name="connsiteY500" fmla="*/ 916643 h 6571007"/>
              <a:gd name="connsiteX501" fmla="*/ 11502091 w 11907711"/>
              <a:gd name="connsiteY501" fmla="*/ 914630 h 6571007"/>
              <a:gd name="connsiteX502" fmla="*/ 11538050 w 11907711"/>
              <a:gd name="connsiteY502" fmla="*/ 889821 h 6571007"/>
              <a:gd name="connsiteX503" fmla="*/ 11574411 w 11907711"/>
              <a:gd name="connsiteY503" fmla="*/ 854564 h 6571007"/>
              <a:gd name="connsiteX504" fmla="*/ 11597846 w 11907711"/>
              <a:gd name="connsiteY504" fmla="*/ 851953 h 6571007"/>
              <a:gd name="connsiteX505" fmla="*/ 11602074 w 11907711"/>
              <a:gd name="connsiteY505" fmla="*/ 880954 h 6571007"/>
              <a:gd name="connsiteX506" fmla="*/ 11584147 w 11907711"/>
              <a:gd name="connsiteY506" fmla="*/ 929759 h 6571007"/>
              <a:gd name="connsiteX507" fmla="*/ 11581069 w 11907711"/>
              <a:gd name="connsiteY507" fmla="*/ 971709 h 6571007"/>
              <a:gd name="connsiteX508" fmla="*/ 11594216 w 11907711"/>
              <a:gd name="connsiteY508" fmla="*/ 945974 h 6571007"/>
              <a:gd name="connsiteX509" fmla="*/ 11628892 w 11907711"/>
              <a:gd name="connsiteY509" fmla="*/ 903970 h 6571007"/>
              <a:gd name="connsiteX510" fmla="*/ 11681604 w 11907711"/>
              <a:gd name="connsiteY510" fmla="*/ 885962 h 6571007"/>
              <a:gd name="connsiteX511" fmla="*/ 11736873 w 11907711"/>
              <a:gd name="connsiteY511" fmla="*/ 902341 h 6571007"/>
              <a:gd name="connsiteX512" fmla="*/ 11763237 w 11907711"/>
              <a:gd name="connsiteY512" fmla="*/ 899404 h 6571007"/>
              <a:gd name="connsiteX513" fmla="*/ 11778893 w 11907711"/>
              <a:gd name="connsiteY513" fmla="*/ 871656 h 6571007"/>
              <a:gd name="connsiteX514" fmla="*/ 11862519 w 11907711"/>
              <a:gd name="connsiteY514" fmla="*/ 959423 h 6571007"/>
              <a:gd name="connsiteX515" fmla="*/ 11904748 w 11907711"/>
              <a:gd name="connsiteY515" fmla="*/ 1074339 h 6571007"/>
              <a:gd name="connsiteX516" fmla="*/ 11889786 w 11907711"/>
              <a:gd name="connsiteY516" fmla="*/ 1147085 h 6571007"/>
              <a:gd name="connsiteX517" fmla="*/ 11859702 w 11907711"/>
              <a:gd name="connsiteY517" fmla="*/ 1183376 h 6571007"/>
              <a:gd name="connsiteX518" fmla="*/ 11850458 w 11907711"/>
              <a:gd name="connsiteY518" fmla="*/ 1158401 h 6571007"/>
              <a:gd name="connsiteX519" fmla="*/ 11824385 w 11907711"/>
              <a:gd name="connsiteY519" fmla="*/ 1216783 h 6571007"/>
              <a:gd name="connsiteX520" fmla="*/ 11803713 w 11907711"/>
              <a:gd name="connsiteY520" fmla="*/ 1248557 h 6571007"/>
              <a:gd name="connsiteX521" fmla="*/ 11763563 w 11907711"/>
              <a:gd name="connsiteY521" fmla="*/ 1268635 h 6571007"/>
              <a:gd name="connsiteX522" fmla="*/ 11722352 w 11907711"/>
              <a:gd name="connsiteY522" fmla="*/ 1278427 h 6571007"/>
              <a:gd name="connsiteX523" fmla="*/ 11689120 w 11907711"/>
              <a:gd name="connsiteY523" fmla="*/ 1308133 h 6571007"/>
              <a:gd name="connsiteX524" fmla="*/ 11672439 w 11907711"/>
              <a:gd name="connsiteY524" fmla="*/ 1349865 h 6571007"/>
              <a:gd name="connsiteX525" fmla="*/ 11653416 w 11907711"/>
              <a:gd name="connsiteY525" fmla="*/ 1364121 h 6571007"/>
              <a:gd name="connsiteX526" fmla="*/ 11536297 w 11907711"/>
              <a:gd name="connsiteY526" fmla="*/ 1413576 h 6571007"/>
              <a:gd name="connsiteX527" fmla="*/ 11500523 w 11907711"/>
              <a:gd name="connsiteY527" fmla="*/ 1421028 h 6571007"/>
              <a:gd name="connsiteX528" fmla="*/ 11452682 w 11907711"/>
              <a:gd name="connsiteY528" fmla="*/ 1476633 h 6571007"/>
              <a:gd name="connsiteX529" fmla="*/ 11439350 w 11907711"/>
              <a:gd name="connsiteY529" fmla="*/ 1519727 h 6571007"/>
              <a:gd name="connsiteX530" fmla="*/ 11435062 w 11907711"/>
              <a:gd name="connsiteY530" fmla="*/ 1593018 h 6571007"/>
              <a:gd name="connsiteX531" fmla="*/ 11444489 w 11907711"/>
              <a:gd name="connsiteY531" fmla="*/ 1600636 h 6571007"/>
              <a:gd name="connsiteX532" fmla="*/ 11451594 w 11907711"/>
              <a:gd name="connsiteY532" fmla="*/ 1592910 h 6571007"/>
              <a:gd name="connsiteX533" fmla="*/ 11449691 w 11907711"/>
              <a:gd name="connsiteY533" fmla="*/ 1579252 h 6571007"/>
              <a:gd name="connsiteX534" fmla="*/ 11467213 w 11907711"/>
              <a:gd name="connsiteY534" fmla="*/ 1540893 h 6571007"/>
              <a:gd name="connsiteX535" fmla="*/ 11528948 w 11907711"/>
              <a:gd name="connsiteY535" fmla="*/ 1540950 h 6571007"/>
              <a:gd name="connsiteX536" fmla="*/ 11518546 w 11907711"/>
              <a:gd name="connsiteY536" fmla="*/ 1583716 h 6571007"/>
              <a:gd name="connsiteX537" fmla="*/ 11522335 w 11907711"/>
              <a:gd name="connsiteY537" fmla="*/ 1598898 h 6571007"/>
              <a:gd name="connsiteX538" fmla="*/ 11534254 w 11907711"/>
              <a:gd name="connsiteY538" fmla="*/ 1592368 h 6571007"/>
              <a:gd name="connsiteX539" fmla="*/ 11546155 w 11907711"/>
              <a:gd name="connsiteY539" fmla="*/ 1573706 h 6571007"/>
              <a:gd name="connsiteX540" fmla="*/ 11569608 w 11907711"/>
              <a:gd name="connsiteY540" fmla="*/ 1583228 h 6571007"/>
              <a:gd name="connsiteX541" fmla="*/ 11600401 w 11907711"/>
              <a:gd name="connsiteY541" fmla="*/ 1604068 h 6571007"/>
              <a:gd name="connsiteX542" fmla="*/ 11617791 w 11907711"/>
              <a:gd name="connsiteY542" fmla="*/ 1619467 h 6571007"/>
              <a:gd name="connsiteX543" fmla="*/ 11616345 w 11907711"/>
              <a:gd name="connsiteY543" fmla="*/ 1631764 h 6571007"/>
              <a:gd name="connsiteX544" fmla="*/ 11633535 w 11907711"/>
              <a:gd name="connsiteY544" fmla="*/ 1652387 h 6571007"/>
              <a:gd name="connsiteX545" fmla="*/ 11715389 w 11907711"/>
              <a:gd name="connsiteY545" fmla="*/ 1672739 h 6571007"/>
              <a:gd name="connsiteX546" fmla="*/ 11733823 w 11907711"/>
              <a:gd name="connsiteY546" fmla="*/ 1686288 h 6571007"/>
              <a:gd name="connsiteX547" fmla="*/ 11738911 w 11907711"/>
              <a:gd name="connsiteY547" fmla="*/ 1730795 h 6571007"/>
              <a:gd name="connsiteX548" fmla="*/ 11699821 w 11907711"/>
              <a:gd name="connsiteY548" fmla="*/ 1761155 h 6571007"/>
              <a:gd name="connsiteX549" fmla="*/ 11569591 w 11907711"/>
              <a:gd name="connsiteY549" fmla="*/ 1860613 h 6571007"/>
              <a:gd name="connsiteX550" fmla="*/ 11542219 w 11907711"/>
              <a:gd name="connsiteY550" fmla="*/ 1889668 h 6571007"/>
              <a:gd name="connsiteX551" fmla="*/ 11439194 w 11907711"/>
              <a:gd name="connsiteY551" fmla="*/ 1989561 h 6571007"/>
              <a:gd name="connsiteX552" fmla="*/ 11431045 w 11907711"/>
              <a:gd name="connsiteY552" fmla="*/ 1999137 h 6571007"/>
              <a:gd name="connsiteX553" fmla="*/ 11430494 w 11907711"/>
              <a:gd name="connsiteY553" fmla="*/ 2051207 h 6571007"/>
              <a:gd name="connsiteX554" fmla="*/ 11442246 w 11907711"/>
              <a:gd name="connsiteY554" fmla="*/ 2074169 h 6571007"/>
              <a:gd name="connsiteX555" fmla="*/ 11457515 w 11907711"/>
              <a:gd name="connsiteY555" fmla="*/ 2069001 h 6571007"/>
              <a:gd name="connsiteX556" fmla="*/ 11558251 w 11907711"/>
              <a:gd name="connsiteY556" fmla="*/ 1978030 h 6571007"/>
              <a:gd name="connsiteX557" fmla="*/ 11684343 w 11907711"/>
              <a:gd name="connsiteY557" fmla="*/ 1910239 h 6571007"/>
              <a:gd name="connsiteX558" fmla="*/ 11702338 w 11907711"/>
              <a:gd name="connsiteY558" fmla="*/ 1909968 h 6571007"/>
              <a:gd name="connsiteX559" fmla="*/ 11703417 w 11907711"/>
              <a:gd name="connsiteY559" fmla="*/ 1932385 h 6571007"/>
              <a:gd name="connsiteX560" fmla="*/ 11698619 w 11907711"/>
              <a:gd name="connsiteY560" fmla="*/ 1943321 h 6571007"/>
              <a:gd name="connsiteX561" fmla="*/ 11693015 w 11907711"/>
              <a:gd name="connsiteY561" fmla="*/ 1975151 h 6571007"/>
              <a:gd name="connsiteX562" fmla="*/ 11794515 w 11907711"/>
              <a:gd name="connsiteY562" fmla="*/ 1977712 h 6571007"/>
              <a:gd name="connsiteX563" fmla="*/ 11803742 w 11907711"/>
              <a:gd name="connsiteY563" fmla="*/ 1990553 h 6571007"/>
              <a:gd name="connsiteX564" fmla="*/ 11805663 w 11907711"/>
              <a:gd name="connsiteY564" fmla="*/ 2016344 h 6571007"/>
              <a:gd name="connsiteX565" fmla="*/ 11803277 w 11907711"/>
              <a:gd name="connsiteY565" fmla="*/ 2103292 h 6571007"/>
              <a:gd name="connsiteX566" fmla="*/ 11737964 w 11907711"/>
              <a:gd name="connsiteY566" fmla="*/ 2233657 h 6571007"/>
              <a:gd name="connsiteX567" fmla="*/ 11691884 w 11907711"/>
              <a:gd name="connsiteY567" fmla="*/ 2305205 h 6571007"/>
              <a:gd name="connsiteX568" fmla="*/ 11712475 w 11907711"/>
              <a:gd name="connsiteY568" fmla="*/ 2347454 h 6571007"/>
              <a:gd name="connsiteX569" fmla="*/ 11699471 w 11907711"/>
              <a:gd name="connsiteY569" fmla="*/ 2412238 h 6571007"/>
              <a:gd name="connsiteX570" fmla="*/ 11659946 w 11907711"/>
              <a:gd name="connsiteY570" fmla="*/ 2485138 h 6571007"/>
              <a:gd name="connsiteX571" fmla="*/ 11613493 w 11907711"/>
              <a:gd name="connsiteY571" fmla="*/ 2518781 h 6571007"/>
              <a:gd name="connsiteX572" fmla="*/ 11610065 w 11907711"/>
              <a:gd name="connsiteY572" fmla="*/ 2492022 h 6571007"/>
              <a:gd name="connsiteX573" fmla="*/ 11561719 w 11907711"/>
              <a:gd name="connsiteY573" fmla="*/ 2548833 h 6571007"/>
              <a:gd name="connsiteX574" fmla="*/ 11527746 w 11907711"/>
              <a:gd name="connsiteY574" fmla="*/ 2578972 h 6571007"/>
              <a:gd name="connsiteX575" fmla="*/ 11474262 w 11907711"/>
              <a:gd name="connsiteY575" fmla="*/ 2594753 h 6571007"/>
              <a:gd name="connsiteX576" fmla="*/ 11422611 w 11907711"/>
              <a:gd name="connsiteY576" fmla="*/ 2599846 h 6571007"/>
              <a:gd name="connsiteX577" fmla="*/ 11400947 w 11907711"/>
              <a:gd name="connsiteY577" fmla="*/ 2599739 h 6571007"/>
              <a:gd name="connsiteX578" fmla="*/ 11386894 w 11907711"/>
              <a:gd name="connsiteY578" fmla="*/ 2634235 h 6571007"/>
              <a:gd name="connsiteX579" fmla="*/ 11362753 w 11907711"/>
              <a:gd name="connsiteY579" fmla="*/ 2672465 h 6571007"/>
              <a:gd name="connsiteX580" fmla="*/ 11349151 w 11907711"/>
              <a:gd name="connsiteY580" fmla="*/ 2672246 h 6571007"/>
              <a:gd name="connsiteX581" fmla="*/ 11340794 w 11907711"/>
              <a:gd name="connsiteY581" fmla="*/ 2667830 h 6571007"/>
              <a:gd name="connsiteX582" fmla="*/ 11315403 w 11907711"/>
              <a:gd name="connsiteY582" fmla="*/ 2679542 h 6571007"/>
              <a:gd name="connsiteX583" fmla="*/ 11278148 w 11907711"/>
              <a:gd name="connsiteY583" fmla="*/ 2692980 h 6571007"/>
              <a:gd name="connsiteX584" fmla="*/ 11251614 w 11907711"/>
              <a:gd name="connsiteY584" fmla="*/ 2698631 h 6571007"/>
              <a:gd name="connsiteX585" fmla="*/ 11249388 w 11907711"/>
              <a:gd name="connsiteY585" fmla="*/ 2712832 h 6571007"/>
              <a:gd name="connsiteX586" fmla="*/ 11208194 w 11907711"/>
              <a:gd name="connsiteY586" fmla="*/ 2734758 h 6571007"/>
              <a:gd name="connsiteX587" fmla="*/ 11205685 w 11907711"/>
              <a:gd name="connsiteY587" fmla="*/ 2736771 h 6571007"/>
              <a:gd name="connsiteX588" fmla="*/ 11204659 w 11907711"/>
              <a:gd name="connsiteY588" fmla="*/ 2750755 h 6571007"/>
              <a:gd name="connsiteX589" fmla="*/ 11178111 w 11907711"/>
              <a:gd name="connsiteY589" fmla="*/ 2771050 h 6571007"/>
              <a:gd name="connsiteX590" fmla="*/ 11076831 w 11907711"/>
              <a:gd name="connsiteY590" fmla="*/ 2775399 h 6571007"/>
              <a:gd name="connsiteX591" fmla="*/ 11020497 w 11907711"/>
              <a:gd name="connsiteY591" fmla="*/ 2830433 h 6571007"/>
              <a:gd name="connsiteX592" fmla="*/ 11017064 w 11907711"/>
              <a:gd name="connsiteY592" fmla="*/ 2845714 h 6571007"/>
              <a:gd name="connsiteX593" fmla="*/ 11042245 w 11907711"/>
              <a:gd name="connsiteY593" fmla="*/ 2838643 h 6571007"/>
              <a:gd name="connsiteX594" fmla="*/ 11115198 w 11907711"/>
              <a:gd name="connsiteY594" fmla="*/ 2846135 h 6571007"/>
              <a:gd name="connsiteX595" fmla="*/ 11090063 w 11907711"/>
              <a:gd name="connsiteY595" fmla="*/ 2888798 h 6571007"/>
              <a:gd name="connsiteX596" fmla="*/ 11089983 w 11907711"/>
              <a:gd name="connsiteY596" fmla="*/ 2904843 h 6571007"/>
              <a:gd name="connsiteX597" fmla="*/ 11106030 w 11907711"/>
              <a:gd name="connsiteY597" fmla="*/ 2899574 h 6571007"/>
              <a:gd name="connsiteX598" fmla="*/ 11125701 w 11907711"/>
              <a:gd name="connsiteY598" fmla="*/ 2881843 h 6571007"/>
              <a:gd name="connsiteX599" fmla="*/ 11150563 w 11907711"/>
              <a:gd name="connsiteY599" fmla="*/ 2894446 h 6571007"/>
              <a:gd name="connsiteX600" fmla="*/ 11180702 w 11907711"/>
              <a:gd name="connsiteY600" fmla="*/ 2919553 h 6571007"/>
              <a:gd name="connsiteX601" fmla="*/ 11196634 w 11907711"/>
              <a:gd name="connsiteY601" fmla="*/ 2937461 h 6571007"/>
              <a:gd name="connsiteX602" fmla="*/ 11191233 w 11907711"/>
              <a:gd name="connsiteY602" fmla="*/ 2949913 h 6571007"/>
              <a:gd name="connsiteX603" fmla="*/ 11205360 w 11907711"/>
              <a:gd name="connsiteY603" fmla="*/ 2973160 h 6571007"/>
              <a:gd name="connsiteX604" fmla="*/ 11295999 w 11907711"/>
              <a:gd name="connsiteY604" fmla="*/ 3003915 h 6571007"/>
              <a:gd name="connsiteX605" fmla="*/ 11313721 w 11907711"/>
              <a:gd name="connsiteY605" fmla="*/ 3020048 h 6571007"/>
              <a:gd name="connsiteX606" fmla="*/ 11306370 w 11907711"/>
              <a:gd name="connsiteY606" fmla="*/ 3066365 h 6571007"/>
              <a:gd name="connsiteX607" fmla="*/ 11251053 w 11907711"/>
              <a:gd name="connsiteY607" fmla="*/ 3092832 h 6571007"/>
              <a:gd name="connsiteX608" fmla="*/ 11067265 w 11907711"/>
              <a:gd name="connsiteY608" fmla="*/ 3179280 h 6571007"/>
              <a:gd name="connsiteX609" fmla="*/ 11026187 w 11907711"/>
              <a:gd name="connsiteY609" fmla="*/ 3205820 h 6571007"/>
              <a:gd name="connsiteX610" fmla="*/ 10874425 w 11907711"/>
              <a:gd name="connsiteY610" fmla="*/ 3295993 h 6571007"/>
              <a:gd name="connsiteX611" fmla="*/ 10861918 w 11907711"/>
              <a:gd name="connsiteY611" fmla="*/ 3304845 h 6571007"/>
              <a:gd name="connsiteX612" fmla="*/ 10845634 w 11907711"/>
              <a:gd name="connsiteY612" fmla="*/ 3358248 h 6571007"/>
              <a:gd name="connsiteX613" fmla="*/ 10852631 w 11907711"/>
              <a:gd name="connsiteY613" fmla="*/ 3383241 h 6571007"/>
              <a:gd name="connsiteX614" fmla="*/ 10872231 w 11907711"/>
              <a:gd name="connsiteY614" fmla="*/ 3379773 h 6571007"/>
              <a:gd name="connsiteX615" fmla="*/ 11018611 w 11907711"/>
              <a:gd name="connsiteY615" fmla="*/ 3298488 h 6571007"/>
              <a:gd name="connsiteX616" fmla="*/ 11187999 w 11907711"/>
              <a:gd name="connsiteY616" fmla="*/ 3244059 h 6571007"/>
              <a:gd name="connsiteX617" fmla="*/ 11209353 w 11907711"/>
              <a:gd name="connsiteY617" fmla="*/ 3245947 h 6571007"/>
              <a:gd name="connsiteX618" fmla="*/ 11203898 w 11907711"/>
              <a:gd name="connsiteY618" fmla="*/ 3269096 h 6571007"/>
              <a:gd name="connsiteX619" fmla="*/ 11194943 w 11907711"/>
              <a:gd name="connsiteY619" fmla="*/ 3279748 h 6571007"/>
              <a:gd name="connsiteX620" fmla="*/ 11178763 w 11907711"/>
              <a:gd name="connsiteY620" fmla="*/ 3311759 h 6571007"/>
              <a:gd name="connsiteX621" fmla="*/ 11297964 w 11907711"/>
              <a:gd name="connsiteY621" fmla="*/ 3326610 h 6571007"/>
              <a:gd name="connsiteX622" fmla="*/ 11305015 w 11907711"/>
              <a:gd name="connsiteY622" fmla="*/ 3340908 h 6571007"/>
              <a:gd name="connsiteX623" fmla="*/ 11299542 w 11907711"/>
              <a:gd name="connsiteY623" fmla="*/ 3367622 h 6571007"/>
              <a:gd name="connsiteX624" fmla="*/ 11270618 w 11907711"/>
              <a:gd name="connsiteY624" fmla="*/ 3456620 h 6571007"/>
              <a:gd name="connsiteX625" fmla="*/ 11154282 w 11907711"/>
              <a:gd name="connsiteY625" fmla="*/ 3582624 h 6571007"/>
              <a:gd name="connsiteX626" fmla="*/ 11063088 w 11907711"/>
              <a:gd name="connsiteY626" fmla="*/ 3664181 h 6571007"/>
              <a:gd name="connsiteX627" fmla="*/ 10980953 w 11907711"/>
              <a:gd name="connsiteY627" fmla="*/ 3713693 h 6571007"/>
              <a:gd name="connsiteX628" fmla="*/ 10976243 w 11907711"/>
              <a:gd name="connsiteY628" fmla="*/ 3715939 h 6571007"/>
              <a:gd name="connsiteX629" fmla="*/ 10968472 w 11907711"/>
              <a:gd name="connsiteY629" fmla="*/ 3721098 h 6571007"/>
              <a:gd name="connsiteX630" fmla="*/ 10965589 w 11907711"/>
              <a:gd name="connsiteY630" fmla="*/ 3721020 h 6571007"/>
              <a:gd name="connsiteX631" fmla="*/ 10949502 w 11907711"/>
              <a:gd name="connsiteY631" fmla="*/ 3728692 h 6571007"/>
              <a:gd name="connsiteX632" fmla="*/ 10922030 w 11907711"/>
              <a:gd name="connsiteY632" fmla="*/ 3749059 h 6571007"/>
              <a:gd name="connsiteX633" fmla="*/ 10890360 w 11907711"/>
              <a:gd name="connsiteY633" fmla="*/ 3768797 h 6571007"/>
              <a:gd name="connsiteX634" fmla="*/ 10943526 w 11907711"/>
              <a:gd name="connsiteY634" fmla="*/ 3752846 h 6571007"/>
              <a:gd name="connsiteX635" fmla="*/ 10997819 w 11907711"/>
              <a:gd name="connsiteY635" fmla="*/ 3724792 h 6571007"/>
              <a:gd name="connsiteX636" fmla="*/ 11061285 w 11907711"/>
              <a:gd name="connsiteY636" fmla="*/ 3702943 h 6571007"/>
              <a:gd name="connsiteX637" fmla="*/ 11093018 w 11907711"/>
              <a:gd name="connsiteY637" fmla="*/ 3677123 h 6571007"/>
              <a:gd name="connsiteX638" fmla="*/ 11110868 w 11907711"/>
              <a:gd name="connsiteY638" fmla="*/ 3669178 h 6571007"/>
              <a:gd name="connsiteX639" fmla="*/ 11146568 w 11907711"/>
              <a:gd name="connsiteY639" fmla="*/ 3667192 h 6571007"/>
              <a:gd name="connsiteX640" fmla="*/ 11217967 w 11907711"/>
              <a:gd name="connsiteY640" fmla="*/ 3583772 h 6571007"/>
              <a:gd name="connsiteX641" fmla="*/ 11221934 w 11907711"/>
              <a:gd name="connsiteY641" fmla="*/ 3579799 h 6571007"/>
              <a:gd name="connsiteX642" fmla="*/ 11239784 w 11907711"/>
              <a:gd name="connsiteY642" fmla="*/ 3575827 h 6571007"/>
              <a:gd name="connsiteX643" fmla="*/ 11249700 w 11907711"/>
              <a:gd name="connsiteY643" fmla="*/ 3591717 h 6571007"/>
              <a:gd name="connsiteX644" fmla="*/ 11239784 w 11907711"/>
              <a:gd name="connsiteY644" fmla="*/ 3613565 h 6571007"/>
              <a:gd name="connsiteX645" fmla="*/ 11202101 w 11907711"/>
              <a:gd name="connsiteY645" fmla="*/ 3661233 h 6571007"/>
              <a:gd name="connsiteX646" fmla="*/ 11200117 w 11907711"/>
              <a:gd name="connsiteY646" fmla="*/ 3665206 h 6571007"/>
              <a:gd name="connsiteX647" fmla="*/ 11196151 w 11907711"/>
              <a:gd name="connsiteY647" fmla="*/ 3667192 h 6571007"/>
              <a:gd name="connsiteX648" fmla="*/ 11202101 w 11907711"/>
              <a:gd name="connsiteY648" fmla="*/ 3667192 h 6571007"/>
              <a:gd name="connsiteX649" fmla="*/ 11206067 w 11907711"/>
              <a:gd name="connsiteY649" fmla="*/ 3665206 h 6571007"/>
              <a:gd name="connsiteX650" fmla="*/ 11261600 w 11907711"/>
              <a:gd name="connsiteY650" fmla="*/ 3641371 h 6571007"/>
              <a:gd name="connsiteX651" fmla="*/ 11321099 w 11907711"/>
              <a:gd name="connsiteY651" fmla="*/ 3605620 h 6571007"/>
              <a:gd name="connsiteX652" fmla="*/ 11352833 w 11907711"/>
              <a:gd name="connsiteY652" fmla="*/ 3605620 h 6571007"/>
              <a:gd name="connsiteX653" fmla="*/ 11348866 w 11907711"/>
              <a:gd name="connsiteY653" fmla="*/ 3639385 h 6571007"/>
              <a:gd name="connsiteX654" fmla="*/ 11309200 w 11907711"/>
              <a:gd name="connsiteY654" fmla="*/ 3693012 h 6571007"/>
              <a:gd name="connsiteX655" fmla="*/ 11291350 w 11907711"/>
              <a:gd name="connsiteY655" fmla="*/ 3740681 h 6571007"/>
              <a:gd name="connsiteX656" fmla="*/ 11317133 w 11907711"/>
              <a:gd name="connsiteY656" fmla="*/ 3712874 h 6571007"/>
              <a:gd name="connsiteX657" fmla="*/ 11376632 w 11907711"/>
              <a:gd name="connsiteY657" fmla="*/ 3669178 h 6571007"/>
              <a:gd name="connsiteX658" fmla="*/ 11451998 w 11907711"/>
              <a:gd name="connsiteY658" fmla="*/ 3655275 h 6571007"/>
              <a:gd name="connsiteX659" fmla="*/ 11519431 w 11907711"/>
              <a:gd name="connsiteY659" fmla="*/ 3681095 h 6571007"/>
              <a:gd name="connsiteX660" fmla="*/ 11555131 w 11907711"/>
              <a:gd name="connsiteY660" fmla="*/ 3681095 h 6571007"/>
              <a:gd name="connsiteX661" fmla="*/ 11584880 w 11907711"/>
              <a:gd name="connsiteY661" fmla="*/ 3651302 h 6571007"/>
              <a:gd name="connsiteX662" fmla="*/ 11666196 w 11907711"/>
              <a:gd name="connsiteY662" fmla="*/ 3762529 h 6571007"/>
              <a:gd name="connsiteX663" fmla="*/ 11684046 w 11907711"/>
              <a:gd name="connsiteY663" fmla="*/ 3899577 h 6571007"/>
              <a:gd name="connsiteX664" fmla="*/ 11640413 w 11907711"/>
              <a:gd name="connsiteY664" fmla="*/ 3981011 h 6571007"/>
              <a:gd name="connsiteX665" fmla="*/ 11588847 w 11907711"/>
              <a:gd name="connsiteY665" fmla="*/ 4018748 h 6571007"/>
              <a:gd name="connsiteX666" fmla="*/ 11584880 w 11907711"/>
              <a:gd name="connsiteY666" fmla="*/ 3988955 h 6571007"/>
              <a:gd name="connsiteX667" fmla="*/ 11531331 w 11907711"/>
              <a:gd name="connsiteY667" fmla="*/ 4052514 h 6571007"/>
              <a:gd name="connsiteX668" fmla="*/ 11493648 w 11907711"/>
              <a:gd name="connsiteY668" fmla="*/ 4086279 h 6571007"/>
              <a:gd name="connsiteX669" fmla="*/ 11434148 w 11907711"/>
              <a:gd name="connsiteY669" fmla="*/ 4104155 h 6571007"/>
              <a:gd name="connsiteX670" fmla="*/ 11376632 w 11907711"/>
              <a:gd name="connsiteY670" fmla="*/ 4110113 h 6571007"/>
              <a:gd name="connsiteX671" fmla="*/ 11323083 w 11907711"/>
              <a:gd name="connsiteY671" fmla="*/ 4139906 h 6571007"/>
              <a:gd name="connsiteX672" fmla="*/ 11287383 w 11907711"/>
              <a:gd name="connsiteY672" fmla="*/ 4185589 h 6571007"/>
              <a:gd name="connsiteX673" fmla="*/ 11257633 w 11907711"/>
              <a:gd name="connsiteY673" fmla="*/ 4199492 h 6571007"/>
              <a:gd name="connsiteX674" fmla="*/ 11087068 w 11907711"/>
              <a:gd name="connsiteY674" fmla="*/ 4241202 h 6571007"/>
              <a:gd name="connsiteX675" fmla="*/ 11037485 w 11907711"/>
              <a:gd name="connsiteY675" fmla="*/ 4245174 h 6571007"/>
              <a:gd name="connsiteX676" fmla="*/ 10956169 w 11907711"/>
              <a:gd name="connsiteY676" fmla="*/ 4302774 h 6571007"/>
              <a:gd name="connsiteX677" fmla="*/ 10924436 w 11907711"/>
              <a:gd name="connsiteY677" fmla="*/ 4350443 h 6571007"/>
              <a:gd name="connsiteX678" fmla="*/ 10894687 w 11907711"/>
              <a:gd name="connsiteY678" fmla="*/ 4433863 h 6571007"/>
              <a:gd name="connsiteX679" fmla="*/ 10904603 w 11907711"/>
              <a:gd name="connsiteY679" fmla="*/ 4443794 h 6571007"/>
              <a:gd name="connsiteX680" fmla="*/ 10916503 w 11907711"/>
              <a:gd name="connsiteY680" fmla="*/ 4435849 h 6571007"/>
              <a:gd name="connsiteX681" fmla="*/ 10918486 w 11907711"/>
              <a:gd name="connsiteY681" fmla="*/ 4419959 h 6571007"/>
              <a:gd name="connsiteX682" fmla="*/ 10954186 w 11907711"/>
              <a:gd name="connsiteY682" fmla="*/ 4378249 h 6571007"/>
              <a:gd name="connsiteX683" fmla="*/ 11035502 w 11907711"/>
              <a:gd name="connsiteY683" fmla="*/ 4386194 h 6571007"/>
              <a:gd name="connsiteX684" fmla="*/ 11007736 w 11907711"/>
              <a:gd name="connsiteY684" fmla="*/ 4433863 h 6571007"/>
              <a:gd name="connsiteX685" fmla="*/ 11007736 w 11907711"/>
              <a:gd name="connsiteY685" fmla="*/ 4451739 h 6571007"/>
              <a:gd name="connsiteX686" fmla="*/ 11025585 w 11907711"/>
              <a:gd name="connsiteY686" fmla="*/ 4445780 h 6571007"/>
              <a:gd name="connsiteX687" fmla="*/ 11047402 w 11907711"/>
              <a:gd name="connsiteY687" fmla="*/ 4425918 h 6571007"/>
              <a:gd name="connsiteX688" fmla="*/ 11075168 w 11907711"/>
              <a:gd name="connsiteY688" fmla="*/ 4439821 h 6571007"/>
              <a:gd name="connsiteX689" fmla="*/ 11108885 w 11907711"/>
              <a:gd name="connsiteY689" fmla="*/ 4467628 h 6571007"/>
              <a:gd name="connsiteX690" fmla="*/ 11126735 w 11907711"/>
              <a:gd name="connsiteY690" fmla="*/ 4487490 h 6571007"/>
              <a:gd name="connsiteX691" fmla="*/ 11120785 w 11907711"/>
              <a:gd name="connsiteY691" fmla="*/ 4501393 h 6571007"/>
              <a:gd name="connsiteX692" fmla="*/ 11136651 w 11907711"/>
              <a:gd name="connsiteY692" fmla="*/ 4527214 h 6571007"/>
              <a:gd name="connsiteX693" fmla="*/ 11237800 w 11907711"/>
              <a:gd name="connsiteY693" fmla="*/ 4560979 h 6571007"/>
              <a:gd name="connsiteX694" fmla="*/ 11257633 w 11907711"/>
              <a:gd name="connsiteY694" fmla="*/ 4578855 h 6571007"/>
              <a:gd name="connsiteX695" fmla="*/ 11249700 w 11907711"/>
              <a:gd name="connsiteY695" fmla="*/ 4630496 h 6571007"/>
              <a:gd name="connsiteX696" fmla="*/ 11188217 w 11907711"/>
              <a:gd name="connsiteY696" fmla="*/ 4660289 h 6571007"/>
              <a:gd name="connsiteX697" fmla="*/ 10983936 w 11907711"/>
              <a:gd name="connsiteY697" fmla="*/ 4757612 h 6571007"/>
              <a:gd name="connsiteX698" fmla="*/ 10938320 w 11907711"/>
              <a:gd name="connsiteY698" fmla="*/ 4787405 h 6571007"/>
              <a:gd name="connsiteX699" fmla="*/ 10769738 w 11907711"/>
              <a:gd name="connsiteY699" fmla="*/ 4888701 h 6571007"/>
              <a:gd name="connsiteX700" fmla="*/ 10755854 w 11907711"/>
              <a:gd name="connsiteY700" fmla="*/ 4898632 h 6571007"/>
              <a:gd name="connsiteX701" fmla="*/ 10738005 w 11907711"/>
              <a:gd name="connsiteY701" fmla="*/ 4958218 h 6571007"/>
              <a:gd name="connsiteX702" fmla="*/ 10745938 w 11907711"/>
              <a:gd name="connsiteY702" fmla="*/ 4986025 h 6571007"/>
              <a:gd name="connsiteX703" fmla="*/ 10767754 w 11907711"/>
              <a:gd name="connsiteY703" fmla="*/ 4982052 h 6571007"/>
              <a:gd name="connsiteX704" fmla="*/ 10930386 w 11907711"/>
              <a:gd name="connsiteY704" fmla="*/ 4890687 h 6571007"/>
              <a:gd name="connsiteX705" fmla="*/ 11118801 w 11907711"/>
              <a:gd name="connsiteY705" fmla="*/ 4829115 h 6571007"/>
              <a:gd name="connsiteX706" fmla="*/ 11142601 w 11907711"/>
              <a:gd name="connsiteY706" fmla="*/ 4831101 h 6571007"/>
              <a:gd name="connsiteX707" fmla="*/ 11136651 w 11907711"/>
              <a:gd name="connsiteY707" fmla="*/ 4856922 h 6571007"/>
              <a:gd name="connsiteX708" fmla="*/ 11126735 w 11907711"/>
              <a:gd name="connsiteY708" fmla="*/ 4868839 h 6571007"/>
              <a:gd name="connsiteX709" fmla="*/ 11108885 w 11907711"/>
              <a:gd name="connsiteY709" fmla="*/ 4904591 h 6571007"/>
              <a:gd name="connsiteX710" fmla="*/ 11241767 w 11907711"/>
              <a:gd name="connsiteY710" fmla="*/ 4920480 h 6571007"/>
              <a:gd name="connsiteX711" fmla="*/ 11249700 w 11907711"/>
              <a:gd name="connsiteY711" fmla="*/ 4936370 h 6571007"/>
              <a:gd name="connsiteX712" fmla="*/ 11243750 w 11907711"/>
              <a:gd name="connsiteY712" fmla="*/ 4966163 h 6571007"/>
              <a:gd name="connsiteX713" fmla="*/ 11212017 w 11907711"/>
              <a:gd name="connsiteY713" fmla="*/ 5065472 h 6571007"/>
              <a:gd name="connsiteX714" fmla="*/ 11083102 w 11907711"/>
              <a:gd name="connsiteY714" fmla="*/ 5206492 h 6571007"/>
              <a:gd name="connsiteX715" fmla="*/ 10981952 w 11907711"/>
              <a:gd name="connsiteY715" fmla="*/ 5297857 h 6571007"/>
              <a:gd name="connsiteX716" fmla="*/ 10890720 w 11907711"/>
              <a:gd name="connsiteY716" fmla="*/ 5353470 h 6571007"/>
              <a:gd name="connsiteX717" fmla="*/ 10825271 w 11907711"/>
              <a:gd name="connsiteY717" fmla="*/ 5393194 h 6571007"/>
              <a:gd name="connsiteX718" fmla="*/ 10682472 w 11907711"/>
              <a:gd name="connsiteY718" fmla="*/ 5446822 h 6571007"/>
              <a:gd name="connsiteX719" fmla="*/ 10577356 w 11907711"/>
              <a:gd name="connsiteY719" fmla="*/ 5500449 h 6571007"/>
              <a:gd name="connsiteX720" fmla="*/ 10525790 w 11907711"/>
              <a:gd name="connsiteY720" fmla="*/ 5573938 h 6571007"/>
              <a:gd name="connsiteX721" fmla="*/ 10444474 w 11907711"/>
              <a:gd name="connsiteY721" fmla="*/ 5661330 h 6571007"/>
              <a:gd name="connsiteX722" fmla="*/ 10426624 w 11907711"/>
              <a:gd name="connsiteY722" fmla="*/ 5659344 h 6571007"/>
              <a:gd name="connsiteX723" fmla="*/ 10377041 w 11907711"/>
              <a:gd name="connsiteY723" fmla="*/ 5627565 h 6571007"/>
              <a:gd name="connsiteX724" fmla="*/ 10301675 w 11907711"/>
              <a:gd name="connsiteY724" fmla="*/ 5651399 h 6571007"/>
              <a:gd name="connsiteX725" fmla="*/ 10281842 w 11907711"/>
              <a:gd name="connsiteY725" fmla="*/ 5693110 h 6571007"/>
              <a:gd name="connsiteX726" fmla="*/ 10220359 w 11907711"/>
              <a:gd name="connsiteY726" fmla="*/ 5712971 h 6571007"/>
              <a:gd name="connsiteX727" fmla="*/ 10216393 w 11907711"/>
              <a:gd name="connsiteY727" fmla="*/ 5714958 h 6571007"/>
              <a:gd name="connsiteX728" fmla="*/ 10210443 w 11907711"/>
              <a:gd name="connsiteY728" fmla="*/ 5730847 h 6571007"/>
              <a:gd name="connsiteX729" fmla="*/ 10168793 w 11907711"/>
              <a:gd name="connsiteY729" fmla="*/ 5750709 h 6571007"/>
              <a:gd name="connsiteX730" fmla="*/ 10033928 w 11907711"/>
              <a:gd name="connsiteY730" fmla="*/ 5742764 h 6571007"/>
              <a:gd name="connsiteX731" fmla="*/ 9922862 w 11907711"/>
              <a:gd name="connsiteY731" fmla="*/ 5832143 h 6571007"/>
              <a:gd name="connsiteX732" fmla="*/ 9895095 w 11907711"/>
              <a:gd name="connsiteY732" fmla="*/ 5877826 h 6571007"/>
              <a:gd name="connsiteX733" fmla="*/ 9809813 w 11907711"/>
              <a:gd name="connsiteY733" fmla="*/ 5905632 h 6571007"/>
              <a:gd name="connsiteX734" fmla="*/ 9764197 w 11907711"/>
              <a:gd name="connsiteY734" fmla="*/ 5913577 h 6571007"/>
              <a:gd name="connsiteX735" fmla="*/ 9698747 w 11907711"/>
              <a:gd name="connsiteY735" fmla="*/ 5953301 h 6571007"/>
              <a:gd name="connsiteX736" fmla="*/ 9510332 w 11907711"/>
              <a:gd name="connsiteY736" fmla="*/ 6062542 h 6571007"/>
              <a:gd name="connsiteX737" fmla="*/ 9432983 w 11907711"/>
              <a:gd name="connsiteY737" fmla="*/ 6092334 h 6571007"/>
              <a:gd name="connsiteX738" fmla="*/ 9308034 w 11907711"/>
              <a:gd name="connsiteY738" fmla="*/ 6149934 h 6571007"/>
              <a:gd name="connsiteX739" fmla="*/ 9258451 w 11907711"/>
              <a:gd name="connsiteY739" fmla="*/ 6171782 h 6571007"/>
              <a:gd name="connsiteX740" fmla="*/ 9238618 w 11907711"/>
              <a:gd name="connsiteY740" fmla="*/ 6179727 h 6571007"/>
              <a:gd name="connsiteX741" fmla="*/ 9093836 w 11907711"/>
              <a:gd name="connsiteY741" fmla="*/ 6247258 h 6571007"/>
              <a:gd name="connsiteX742" fmla="*/ 9056153 w 11907711"/>
              <a:gd name="connsiteY742" fmla="*/ 6237327 h 6571007"/>
              <a:gd name="connsiteX743" fmla="*/ 9070036 w 11907711"/>
              <a:gd name="connsiteY743" fmla="*/ 6209520 h 6571007"/>
              <a:gd name="connsiteX744" fmla="*/ 9101769 w 11907711"/>
              <a:gd name="connsiteY744" fmla="*/ 6199589 h 6571007"/>
              <a:gd name="connsiteX745" fmla="*/ 9141436 w 11907711"/>
              <a:gd name="connsiteY745" fmla="*/ 6187672 h 6571007"/>
              <a:gd name="connsiteX746" fmla="*/ 9157302 w 11907711"/>
              <a:gd name="connsiteY746" fmla="*/ 6163837 h 6571007"/>
              <a:gd name="connsiteX747" fmla="*/ 9157302 w 11907711"/>
              <a:gd name="connsiteY747" fmla="*/ 6149934 h 6571007"/>
              <a:gd name="connsiteX748" fmla="*/ 9143419 w 11907711"/>
              <a:gd name="connsiteY748" fmla="*/ 6145962 h 6571007"/>
              <a:gd name="connsiteX749" fmla="*/ 9103752 w 11907711"/>
              <a:gd name="connsiteY749" fmla="*/ 6141989 h 6571007"/>
              <a:gd name="connsiteX750" fmla="*/ 9068053 w 11907711"/>
              <a:gd name="connsiteY750" fmla="*/ 6143975 h 6571007"/>
              <a:gd name="connsiteX751" fmla="*/ 8885588 w 11907711"/>
              <a:gd name="connsiteY751" fmla="*/ 6193630 h 6571007"/>
              <a:gd name="connsiteX752" fmla="*/ 8841955 w 11907711"/>
              <a:gd name="connsiteY752" fmla="*/ 6217465 h 6571007"/>
              <a:gd name="connsiteX753" fmla="*/ 8818155 w 11907711"/>
              <a:gd name="connsiteY753" fmla="*/ 6219451 h 6571007"/>
              <a:gd name="connsiteX754" fmla="*/ 8790388 w 11907711"/>
              <a:gd name="connsiteY754" fmla="*/ 6207534 h 6571007"/>
              <a:gd name="connsiteX755" fmla="*/ 8752706 w 11907711"/>
              <a:gd name="connsiteY755" fmla="*/ 6239313 h 6571007"/>
              <a:gd name="connsiteX756" fmla="*/ 8724939 w 11907711"/>
              <a:gd name="connsiteY756" fmla="*/ 6255202 h 6571007"/>
              <a:gd name="connsiteX757" fmla="*/ 8707090 w 11907711"/>
              <a:gd name="connsiteY757" fmla="*/ 6257189 h 6571007"/>
              <a:gd name="connsiteX758" fmla="*/ 8592057 w 11907711"/>
              <a:gd name="connsiteY758" fmla="*/ 6284995 h 6571007"/>
              <a:gd name="connsiteX759" fmla="*/ 8552390 w 11907711"/>
              <a:gd name="connsiteY759" fmla="*/ 6304857 h 6571007"/>
              <a:gd name="connsiteX760" fmla="*/ 8526608 w 11907711"/>
              <a:gd name="connsiteY760" fmla="*/ 6308830 h 6571007"/>
              <a:gd name="connsiteX761" fmla="*/ 8445292 w 11907711"/>
              <a:gd name="connsiteY761" fmla="*/ 6298899 h 6571007"/>
              <a:gd name="connsiteX762" fmla="*/ 8221177 w 11907711"/>
              <a:gd name="connsiteY762" fmla="*/ 6302871 h 6571007"/>
              <a:gd name="connsiteX763" fmla="*/ 8137878 w 11907711"/>
              <a:gd name="connsiteY763" fmla="*/ 6298899 h 6571007"/>
              <a:gd name="connsiteX764" fmla="*/ 8001029 w 11907711"/>
              <a:gd name="connsiteY764" fmla="*/ 6314788 h 6571007"/>
              <a:gd name="connsiteX765" fmla="*/ 7816581 w 11907711"/>
              <a:gd name="connsiteY765" fmla="*/ 6334650 h 6571007"/>
              <a:gd name="connsiteX766" fmla="*/ 7661882 w 11907711"/>
              <a:gd name="connsiteY766" fmla="*/ 6362457 h 6571007"/>
              <a:gd name="connsiteX767" fmla="*/ 7513134 w 11907711"/>
              <a:gd name="connsiteY767" fmla="*/ 6378346 h 6571007"/>
              <a:gd name="connsiteX768" fmla="*/ 7406034 w 11907711"/>
              <a:gd name="connsiteY768" fmla="*/ 6396222 h 6571007"/>
              <a:gd name="connsiteX769" fmla="*/ 6965738 w 11907711"/>
              <a:gd name="connsiteY769" fmla="*/ 6441905 h 6571007"/>
              <a:gd name="connsiteX770" fmla="*/ 6485776 w 11907711"/>
              <a:gd name="connsiteY770" fmla="*/ 6499504 h 6571007"/>
              <a:gd name="connsiteX771" fmla="*/ 6027630 w 11907711"/>
              <a:gd name="connsiteY771" fmla="*/ 6525325 h 6571007"/>
              <a:gd name="connsiteX772" fmla="*/ 5676584 w 11907711"/>
              <a:gd name="connsiteY772" fmla="*/ 6541214 h 6571007"/>
              <a:gd name="connsiteX773" fmla="*/ 5408836 w 11907711"/>
              <a:gd name="connsiteY773" fmla="*/ 6561076 h 6571007"/>
              <a:gd name="connsiteX774" fmla="*/ 5216454 w 11907711"/>
              <a:gd name="connsiteY774" fmla="*/ 6569021 h 6571007"/>
              <a:gd name="connsiteX775" fmla="*/ 5095471 w 11907711"/>
              <a:gd name="connsiteY775" fmla="*/ 6571007 h 6571007"/>
              <a:gd name="connsiteX776" fmla="*/ 5057788 w 11907711"/>
              <a:gd name="connsiteY776" fmla="*/ 6571007 h 6571007"/>
              <a:gd name="connsiteX777" fmla="*/ 5049855 w 11907711"/>
              <a:gd name="connsiteY777" fmla="*/ 6569021 h 6571007"/>
              <a:gd name="connsiteX778" fmla="*/ 4484610 w 11907711"/>
              <a:gd name="connsiteY778" fmla="*/ 6553131 h 6571007"/>
              <a:gd name="connsiteX779" fmla="*/ 4335862 w 11907711"/>
              <a:gd name="connsiteY779" fmla="*/ 6543200 h 6571007"/>
              <a:gd name="connsiteX780" fmla="*/ 4010598 w 11907711"/>
              <a:gd name="connsiteY780" fmla="*/ 6517380 h 6571007"/>
              <a:gd name="connsiteX781" fmla="*/ 3754750 w 11907711"/>
              <a:gd name="connsiteY781" fmla="*/ 6493546 h 6571007"/>
              <a:gd name="connsiteX782" fmla="*/ 3516752 w 11907711"/>
              <a:gd name="connsiteY782" fmla="*/ 6469711 h 6571007"/>
              <a:gd name="connsiteX783" fmla="*/ 3496919 w 11907711"/>
              <a:gd name="connsiteY783" fmla="*/ 6463753 h 6571007"/>
              <a:gd name="connsiteX784" fmla="*/ 3373953 w 11907711"/>
              <a:gd name="connsiteY784" fmla="*/ 6429987 h 6571007"/>
              <a:gd name="connsiteX785" fmla="*/ 3243055 w 11907711"/>
              <a:gd name="connsiteY785" fmla="*/ 6424029 h 6571007"/>
              <a:gd name="connsiteX786" fmla="*/ 3022907 w 11907711"/>
              <a:gd name="connsiteY786" fmla="*/ 6390263 h 6571007"/>
              <a:gd name="connsiteX787" fmla="*/ 2935641 w 11907711"/>
              <a:gd name="connsiteY787" fmla="*/ 6354512 h 6571007"/>
              <a:gd name="connsiteX788" fmla="*/ 2913824 w 11907711"/>
              <a:gd name="connsiteY788" fmla="*/ 6352526 h 6571007"/>
              <a:gd name="connsiteX789" fmla="*/ 2862258 w 11907711"/>
              <a:gd name="connsiteY789" fmla="*/ 6352526 h 6571007"/>
              <a:gd name="connsiteX790" fmla="*/ 2788875 w 11907711"/>
              <a:gd name="connsiteY790" fmla="*/ 6332664 h 6571007"/>
              <a:gd name="connsiteX791" fmla="*/ 2675826 w 11907711"/>
              <a:gd name="connsiteY791" fmla="*/ 6298899 h 6571007"/>
              <a:gd name="connsiteX792" fmla="*/ 2608394 w 11907711"/>
              <a:gd name="connsiteY792" fmla="*/ 6286981 h 6571007"/>
              <a:gd name="connsiteX793" fmla="*/ 2511211 w 11907711"/>
              <a:gd name="connsiteY793" fmla="*/ 6283009 h 6571007"/>
              <a:gd name="connsiteX794" fmla="*/ 2457662 w 11907711"/>
              <a:gd name="connsiteY794" fmla="*/ 6271092 h 6571007"/>
              <a:gd name="connsiteX795" fmla="*/ 2443779 w 11907711"/>
              <a:gd name="connsiteY795" fmla="*/ 6261161 h 6571007"/>
              <a:gd name="connsiteX796" fmla="*/ 2443779 w 11907711"/>
              <a:gd name="connsiteY796" fmla="*/ 6247258 h 6571007"/>
              <a:gd name="connsiteX797" fmla="*/ 2425929 w 11907711"/>
              <a:gd name="connsiteY797" fmla="*/ 6235340 h 6571007"/>
              <a:gd name="connsiteX798" fmla="*/ 2364446 w 11907711"/>
              <a:gd name="connsiteY798" fmla="*/ 6259175 h 6571007"/>
              <a:gd name="connsiteX799" fmla="*/ 2342629 w 11907711"/>
              <a:gd name="connsiteY799" fmla="*/ 6257189 h 6571007"/>
              <a:gd name="connsiteX800" fmla="*/ 2344613 w 11907711"/>
              <a:gd name="connsiteY800" fmla="*/ 6237327 h 6571007"/>
              <a:gd name="connsiteX801" fmla="*/ 2332713 w 11907711"/>
              <a:gd name="connsiteY801" fmla="*/ 6211506 h 6571007"/>
              <a:gd name="connsiteX802" fmla="*/ 2314863 w 11907711"/>
              <a:gd name="connsiteY802" fmla="*/ 6205547 h 6571007"/>
              <a:gd name="connsiteX803" fmla="*/ 2306930 w 11907711"/>
              <a:gd name="connsiteY803" fmla="*/ 6187672 h 6571007"/>
              <a:gd name="connsiteX804" fmla="*/ 2308913 w 11907711"/>
              <a:gd name="connsiteY804" fmla="*/ 6173768 h 6571007"/>
              <a:gd name="connsiteX805" fmla="*/ 2293046 w 11907711"/>
              <a:gd name="connsiteY805" fmla="*/ 6171782 h 6571007"/>
              <a:gd name="connsiteX806" fmla="*/ 2243464 w 11907711"/>
              <a:gd name="connsiteY806" fmla="*/ 6171782 h 6571007"/>
              <a:gd name="connsiteX807" fmla="*/ 2096698 w 11907711"/>
              <a:gd name="connsiteY807" fmla="*/ 6197603 h 6571007"/>
              <a:gd name="connsiteX808" fmla="*/ 2074882 w 11907711"/>
              <a:gd name="connsiteY808" fmla="*/ 6213492 h 6571007"/>
              <a:gd name="connsiteX809" fmla="*/ 2080832 w 11907711"/>
              <a:gd name="connsiteY809" fmla="*/ 6185686 h 6571007"/>
              <a:gd name="connsiteX810" fmla="*/ 2059015 w 11907711"/>
              <a:gd name="connsiteY810" fmla="*/ 6149934 h 6571007"/>
              <a:gd name="connsiteX811" fmla="*/ 1880517 w 11907711"/>
              <a:gd name="connsiteY811" fmla="*/ 6108224 h 6571007"/>
              <a:gd name="connsiteX812" fmla="*/ 1815067 w 11907711"/>
              <a:gd name="connsiteY812" fmla="*/ 6098293 h 6571007"/>
              <a:gd name="connsiteX813" fmla="*/ 1797218 w 11907711"/>
              <a:gd name="connsiteY813" fmla="*/ 6068500 h 6571007"/>
              <a:gd name="connsiteX814" fmla="*/ 1763501 w 11907711"/>
              <a:gd name="connsiteY814" fmla="*/ 6044666 h 6571007"/>
              <a:gd name="connsiteX815" fmla="*/ 1721851 w 11907711"/>
              <a:gd name="connsiteY815" fmla="*/ 6042680 h 6571007"/>
              <a:gd name="connsiteX816" fmla="*/ 1696069 w 11907711"/>
              <a:gd name="connsiteY816" fmla="*/ 6042680 h 6571007"/>
              <a:gd name="connsiteX817" fmla="*/ 1662352 w 11907711"/>
              <a:gd name="connsiteY817" fmla="*/ 6048638 h 6571007"/>
              <a:gd name="connsiteX818" fmla="*/ 1636569 w 11907711"/>
              <a:gd name="connsiteY818" fmla="*/ 6040693 h 6571007"/>
              <a:gd name="connsiteX819" fmla="*/ 1618719 w 11907711"/>
              <a:gd name="connsiteY819" fmla="*/ 6024804 h 6571007"/>
              <a:gd name="connsiteX820" fmla="*/ 1588969 w 11907711"/>
              <a:gd name="connsiteY820" fmla="*/ 6014873 h 6571007"/>
              <a:gd name="connsiteX821" fmla="*/ 1551286 w 11907711"/>
              <a:gd name="connsiteY821" fmla="*/ 6036721 h 6571007"/>
              <a:gd name="connsiteX822" fmla="*/ 1549303 w 11907711"/>
              <a:gd name="connsiteY822" fmla="*/ 6032749 h 6571007"/>
              <a:gd name="connsiteX823" fmla="*/ 1551286 w 11907711"/>
              <a:gd name="connsiteY823" fmla="*/ 5979121 h 6571007"/>
              <a:gd name="connsiteX824" fmla="*/ 1545337 w 11907711"/>
              <a:gd name="connsiteY824" fmla="*/ 5969190 h 6571007"/>
              <a:gd name="connsiteX825" fmla="*/ 1471954 w 11907711"/>
              <a:gd name="connsiteY825" fmla="*/ 5945356 h 6571007"/>
              <a:gd name="connsiteX826" fmla="*/ 1440221 w 11907711"/>
              <a:gd name="connsiteY826" fmla="*/ 5929467 h 6571007"/>
              <a:gd name="connsiteX827" fmla="*/ 1440221 w 11907711"/>
              <a:gd name="connsiteY827" fmla="*/ 5899674 h 6571007"/>
              <a:gd name="connsiteX828" fmla="*/ 1491787 w 11907711"/>
              <a:gd name="connsiteY828" fmla="*/ 5881798 h 6571007"/>
              <a:gd name="connsiteX829" fmla="*/ 1541370 w 11907711"/>
              <a:gd name="connsiteY829" fmla="*/ 5905632 h 6571007"/>
              <a:gd name="connsiteX830" fmla="*/ 1586986 w 11907711"/>
              <a:gd name="connsiteY830" fmla="*/ 5927480 h 6571007"/>
              <a:gd name="connsiteX831" fmla="*/ 1636569 w 11907711"/>
              <a:gd name="connsiteY831" fmla="*/ 5933439 h 6571007"/>
              <a:gd name="connsiteX832" fmla="*/ 1686152 w 11907711"/>
              <a:gd name="connsiteY832" fmla="*/ 5921522 h 6571007"/>
              <a:gd name="connsiteX833" fmla="*/ 1789284 w 11907711"/>
              <a:gd name="connsiteY833" fmla="*/ 5951315 h 6571007"/>
              <a:gd name="connsiteX834" fmla="*/ 1874567 w 11907711"/>
              <a:gd name="connsiteY834" fmla="*/ 5941384 h 6571007"/>
              <a:gd name="connsiteX835" fmla="*/ 1908283 w 11907711"/>
              <a:gd name="connsiteY835" fmla="*/ 5945356 h 6571007"/>
              <a:gd name="connsiteX836" fmla="*/ 2104632 w 11907711"/>
              <a:gd name="connsiteY836" fmla="*/ 5995011 h 6571007"/>
              <a:gd name="connsiteX837" fmla="*/ 2136365 w 11907711"/>
              <a:gd name="connsiteY837" fmla="*/ 5996997 h 6571007"/>
              <a:gd name="connsiteX838" fmla="*/ 2158181 w 11907711"/>
              <a:gd name="connsiteY838" fmla="*/ 6002956 h 6571007"/>
              <a:gd name="connsiteX839" fmla="*/ 2158181 w 11907711"/>
              <a:gd name="connsiteY839" fmla="*/ 5979121 h 6571007"/>
              <a:gd name="connsiteX840" fmla="*/ 2170081 w 11907711"/>
              <a:gd name="connsiteY840" fmla="*/ 5963232 h 6571007"/>
              <a:gd name="connsiteX841" fmla="*/ 2205781 w 11907711"/>
              <a:gd name="connsiteY841" fmla="*/ 5969190 h 6571007"/>
              <a:gd name="connsiteX842" fmla="*/ 2281147 w 11907711"/>
              <a:gd name="connsiteY842" fmla="*/ 5981108 h 6571007"/>
              <a:gd name="connsiteX843" fmla="*/ 2289080 w 11907711"/>
              <a:gd name="connsiteY843" fmla="*/ 5989052 h 6571007"/>
              <a:gd name="connsiteX844" fmla="*/ 2324780 w 11907711"/>
              <a:gd name="connsiteY844" fmla="*/ 6010900 h 6571007"/>
              <a:gd name="connsiteX845" fmla="*/ 2501295 w 11907711"/>
              <a:gd name="connsiteY845" fmla="*/ 6038707 h 6571007"/>
              <a:gd name="connsiteX846" fmla="*/ 2517161 w 11907711"/>
              <a:gd name="connsiteY846" fmla="*/ 6038707 h 6571007"/>
              <a:gd name="connsiteX847" fmla="*/ 2556828 w 11907711"/>
              <a:gd name="connsiteY847" fmla="*/ 6054597 h 6571007"/>
              <a:gd name="connsiteX848" fmla="*/ 2596494 w 11907711"/>
              <a:gd name="connsiteY848" fmla="*/ 6060555 h 6571007"/>
              <a:gd name="connsiteX849" fmla="*/ 2618310 w 11907711"/>
              <a:gd name="connsiteY849" fmla="*/ 6040693 h 6571007"/>
              <a:gd name="connsiteX850" fmla="*/ 2648060 w 11907711"/>
              <a:gd name="connsiteY850" fmla="*/ 6064528 h 6571007"/>
              <a:gd name="connsiteX851" fmla="*/ 2693676 w 11907711"/>
              <a:gd name="connsiteY851" fmla="*/ 6066514 h 6571007"/>
              <a:gd name="connsiteX852" fmla="*/ 2761109 w 11907711"/>
              <a:gd name="connsiteY852" fmla="*/ 6016859 h 6571007"/>
              <a:gd name="connsiteX853" fmla="*/ 2763092 w 11907711"/>
              <a:gd name="connsiteY853" fmla="*/ 6014873 h 6571007"/>
              <a:gd name="connsiteX854" fmla="*/ 2796809 w 11907711"/>
              <a:gd name="connsiteY854" fmla="*/ 5995011 h 6571007"/>
              <a:gd name="connsiteX855" fmla="*/ 3060590 w 11907711"/>
              <a:gd name="connsiteY855" fmla="*/ 6038707 h 6571007"/>
              <a:gd name="connsiteX856" fmla="*/ 3229172 w 11907711"/>
              <a:gd name="connsiteY856" fmla="*/ 6058569 h 6571007"/>
              <a:gd name="connsiteX857" fmla="*/ 3425520 w 11907711"/>
              <a:gd name="connsiteY857" fmla="*/ 6104252 h 6571007"/>
              <a:gd name="connsiteX858" fmla="*/ 3572285 w 11907711"/>
              <a:gd name="connsiteY858" fmla="*/ 6106238 h 6571007"/>
              <a:gd name="connsiteX859" fmla="*/ 3629801 w 11907711"/>
              <a:gd name="connsiteY859" fmla="*/ 6112196 h 6571007"/>
              <a:gd name="connsiteX860" fmla="*/ 3752767 w 11907711"/>
              <a:gd name="connsiteY860" fmla="*/ 6136031 h 6571007"/>
              <a:gd name="connsiteX861" fmla="*/ 3867799 w 11907711"/>
              <a:gd name="connsiteY861" fmla="*/ 6143975 h 6571007"/>
              <a:gd name="connsiteX862" fmla="*/ 4042332 w 11907711"/>
              <a:gd name="connsiteY862" fmla="*/ 6161851 h 6571007"/>
              <a:gd name="connsiteX863" fmla="*/ 4151413 w 11907711"/>
              <a:gd name="connsiteY863" fmla="*/ 6169796 h 6571007"/>
              <a:gd name="connsiteX864" fmla="*/ 4387428 w 11907711"/>
              <a:gd name="connsiteY864" fmla="*/ 6189658 h 6571007"/>
              <a:gd name="connsiteX865" fmla="*/ 4623442 w 11907711"/>
              <a:gd name="connsiteY865" fmla="*/ 6195617 h 6571007"/>
              <a:gd name="connsiteX866" fmla="*/ 4784091 w 11907711"/>
              <a:gd name="connsiteY866" fmla="*/ 6205547 h 6571007"/>
              <a:gd name="connsiteX867" fmla="*/ 5035972 w 11907711"/>
              <a:gd name="connsiteY867" fmla="*/ 6205547 h 6571007"/>
              <a:gd name="connsiteX868" fmla="*/ 5162904 w 11907711"/>
              <a:gd name="connsiteY868" fmla="*/ 6213492 h 6571007"/>
              <a:gd name="connsiteX869" fmla="*/ 5313636 w 11907711"/>
              <a:gd name="connsiteY869" fmla="*/ 6205547 h 6571007"/>
              <a:gd name="connsiteX870" fmla="*/ 5406853 w 11907711"/>
              <a:gd name="connsiteY870" fmla="*/ 6205547 h 6571007"/>
              <a:gd name="connsiteX871" fmla="*/ 5506019 w 11907711"/>
              <a:gd name="connsiteY871" fmla="*/ 6209520 h 6571007"/>
              <a:gd name="connsiteX872" fmla="*/ 5628984 w 11907711"/>
              <a:gd name="connsiteY872" fmla="*/ 6193630 h 6571007"/>
              <a:gd name="connsiteX873" fmla="*/ 5797565 w 11907711"/>
              <a:gd name="connsiteY873" fmla="*/ 6183699 h 6571007"/>
              <a:gd name="connsiteX874" fmla="*/ 6023663 w 11907711"/>
              <a:gd name="connsiteY874" fmla="*/ 6165824 h 6571007"/>
              <a:gd name="connsiteX875" fmla="*/ 6156546 w 11907711"/>
              <a:gd name="connsiteY875" fmla="*/ 6155893 h 6571007"/>
              <a:gd name="connsiteX876" fmla="*/ 6362810 w 11907711"/>
              <a:gd name="connsiteY876" fmla="*/ 6151920 h 6571007"/>
              <a:gd name="connsiteX877" fmla="*/ 6376694 w 11907711"/>
              <a:gd name="connsiteY877" fmla="*/ 6140003 h 6571007"/>
              <a:gd name="connsiteX878" fmla="*/ 6356860 w 11907711"/>
              <a:gd name="connsiteY878" fmla="*/ 6118155 h 6571007"/>
              <a:gd name="connsiteX879" fmla="*/ 6315211 w 11907711"/>
              <a:gd name="connsiteY879" fmla="*/ 6120141 h 6571007"/>
              <a:gd name="connsiteX880" fmla="*/ 5420735 w 11907711"/>
              <a:gd name="connsiteY880" fmla="*/ 6143975 h 6571007"/>
              <a:gd name="connsiteX881" fmla="*/ 4599643 w 11907711"/>
              <a:gd name="connsiteY881" fmla="*/ 6134045 h 6571007"/>
              <a:gd name="connsiteX882" fmla="*/ 4074065 w 11907711"/>
              <a:gd name="connsiteY882" fmla="*/ 6098293 h 6571007"/>
              <a:gd name="connsiteX883" fmla="*/ 3615918 w 11907711"/>
              <a:gd name="connsiteY883" fmla="*/ 6048638 h 6571007"/>
              <a:gd name="connsiteX884" fmla="*/ 3056623 w 11907711"/>
              <a:gd name="connsiteY884" fmla="*/ 5947342 h 6571007"/>
              <a:gd name="connsiteX885" fmla="*/ 2878125 w 11907711"/>
              <a:gd name="connsiteY885" fmla="*/ 5919536 h 6571007"/>
              <a:gd name="connsiteX886" fmla="*/ 2691693 w 11907711"/>
              <a:gd name="connsiteY886" fmla="*/ 5871867 h 6571007"/>
              <a:gd name="connsiteX887" fmla="*/ 2614344 w 11907711"/>
              <a:gd name="connsiteY887" fmla="*/ 5861936 h 6571007"/>
              <a:gd name="connsiteX888" fmla="*/ 2558811 w 11907711"/>
              <a:gd name="connsiteY888" fmla="*/ 5861936 h 6571007"/>
              <a:gd name="connsiteX889" fmla="*/ 2467578 w 11907711"/>
              <a:gd name="connsiteY889" fmla="*/ 5852005 h 6571007"/>
              <a:gd name="connsiteX890" fmla="*/ 2402129 w 11907711"/>
              <a:gd name="connsiteY890" fmla="*/ 5828171 h 6571007"/>
              <a:gd name="connsiteX891" fmla="*/ 2378329 w 11907711"/>
              <a:gd name="connsiteY891" fmla="*/ 5822212 h 6571007"/>
              <a:gd name="connsiteX892" fmla="*/ 2332713 w 11907711"/>
              <a:gd name="connsiteY892" fmla="*/ 5824198 h 6571007"/>
              <a:gd name="connsiteX893" fmla="*/ 2183964 w 11907711"/>
              <a:gd name="connsiteY893" fmla="*/ 5784474 h 6571007"/>
              <a:gd name="connsiteX894" fmla="*/ 2136365 w 11907711"/>
              <a:gd name="connsiteY894" fmla="*/ 5782488 h 6571007"/>
              <a:gd name="connsiteX895" fmla="*/ 2070915 w 11907711"/>
              <a:gd name="connsiteY895" fmla="*/ 5764612 h 6571007"/>
              <a:gd name="connsiteX896" fmla="*/ 2041165 w 11907711"/>
              <a:gd name="connsiteY896" fmla="*/ 5744751 h 6571007"/>
              <a:gd name="connsiteX897" fmla="*/ 1924150 w 11907711"/>
              <a:gd name="connsiteY897" fmla="*/ 5714958 h 6571007"/>
              <a:gd name="connsiteX898" fmla="*/ 1821017 w 11907711"/>
              <a:gd name="connsiteY898" fmla="*/ 5699068 h 6571007"/>
              <a:gd name="connsiteX899" fmla="*/ 1793251 w 11907711"/>
              <a:gd name="connsiteY899" fmla="*/ 5687151 h 6571007"/>
              <a:gd name="connsiteX900" fmla="*/ 1759534 w 11907711"/>
              <a:gd name="connsiteY900" fmla="*/ 5665303 h 6571007"/>
              <a:gd name="connsiteX901" fmla="*/ 1674252 w 11907711"/>
              <a:gd name="connsiteY901" fmla="*/ 5635510 h 6571007"/>
              <a:gd name="connsiteX902" fmla="*/ 1547320 w 11907711"/>
              <a:gd name="connsiteY902" fmla="*/ 5603731 h 6571007"/>
              <a:gd name="connsiteX903" fmla="*/ 1523520 w 11907711"/>
              <a:gd name="connsiteY903" fmla="*/ 5585855 h 6571007"/>
              <a:gd name="connsiteX904" fmla="*/ 1521537 w 11907711"/>
              <a:gd name="connsiteY904" fmla="*/ 5569965 h 6571007"/>
              <a:gd name="connsiteX905" fmla="*/ 1416421 w 11907711"/>
              <a:gd name="connsiteY905" fmla="*/ 5478601 h 6571007"/>
              <a:gd name="connsiteX906" fmla="*/ 1410471 w 11907711"/>
              <a:gd name="connsiteY906" fmla="*/ 5462711 h 6571007"/>
              <a:gd name="connsiteX907" fmla="*/ 1420388 w 11907711"/>
              <a:gd name="connsiteY907" fmla="*/ 5450794 h 6571007"/>
              <a:gd name="connsiteX908" fmla="*/ 1428321 w 11907711"/>
              <a:gd name="connsiteY908" fmla="*/ 5424973 h 6571007"/>
              <a:gd name="connsiteX909" fmla="*/ 1402538 w 11907711"/>
              <a:gd name="connsiteY909" fmla="*/ 5422987 h 6571007"/>
              <a:gd name="connsiteX910" fmla="*/ 1345022 w 11907711"/>
              <a:gd name="connsiteY910" fmla="*/ 5422987 h 6571007"/>
              <a:gd name="connsiteX911" fmla="*/ 1301389 w 11907711"/>
              <a:gd name="connsiteY911" fmla="*/ 5430932 h 6571007"/>
              <a:gd name="connsiteX912" fmla="*/ 1287505 w 11907711"/>
              <a:gd name="connsiteY912" fmla="*/ 5440863 h 6571007"/>
              <a:gd name="connsiteX913" fmla="*/ 1267672 w 11907711"/>
              <a:gd name="connsiteY913" fmla="*/ 5440863 h 6571007"/>
              <a:gd name="connsiteX914" fmla="*/ 1267672 w 11907711"/>
              <a:gd name="connsiteY914" fmla="*/ 5421001 h 6571007"/>
              <a:gd name="connsiteX915" fmla="*/ 1283539 w 11907711"/>
              <a:gd name="connsiteY915" fmla="*/ 5399153 h 6571007"/>
              <a:gd name="connsiteX916" fmla="*/ 1289489 w 11907711"/>
              <a:gd name="connsiteY916" fmla="*/ 5389222 h 6571007"/>
              <a:gd name="connsiteX917" fmla="*/ 1277589 w 11907711"/>
              <a:gd name="connsiteY917" fmla="*/ 5387236 h 6571007"/>
              <a:gd name="connsiteX918" fmla="*/ 1263706 w 11907711"/>
              <a:gd name="connsiteY918" fmla="*/ 5391208 h 6571007"/>
              <a:gd name="connsiteX919" fmla="*/ 1251806 w 11907711"/>
              <a:gd name="connsiteY919" fmla="*/ 5391208 h 6571007"/>
              <a:gd name="connsiteX920" fmla="*/ 1174456 w 11907711"/>
              <a:gd name="connsiteY920" fmla="*/ 5361415 h 6571007"/>
              <a:gd name="connsiteX921" fmla="*/ 1132807 w 11907711"/>
              <a:gd name="connsiteY921" fmla="*/ 5361415 h 6571007"/>
              <a:gd name="connsiteX922" fmla="*/ 1109007 w 11907711"/>
              <a:gd name="connsiteY922" fmla="*/ 5351484 h 6571007"/>
              <a:gd name="connsiteX923" fmla="*/ 1122890 w 11907711"/>
              <a:gd name="connsiteY923" fmla="*/ 5331622 h 6571007"/>
              <a:gd name="connsiteX924" fmla="*/ 1134790 w 11907711"/>
              <a:gd name="connsiteY924" fmla="*/ 5321691 h 6571007"/>
              <a:gd name="connsiteX925" fmla="*/ 1144707 w 11907711"/>
              <a:gd name="connsiteY925" fmla="*/ 5305802 h 6571007"/>
              <a:gd name="connsiteX926" fmla="*/ 1124873 w 11907711"/>
              <a:gd name="connsiteY926" fmla="*/ 5299843 h 6571007"/>
              <a:gd name="connsiteX927" fmla="*/ 1075291 w 11907711"/>
              <a:gd name="connsiteY927" fmla="*/ 5287926 h 6571007"/>
              <a:gd name="connsiteX928" fmla="*/ 997941 w 11907711"/>
              <a:gd name="connsiteY928" fmla="*/ 5317719 h 6571007"/>
              <a:gd name="connsiteX929" fmla="*/ 966208 w 11907711"/>
              <a:gd name="connsiteY929" fmla="*/ 5339567 h 6571007"/>
              <a:gd name="connsiteX930" fmla="*/ 966208 w 11907711"/>
              <a:gd name="connsiteY930" fmla="*/ 5252362 h 6571007"/>
              <a:gd name="connsiteX931" fmla="*/ 956325 w 11907711"/>
              <a:gd name="connsiteY931" fmla="*/ 5260140 h 6571007"/>
              <a:gd name="connsiteX932" fmla="*/ 940734 w 11907711"/>
              <a:gd name="connsiteY932" fmla="*/ 5260025 h 6571007"/>
              <a:gd name="connsiteX933" fmla="*/ 917398 w 11907711"/>
              <a:gd name="connsiteY933" fmla="*/ 5256771 h 6571007"/>
              <a:gd name="connsiteX934" fmla="*/ 899792 w 11907711"/>
              <a:gd name="connsiteY934" fmla="*/ 5245560 h 6571007"/>
              <a:gd name="connsiteX935" fmla="*/ 872758 w 11907711"/>
              <a:gd name="connsiteY935" fmla="*/ 5241146 h 6571007"/>
              <a:gd name="connsiteX936" fmla="*/ 843317 w 11907711"/>
              <a:gd name="connsiteY936" fmla="*/ 5265238 h 6571007"/>
              <a:gd name="connsiteX937" fmla="*/ 841053 w 11907711"/>
              <a:gd name="connsiteY937" fmla="*/ 5262089 h 6571007"/>
              <a:gd name="connsiteX938" fmla="*/ 835285 w 11907711"/>
              <a:gd name="connsiteY938" fmla="*/ 5215578 h 6571007"/>
              <a:gd name="connsiteX939" fmla="*/ 828770 w 11907711"/>
              <a:gd name="connsiteY939" fmla="*/ 5207846 h 6571007"/>
              <a:gd name="connsiteX940" fmla="*/ 762181 w 11907711"/>
              <a:gd name="connsiteY940" fmla="*/ 5197529 h 6571007"/>
              <a:gd name="connsiteX941" fmla="*/ 732606 w 11907711"/>
              <a:gd name="connsiteY941" fmla="*/ 5188254 h 6571007"/>
              <a:gd name="connsiteX942" fmla="*/ 728452 w 11907711"/>
              <a:gd name="connsiteY942" fmla="*/ 5162568 h 6571007"/>
              <a:gd name="connsiteX943" fmla="*/ 770417 w 11907711"/>
              <a:gd name="connsiteY943" fmla="*/ 5139966 h 6571007"/>
              <a:gd name="connsiteX944" fmla="*/ 816489 w 11907711"/>
              <a:gd name="connsiteY944" fmla="*/ 5153602 h 6571007"/>
              <a:gd name="connsiteX945" fmla="*/ 858864 w 11907711"/>
              <a:gd name="connsiteY945" fmla="*/ 5166078 h 6571007"/>
              <a:gd name="connsiteX946" fmla="*/ 902442 w 11907711"/>
              <a:gd name="connsiteY946" fmla="*/ 5164302 h 6571007"/>
              <a:gd name="connsiteX947" fmla="*/ 943529 w 11907711"/>
              <a:gd name="connsiteY947" fmla="*/ 5147113 h 6571007"/>
              <a:gd name="connsiteX948" fmla="*/ 1036599 w 11907711"/>
              <a:gd name="connsiteY948" fmla="*/ 5158419 h 6571007"/>
              <a:gd name="connsiteX949" fmla="*/ 1108741 w 11907711"/>
              <a:gd name="connsiteY949" fmla="*/ 5137966 h 6571007"/>
              <a:gd name="connsiteX950" fmla="*/ 1138364 w 11907711"/>
              <a:gd name="connsiteY950" fmla="*/ 5136690 h 6571007"/>
              <a:gd name="connsiteX951" fmla="*/ 1154690 w 11907711"/>
              <a:gd name="connsiteY951" fmla="*/ 5146336 h 6571007"/>
              <a:gd name="connsiteX952" fmla="*/ 1154623 w 11907711"/>
              <a:gd name="connsiteY952" fmla="*/ 5140948 h 6571007"/>
              <a:gd name="connsiteX953" fmla="*/ 1162556 w 11907711"/>
              <a:gd name="connsiteY953" fmla="*/ 5129031 h 6571007"/>
              <a:gd name="connsiteX954" fmla="*/ 1204206 w 11907711"/>
              <a:gd name="connsiteY954" fmla="*/ 5166768 h 6571007"/>
              <a:gd name="connsiteX955" fmla="*/ 1205165 w 11907711"/>
              <a:gd name="connsiteY955" fmla="*/ 5168881 h 6571007"/>
              <a:gd name="connsiteX956" fmla="*/ 1224087 w 11907711"/>
              <a:gd name="connsiteY956" fmla="*/ 5174444 h 6571007"/>
              <a:gd name="connsiteX957" fmla="*/ 1263991 w 11907711"/>
              <a:gd name="connsiteY957" fmla="*/ 5172434 h 6571007"/>
              <a:gd name="connsiteX958" fmla="*/ 1265689 w 11907711"/>
              <a:gd name="connsiteY958" fmla="*/ 5164782 h 6571007"/>
              <a:gd name="connsiteX959" fmla="*/ 1285522 w 11907711"/>
              <a:gd name="connsiteY959" fmla="*/ 5156837 h 6571007"/>
              <a:gd name="connsiteX960" fmla="*/ 1291081 w 11907711"/>
              <a:gd name="connsiteY960" fmla="*/ 5162405 h 6571007"/>
              <a:gd name="connsiteX961" fmla="*/ 1314570 w 11907711"/>
              <a:gd name="connsiteY961" fmla="*/ 5152123 h 6571007"/>
              <a:gd name="connsiteX962" fmla="*/ 1342205 w 11907711"/>
              <a:gd name="connsiteY962" fmla="*/ 5149411 h 6571007"/>
              <a:gd name="connsiteX963" fmla="*/ 1361846 w 11907711"/>
              <a:gd name="connsiteY963" fmla="*/ 5151505 h 6571007"/>
              <a:gd name="connsiteX964" fmla="*/ 1358522 w 11907711"/>
              <a:gd name="connsiteY964" fmla="*/ 5130957 h 6571007"/>
              <a:gd name="connsiteX965" fmla="*/ 1366566 w 11907711"/>
              <a:gd name="connsiteY965" fmla="*/ 5115598 h 6571007"/>
              <a:gd name="connsiteX966" fmla="*/ 1398176 w 11907711"/>
              <a:gd name="connsiteY966" fmla="*/ 5115758 h 6571007"/>
              <a:gd name="connsiteX967" fmla="*/ 1464814 w 11907711"/>
              <a:gd name="connsiteY967" fmla="*/ 5115524 h 6571007"/>
              <a:gd name="connsiteX968" fmla="*/ 1472762 w 11907711"/>
              <a:gd name="connsiteY968" fmla="*/ 5121267 h 6571007"/>
              <a:gd name="connsiteX969" fmla="*/ 1506586 w 11907711"/>
              <a:gd name="connsiteY969" fmla="*/ 5135126 h 6571007"/>
              <a:gd name="connsiteX970" fmla="*/ 1662647 w 11907711"/>
              <a:gd name="connsiteY970" fmla="*/ 5134488 h 6571007"/>
              <a:gd name="connsiteX971" fmla="*/ 1676327 w 11907711"/>
              <a:gd name="connsiteY971" fmla="*/ 5132275 h 6571007"/>
              <a:gd name="connsiteX972" fmla="*/ 1712740 w 11907711"/>
              <a:gd name="connsiteY972" fmla="*/ 5140444 h 6571007"/>
              <a:gd name="connsiteX973" fmla="*/ 1747769 w 11907711"/>
              <a:gd name="connsiteY973" fmla="*/ 5140050 h 6571007"/>
              <a:gd name="connsiteX974" fmla="*/ 1763810 w 11907711"/>
              <a:gd name="connsiteY974" fmla="*/ 5119884 h 6571007"/>
              <a:gd name="connsiteX975" fmla="*/ 1792782 w 11907711"/>
              <a:gd name="connsiteY975" fmla="*/ 5136285 h 6571007"/>
              <a:gd name="connsiteX976" fmla="*/ 1832387 w 11907711"/>
              <a:gd name="connsiteY976" fmla="*/ 5131637 h 6571007"/>
              <a:gd name="connsiteX977" fmla="*/ 1874471 w 11907711"/>
              <a:gd name="connsiteY977" fmla="*/ 5121976 h 6571007"/>
              <a:gd name="connsiteX978" fmla="*/ 1879103 w 11907711"/>
              <a:gd name="connsiteY978" fmla="*/ 5112590 h 6571007"/>
              <a:gd name="connsiteX979" fmla="*/ 1846800 w 11907711"/>
              <a:gd name="connsiteY979" fmla="*/ 5107182 h 6571007"/>
              <a:gd name="connsiteX980" fmla="*/ 1721851 w 11907711"/>
              <a:gd name="connsiteY980" fmla="*/ 5061500 h 6571007"/>
              <a:gd name="connsiteX981" fmla="*/ 1670285 w 11907711"/>
              <a:gd name="connsiteY981" fmla="*/ 4993969 h 6571007"/>
              <a:gd name="connsiteX982" fmla="*/ 1626652 w 11907711"/>
              <a:gd name="connsiteY982" fmla="*/ 4999928 h 6571007"/>
              <a:gd name="connsiteX983" fmla="*/ 1619376 w 11907711"/>
              <a:gd name="connsiteY983" fmla="*/ 4976244 h 6571007"/>
              <a:gd name="connsiteX984" fmla="*/ 1607546 w 11907711"/>
              <a:gd name="connsiteY984" fmla="*/ 4978222 h 6571007"/>
              <a:gd name="connsiteX985" fmla="*/ 1575919 w 11907711"/>
              <a:gd name="connsiteY985" fmla="*/ 4982019 h 6571007"/>
              <a:gd name="connsiteX986" fmla="*/ 1563702 w 11907711"/>
              <a:gd name="connsiteY986" fmla="*/ 4975408 h 6571007"/>
              <a:gd name="connsiteX987" fmla="*/ 1562195 w 11907711"/>
              <a:gd name="connsiteY987" fmla="*/ 4980314 h 6571007"/>
              <a:gd name="connsiteX988" fmla="*/ 1551286 w 11907711"/>
              <a:gd name="connsiteY988" fmla="*/ 4997942 h 6571007"/>
              <a:gd name="connsiteX989" fmla="*/ 1529470 w 11907711"/>
              <a:gd name="connsiteY989" fmla="*/ 4964176 h 6571007"/>
              <a:gd name="connsiteX990" fmla="*/ 1529418 w 11907711"/>
              <a:gd name="connsiteY990" fmla="*/ 4964155 h 6571007"/>
              <a:gd name="connsiteX991" fmla="*/ 1526446 w 11907711"/>
              <a:gd name="connsiteY991" fmla="*/ 4964981 h 6571007"/>
              <a:gd name="connsiteX992" fmla="*/ 1487394 w 11907711"/>
              <a:gd name="connsiteY992" fmla="*/ 4973053 h 6571007"/>
              <a:gd name="connsiteX993" fmla="*/ 1353611 w 11907711"/>
              <a:gd name="connsiteY993" fmla="*/ 4959546 h 6571007"/>
              <a:gd name="connsiteX994" fmla="*/ 1312295 w 11907711"/>
              <a:gd name="connsiteY994" fmla="*/ 4964471 h 6571007"/>
              <a:gd name="connsiteX995" fmla="*/ 1253376 w 11907711"/>
              <a:gd name="connsiteY995" fmla="*/ 4958185 h 6571007"/>
              <a:gd name="connsiteX996" fmla="*/ 1224958 w 11907711"/>
              <a:gd name="connsiteY996" fmla="*/ 4945208 h 6571007"/>
              <a:gd name="connsiteX997" fmla="*/ 1119918 w 11907711"/>
              <a:gd name="connsiteY997" fmla="*/ 4935839 h 6571007"/>
              <a:gd name="connsiteX998" fmla="*/ 1028786 w 11907711"/>
              <a:gd name="connsiteY998" fmla="*/ 4936519 h 6571007"/>
              <a:gd name="connsiteX999" fmla="*/ 1003186 w 11907711"/>
              <a:gd name="connsiteY999" fmla="*/ 4930116 h 6571007"/>
              <a:gd name="connsiteX1000" fmla="*/ 971071 w 11907711"/>
              <a:gd name="connsiteY1000" fmla="*/ 4915982 h 6571007"/>
              <a:gd name="connsiteX1001" fmla="*/ 893390 w 11907711"/>
              <a:gd name="connsiteY1001" fmla="*/ 4902186 h 6571007"/>
              <a:gd name="connsiteX1002" fmla="*/ 779523 w 11907711"/>
              <a:gd name="connsiteY1002" fmla="*/ 4892486 h 6571007"/>
              <a:gd name="connsiteX1003" fmla="*/ 756512 w 11907711"/>
              <a:gd name="connsiteY1003" fmla="*/ 4880393 h 6571007"/>
              <a:gd name="connsiteX1004" fmla="*/ 752586 w 11907711"/>
              <a:gd name="connsiteY1004" fmla="*/ 4866971 h 6571007"/>
              <a:gd name="connsiteX1005" fmla="*/ 649221 w 11907711"/>
              <a:gd name="connsiteY1005" fmla="*/ 4802856 h 6571007"/>
              <a:gd name="connsiteX1006" fmla="*/ 641876 w 11907711"/>
              <a:gd name="connsiteY1006" fmla="*/ 4789987 h 6571007"/>
              <a:gd name="connsiteX1007" fmla="*/ 648764 w 11907711"/>
              <a:gd name="connsiteY1007" fmla="*/ 4778330 h 6571007"/>
              <a:gd name="connsiteX1008" fmla="*/ 652003 w 11907711"/>
              <a:gd name="connsiteY1008" fmla="*/ 4754962 h 6571007"/>
              <a:gd name="connsiteX1009" fmla="*/ 629498 w 11907711"/>
              <a:gd name="connsiteY1009" fmla="*/ 4756844 h 6571007"/>
              <a:gd name="connsiteX1010" fmla="*/ 579910 w 11907711"/>
              <a:gd name="connsiteY1010" fmla="*/ 4764864 h 6571007"/>
              <a:gd name="connsiteX1011" fmla="*/ 543399 w 11907711"/>
              <a:gd name="connsiteY1011" fmla="*/ 4777798 h 6571007"/>
              <a:gd name="connsiteX1012" fmla="*/ 532815 w 11907711"/>
              <a:gd name="connsiteY1012" fmla="*/ 4788295 h 6571007"/>
              <a:gd name="connsiteX1013" fmla="*/ 515715 w 11907711"/>
              <a:gd name="connsiteY1013" fmla="*/ 4791062 h 6571007"/>
              <a:gd name="connsiteX1014" fmla="*/ 512946 w 11907711"/>
              <a:gd name="connsiteY1014" fmla="*/ 4773937 h 6571007"/>
              <a:gd name="connsiteX1015" fmla="*/ 523579 w 11907711"/>
              <a:gd name="connsiteY1015" fmla="*/ 4752888 h 6571007"/>
              <a:gd name="connsiteX1016" fmla="*/ 527324 w 11907711"/>
              <a:gd name="connsiteY1016" fmla="*/ 4743496 h 6571007"/>
              <a:gd name="connsiteX1017" fmla="*/ 516788 w 11907711"/>
              <a:gd name="connsiteY1017" fmla="*/ 4743444 h 6571007"/>
              <a:gd name="connsiteX1018" fmla="*/ 505372 w 11907711"/>
              <a:gd name="connsiteY1018" fmla="*/ 4748805 h 6571007"/>
              <a:gd name="connsiteX1019" fmla="*/ 495113 w 11907711"/>
              <a:gd name="connsiteY1019" fmla="*/ 4750463 h 6571007"/>
              <a:gd name="connsiteX1020" fmla="*/ 424271 w 11907711"/>
              <a:gd name="connsiteY1020" fmla="*/ 4735562 h 6571007"/>
              <a:gd name="connsiteX1021" fmla="*/ 388363 w 11907711"/>
              <a:gd name="connsiteY1021" fmla="*/ 4741370 h 6571007"/>
              <a:gd name="connsiteX1022" fmla="*/ 366459 w 11907711"/>
              <a:gd name="connsiteY1022" fmla="*/ 4736126 h 6571007"/>
              <a:gd name="connsiteX1023" fmla="*/ 375659 w 11907711"/>
              <a:gd name="connsiteY1023" fmla="*/ 4717066 h 6571007"/>
              <a:gd name="connsiteX1024" fmla="*/ 384534 w 11907711"/>
              <a:gd name="connsiteY1024" fmla="*/ 4706845 h 6571007"/>
              <a:gd name="connsiteX1025" fmla="*/ 390868 w 11907711"/>
              <a:gd name="connsiteY1025" fmla="*/ 4691763 h 6571007"/>
              <a:gd name="connsiteX1026" fmla="*/ 372938 w 11907711"/>
              <a:gd name="connsiteY1026" fmla="*/ 4689392 h 6571007"/>
              <a:gd name="connsiteX1027" fmla="*/ 328528 w 11907711"/>
              <a:gd name="connsiteY1027" fmla="*/ 4686030 h 6571007"/>
              <a:gd name="connsiteX1028" fmla="*/ 265995 w 11907711"/>
              <a:gd name="connsiteY1028" fmla="*/ 4722501 h 6571007"/>
              <a:gd name="connsiteX1029" fmla="*/ 241683 w 11907711"/>
              <a:gd name="connsiteY1029" fmla="*/ 4745763 h 6571007"/>
              <a:gd name="connsiteX1030" fmla="*/ 226174 w 11907711"/>
              <a:gd name="connsiteY1030" fmla="*/ 4649868 h 6571007"/>
              <a:gd name="connsiteX1031" fmla="*/ 244249 w 11907711"/>
              <a:gd name="connsiteY1031" fmla="*/ 4620587 h 6571007"/>
              <a:gd name="connsiteX1032" fmla="*/ 236904 w 11907711"/>
              <a:gd name="connsiteY1032" fmla="*/ 4607717 h 6571007"/>
              <a:gd name="connsiteX1033" fmla="*/ 253726 w 11907711"/>
              <a:gd name="connsiteY1033" fmla="*/ 4603239 h 6571007"/>
              <a:gd name="connsiteX1034" fmla="*/ 266249 w 11907711"/>
              <a:gd name="connsiteY1034" fmla="*/ 4604728 h 6571007"/>
              <a:gd name="connsiteX1035" fmla="*/ 281687 w 11907711"/>
              <a:gd name="connsiteY1035" fmla="*/ 4591688 h 6571007"/>
              <a:gd name="connsiteX1036" fmla="*/ 295138 w 11907711"/>
              <a:gd name="connsiteY1036" fmla="*/ 4577213 h 6571007"/>
              <a:gd name="connsiteX1037" fmla="*/ 332154 w 11907711"/>
              <a:gd name="connsiteY1037" fmla="*/ 4578255 h 6571007"/>
              <a:gd name="connsiteX1038" fmla="*/ 366629 w 11907711"/>
              <a:gd name="connsiteY1038" fmla="*/ 4574436 h 6571007"/>
              <a:gd name="connsiteX1039" fmla="*/ 376432 w 11907711"/>
              <a:gd name="connsiteY1039" fmla="*/ 4548251 h 6571007"/>
              <a:gd name="connsiteX1040" fmla="*/ 381610 w 11907711"/>
              <a:gd name="connsiteY1040" fmla="*/ 4536870 h 6571007"/>
              <a:gd name="connsiteX1041" fmla="*/ 422779 w 11907711"/>
              <a:gd name="connsiteY1041" fmla="*/ 4563598 h 6571007"/>
              <a:gd name="connsiteX1042" fmla="*/ 434376 w 11907711"/>
              <a:gd name="connsiteY1042" fmla="*/ 4581053 h 6571007"/>
              <a:gd name="connsiteX1043" fmla="*/ 472825 w 11907711"/>
              <a:gd name="connsiteY1043" fmla="*/ 4580106 h 6571007"/>
              <a:gd name="connsiteX1044" fmla="*/ 474583 w 11907711"/>
              <a:gd name="connsiteY1044" fmla="*/ 4569278 h 6571007"/>
              <a:gd name="connsiteX1045" fmla="*/ 475510 w 11907711"/>
              <a:gd name="connsiteY1045" fmla="*/ 4553313 h 6571007"/>
              <a:gd name="connsiteX1046" fmla="*/ 491502 w 11907711"/>
              <a:gd name="connsiteY1046" fmla="*/ 4543699 h 6571007"/>
              <a:gd name="connsiteX1047" fmla="*/ 544136 w 11907711"/>
              <a:gd name="connsiteY1047" fmla="*/ 4554515 h 6571007"/>
              <a:gd name="connsiteX1048" fmla="*/ 575144 w 11907711"/>
              <a:gd name="connsiteY1048" fmla="*/ 4561801 h 6571007"/>
              <a:gd name="connsiteX1049" fmla="*/ 655835 w 11907711"/>
              <a:gd name="connsiteY1049" fmla="*/ 4539964 h 6571007"/>
              <a:gd name="connsiteX1050" fmla="*/ 679220 w 11907711"/>
              <a:gd name="connsiteY1050" fmla="*/ 4532668 h 6571007"/>
              <a:gd name="connsiteX1051" fmla="*/ 757455 w 11907711"/>
              <a:gd name="connsiteY1051" fmla="*/ 4549888 h 6571007"/>
              <a:gd name="connsiteX1052" fmla="*/ 800480 w 11907711"/>
              <a:gd name="connsiteY1052" fmla="*/ 4544687 h 6571007"/>
              <a:gd name="connsiteX1053" fmla="*/ 854186 w 11907711"/>
              <a:gd name="connsiteY1053" fmla="*/ 4507886 h 6571007"/>
              <a:gd name="connsiteX1054" fmla="*/ 862591 w 11907711"/>
              <a:gd name="connsiteY1054" fmla="*/ 4538156 h 6571007"/>
              <a:gd name="connsiteX1055" fmla="*/ 894707 w 11907711"/>
              <a:gd name="connsiteY1055" fmla="*/ 4552292 h 6571007"/>
              <a:gd name="connsiteX1056" fmla="*/ 898222 w 11907711"/>
              <a:gd name="connsiteY1056" fmla="*/ 4530637 h 6571007"/>
              <a:gd name="connsiteX1057" fmla="*/ 915093 w 11907711"/>
              <a:gd name="connsiteY1057" fmla="*/ 4515608 h 6571007"/>
              <a:gd name="connsiteX1058" fmla="*/ 956962 w 11907711"/>
              <a:gd name="connsiteY1058" fmla="*/ 4514108 h 6571007"/>
              <a:gd name="connsiteX1059" fmla="*/ 1013064 w 11907711"/>
              <a:gd name="connsiteY1059" fmla="*/ 4513821 h 6571007"/>
              <a:gd name="connsiteX1060" fmla="*/ 1041856 w 11907711"/>
              <a:gd name="connsiteY1060" fmla="*/ 4507407 h 6571007"/>
              <a:gd name="connsiteX1061" fmla="*/ 1053320 w 11907711"/>
              <a:gd name="connsiteY1061" fmla="*/ 4491496 h 6571007"/>
              <a:gd name="connsiteX1062" fmla="*/ 1074766 w 11907711"/>
              <a:gd name="connsiteY1062" fmla="*/ 4472212 h 6571007"/>
              <a:gd name="connsiteX1063" fmla="*/ 1087194 w 11907711"/>
              <a:gd name="connsiteY1063" fmla="*/ 4494804 h 6571007"/>
              <a:gd name="connsiteX1064" fmla="*/ 1100270 w 11907711"/>
              <a:gd name="connsiteY1064" fmla="*/ 4499718 h 6571007"/>
              <a:gd name="connsiteX1065" fmla="*/ 1107712 w 11907711"/>
              <a:gd name="connsiteY1065" fmla="*/ 4491485 h 6571007"/>
              <a:gd name="connsiteX1066" fmla="*/ 1125787 w 11907711"/>
              <a:gd name="connsiteY1066" fmla="*/ 4462204 h 6571007"/>
              <a:gd name="connsiteX1067" fmla="*/ 1129303 w 11907711"/>
              <a:gd name="connsiteY1067" fmla="*/ 4440549 h 6571007"/>
              <a:gd name="connsiteX1068" fmla="*/ 1116226 w 11907711"/>
              <a:gd name="connsiteY1068" fmla="*/ 4435635 h 6571007"/>
              <a:gd name="connsiteX1069" fmla="*/ 968487 w 11907711"/>
              <a:gd name="connsiteY1069" fmla="*/ 4422628 h 6571007"/>
              <a:gd name="connsiteX1070" fmla="*/ 854392 w 11907711"/>
              <a:gd name="connsiteY1070" fmla="*/ 4400664 h 6571007"/>
              <a:gd name="connsiteX1071" fmla="*/ 800518 w 11907711"/>
              <a:gd name="connsiteY1071" fmla="*/ 4349632 h 6571007"/>
              <a:gd name="connsiteX1072" fmla="*/ 763731 w 11907711"/>
              <a:gd name="connsiteY1072" fmla="*/ 4360854 h 6571007"/>
              <a:gd name="connsiteX1073" fmla="*/ 753291 w 11907711"/>
              <a:gd name="connsiteY1073" fmla="*/ 4339698 h 6571007"/>
              <a:gd name="connsiteX1074" fmla="*/ 727461 w 11907711"/>
              <a:gd name="connsiteY1074" fmla="*/ 4321032 h 6571007"/>
              <a:gd name="connsiteX1075" fmla="*/ 707448 w 11907711"/>
              <a:gd name="connsiteY1075" fmla="*/ 4338326 h 6571007"/>
              <a:gd name="connsiteX1076" fmla="*/ 698476 w 11907711"/>
              <a:gd name="connsiteY1076" fmla="*/ 4369649 h 6571007"/>
              <a:gd name="connsiteX1077" fmla="*/ 674959 w 11907711"/>
              <a:gd name="connsiteY1077" fmla="*/ 4343580 h 6571007"/>
              <a:gd name="connsiteX1078" fmla="*/ 647697 w 11907711"/>
              <a:gd name="connsiteY1078" fmla="*/ 4326903 h 6571007"/>
              <a:gd name="connsiteX1079" fmla="*/ 656212 w 11907711"/>
              <a:gd name="connsiteY1079" fmla="*/ 4271054 h 6571007"/>
              <a:gd name="connsiteX1080" fmla="*/ 680475 w 11907711"/>
              <a:gd name="connsiteY1080" fmla="*/ 4258343 h 6571007"/>
              <a:gd name="connsiteX1081" fmla="*/ 693504 w 11907711"/>
              <a:gd name="connsiteY1081" fmla="*/ 4273808 h 6571007"/>
              <a:gd name="connsiteX1082" fmla="*/ 705426 w 11907711"/>
              <a:gd name="connsiteY1082" fmla="*/ 4282423 h 6571007"/>
              <a:gd name="connsiteX1083" fmla="*/ 753207 w 11907711"/>
              <a:gd name="connsiteY1083" fmla="*/ 4295782 h 6571007"/>
              <a:gd name="connsiteX1084" fmla="*/ 791102 w 11907711"/>
              <a:gd name="connsiteY1084" fmla="*/ 4291411 h 6571007"/>
              <a:gd name="connsiteX1085" fmla="*/ 802193 w 11907711"/>
              <a:gd name="connsiteY1085" fmla="*/ 4294889 h 6571007"/>
              <a:gd name="connsiteX1086" fmla="*/ 814391 w 11907711"/>
              <a:gd name="connsiteY1086" fmla="*/ 4305216 h 6571007"/>
              <a:gd name="connsiteX1087" fmla="*/ 903307 w 11907711"/>
              <a:gd name="connsiteY1087" fmla="*/ 4290836 h 6571007"/>
              <a:gd name="connsiteX1088" fmla="*/ 948921 w 11907711"/>
              <a:gd name="connsiteY1088" fmla="*/ 4279944 h 6571007"/>
              <a:gd name="connsiteX1089" fmla="*/ 988152 w 11907711"/>
              <a:gd name="connsiteY1089" fmla="*/ 4294686 h 6571007"/>
              <a:gd name="connsiteX1090" fmla="*/ 1006359 w 11907711"/>
              <a:gd name="connsiteY1090" fmla="*/ 4298771 h 6571007"/>
              <a:gd name="connsiteX1091" fmla="*/ 1009876 w 11907711"/>
              <a:gd name="connsiteY1091" fmla="*/ 4277116 h 6571007"/>
              <a:gd name="connsiteX1092" fmla="*/ 1003410 w 11907711"/>
              <a:gd name="connsiteY1092" fmla="*/ 4258832 h 6571007"/>
              <a:gd name="connsiteX1093" fmla="*/ 972775 w 11907711"/>
              <a:gd name="connsiteY1093" fmla="*/ 4232157 h 6571007"/>
              <a:gd name="connsiteX1094" fmla="*/ 881415 w 11907711"/>
              <a:gd name="connsiteY1094" fmla="*/ 4220575 h 6571007"/>
              <a:gd name="connsiteX1095" fmla="*/ 869591 w 11907711"/>
              <a:gd name="connsiteY1095" fmla="*/ 4190857 h 6571007"/>
              <a:gd name="connsiteX1096" fmla="*/ 870747 w 11907711"/>
              <a:gd name="connsiteY1096" fmla="*/ 4187155 h 6571007"/>
              <a:gd name="connsiteX1097" fmla="*/ 892290 w 11907711"/>
              <a:gd name="connsiteY1097" fmla="*/ 4146771 h 6571007"/>
              <a:gd name="connsiteX1098" fmla="*/ 906523 w 11907711"/>
              <a:gd name="connsiteY1098" fmla="*/ 4147984 h 6571007"/>
              <a:gd name="connsiteX1099" fmla="*/ 891591 w 11907711"/>
              <a:gd name="connsiteY1099" fmla="*/ 4174998 h 6571007"/>
              <a:gd name="connsiteX1100" fmla="*/ 911182 w 11907711"/>
              <a:gd name="connsiteY1100" fmla="*/ 4187646 h 6571007"/>
              <a:gd name="connsiteX1101" fmla="*/ 917794 w 11907711"/>
              <a:gd name="connsiteY1101" fmla="*/ 4174275 h 6571007"/>
              <a:gd name="connsiteX1102" fmla="*/ 952414 w 11907711"/>
              <a:gd name="connsiteY1102" fmla="*/ 4138804 h 6571007"/>
              <a:gd name="connsiteX1103" fmla="*/ 1025941 w 11907711"/>
              <a:gd name="connsiteY1103" fmla="*/ 4126913 h 6571007"/>
              <a:gd name="connsiteX1104" fmla="*/ 1065678 w 11907711"/>
              <a:gd name="connsiteY1104" fmla="*/ 4155630 h 6571007"/>
              <a:gd name="connsiteX1105" fmla="*/ 1066509 w 11907711"/>
              <a:gd name="connsiteY1105" fmla="*/ 4160768 h 6571007"/>
              <a:gd name="connsiteX1106" fmla="*/ 1070712 w 11907711"/>
              <a:gd name="connsiteY1106" fmla="*/ 4175902 h 6571007"/>
              <a:gd name="connsiteX1107" fmla="*/ 1092110 w 11907711"/>
              <a:gd name="connsiteY1107" fmla="*/ 4167170 h 6571007"/>
              <a:gd name="connsiteX1108" fmla="*/ 1097613 w 11907711"/>
              <a:gd name="connsiteY1108" fmla="*/ 4146951 h 6571007"/>
              <a:gd name="connsiteX1109" fmla="*/ 1120722 w 11907711"/>
              <a:gd name="connsiteY1109" fmla="*/ 4137943 h 6571007"/>
              <a:gd name="connsiteX1110" fmla="*/ 1125755 w 11907711"/>
              <a:gd name="connsiteY1110" fmla="*/ 4158215 h 6571007"/>
              <a:gd name="connsiteX1111" fmla="*/ 1122009 w 11907711"/>
              <a:gd name="connsiteY1111" fmla="*/ 4167606 h 6571007"/>
              <a:gd name="connsiteX1112" fmla="*/ 1123948 w 11907711"/>
              <a:gd name="connsiteY1112" fmla="*/ 4179593 h 6571007"/>
              <a:gd name="connsiteX1113" fmla="*/ 1133654 w 11907711"/>
              <a:gd name="connsiteY1113" fmla="*/ 4174509 h 6571007"/>
              <a:gd name="connsiteX1114" fmla="*/ 1145720 w 11907711"/>
              <a:gd name="connsiteY1114" fmla="*/ 4151472 h 6571007"/>
              <a:gd name="connsiteX1115" fmla="*/ 1187963 w 11907711"/>
              <a:gd name="connsiteY1115" fmla="*/ 4130582 h 6571007"/>
              <a:gd name="connsiteX1116" fmla="*/ 1221510 w 11907711"/>
              <a:gd name="connsiteY1116" fmla="*/ 4142728 h 6571007"/>
              <a:gd name="connsiteX1117" fmla="*/ 1243185 w 11907711"/>
              <a:gd name="connsiteY1117" fmla="*/ 4135708 h 6571007"/>
              <a:gd name="connsiteX1118" fmla="*/ 1270640 w 11907711"/>
              <a:gd name="connsiteY1118" fmla="*/ 4110182 h 6571007"/>
              <a:gd name="connsiteX1119" fmla="*/ 1282876 w 11907711"/>
              <a:gd name="connsiteY1119" fmla="*/ 4108797 h 6571007"/>
              <a:gd name="connsiteX1120" fmla="*/ 1286576 w 11907711"/>
              <a:gd name="connsiteY1120" fmla="*/ 4097017 h 6571007"/>
              <a:gd name="connsiteX1121" fmla="*/ 1295439 w 11907711"/>
              <a:gd name="connsiteY1121" fmla="*/ 4084293 h 6571007"/>
              <a:gd name="connsiteX1122" fmla="*/ 1345022 w 11907711"/>
              <a:gd name="connsiteY1122" fmla="*/ 4088265 h 6571007"/>
              <a:gd name="connsiteX1123" fmla="*/ 1410471 w 11907711"/>
              <a:gd name="connsiteY1123" fmla="*/ 4108127 h 6571007"/>
              <a:gd name="connsiteX1124" fmla="*/ 1456087 w 11907711"/>
              <a:gd name="connsiteY1124" fmla="*/ 4108127 h 6571007"/>
              <a:gd name="connsiteX1125" fmla="*/ 1504648 w 11907711"/>
              <a:gd name="connsiteY1125" fmla="*/ 4110424 h 6571007"/>
              <a:gd name="connsiteX1126" fmla="*/ 1547867 w 11907711"/>
              <a:gd name="connsiteY1126" fmla="*/ 4118376 h 6571007"/>
              <a:gd name="connsiteX1127" fmla="*/ 1565813 w 11907711"/>
              <a:gd name="connsiteY1127" fmla="*/ 4109890 h 6571007"/>
              <a:gd name="connsiteX1128" fmla="*/ 1580766 w 11907711"/>
              <a:gd name="connsiteY1128" fmla="*/ 4100198 h 6571007"/>
              <a:gd name="connsiteX1129" fmla="*/ 1565424 w 11907711"/>
              <a:gd name="connsiteY1129" fmla="*/ 4094947 h 6571007"/>
              <a:gd name="connsiteX1130" fmla="*/ 1459577 w 11907711"/>
              <a:gd name="connsiteY1130" fmla="*/ 4097923 h 6571007"/>
              <a:gd name="connsiteX1131" fmla="*/ 1437127 w 11907711"/>
              <a:gd name="connsiteY1131" fmla="*/ 4089196 h 6571007"/>
              <a:gd name="connsiteX1132" fmla="*/ 1432108 w 11907711"/>
              <a:gd name="connsiteY1132" fmla="*/ 4077249 h 6571007"/>
              <a:gd name="connsiteX1133" fmla="*/ 1330239 w 11907711"/>
              <a:gd name="connsiteY1133" fmla="*/ 4029031 h 6571007"/>
              <a:gd name="connsiteX1134" fmla="*/ 1322130 w 11907711"/>
              <a:gd name="connsiteY1134" fmla="*/ 4017950 h 6571007"/>
              <a:gd name="connsiteX1135" fmla="*/ 1327252 w 11907711"/>
              <a:gd name="connsiteY1135" fmla="*/ 4006497 h 6571007"/>
              <a:gd name="connsiteX1136" fmla="*/ 1327791 w 11907711"/>
              <a:gd name="connsiteY1136" fmla="*/ 3984645 h 6571007"/>
              <a:gd name="connsiteX1137" fmla="*/ 1307268 w 11907711"/>
              <a:gd name="connsiteY1137" fmla="*/ 3988732 h 6571007"/>
              <a:gd name="connsiteX1138" fmla="*/ 1262452 w 11907711"/>
              <a:gd name="connsiteY1138" fmla="*/ 4001302 h 6571007"/>
              <a:gd name="connsiteX1139" fmla="*/ 1230190 w 11907711"/>
              <a:gd name="connsiteY1139" fmla="*/ 4017027 h 6571007"/>
              <a:gd name="connsiteX1140" fmla="*/ 1221544 w 11907711"/>
              <a:gd name="connsiteY1140" fmla="*/ 4027799 h 6571007"/>
              <a:gd name="connsiteX1141" fmla="*/ 1206089 w 11907711"/>
              <a:gd name="connsiteY1141" fmla="*/ 4032133 h 6571007"/>
              <a:gd name="connsiteX1142" fmla="*/ 1201749 w 11907711"/>
              <a:gd name="connsiteY1142" fmla="*/ 4016657 h 6571007"/>
              <a:gd name="connsiteX1143" fmla="*/ 1209338 w 11907711"/>
              <a:gd name="connsiteY1143" fmla="*/ 3996166 h 6571007"/>
              <a:gd name="connsiteX1144" fmla="*/ 1211803 w 11907711"/>
              <a:gd name="connsiteY1144" fmla="*/ 3987128 h 6571007"/>
              <a:gd name="connsiteX1145" fmla="*/ 1202098 w 11907711"/>
              <a:gd name="connsiteY1145" fmla="*/ 3988181 h 6571007"/>
              <a:gd name="connsiteX1146" fmla="*/ 1192149 w 11907711"/>
              <a:gd name="connsiteY1146" fmla="*/ 3994309 h 6571007"/>
              <a:gd name="connsiteX1147" fmla="*/ 1182875 w 11907711"/>
              <a:gd name="connsiteY1147" fmla="*/ 3996910 h 6571007"/>
              <a:gd name="connsiteX1148" fmla="*/ 1116096 w 11907711"/>
              <a:gd name="connsiteY1148" fmla="*/ 3990600 h 6571007"/>
              <a:gd name="connsiteX1149" fmla="*/ 1083644 w 11907711"/>
              <a:gd name="connsiteY1149" fmla="*/ 3999701 h 6571007"/>
              <a:gd name="connsiteX1150" fmla="*/ 1062929 w 11907711"/>
              <a:gd name="connsiteY1150" fmla="*/ 3997164 h 6571007"/>
              <a:gd name="connsiteX1151" fmla="*/ 1069406 w 11907711"/>
              <a:gd name="connsiteY1151" fmla="*/ 3978654 h 6571007"/>
              <a:gd name="connsiteX1152" fmla="*/ 1076509 w 11907711"/>
              <a:gd name="connsiteY1152" fmla="*/ 3968316 h 6571007"/>
              <a:gd name="connsiteX1153" fmla="*/ 1080764 w 11907711"/>
              <a:gd name="connsiteY1153" fmla="*/ 3953768 h 6571007"/>
              <a:gd name="connsiteX1154" fmla="*/ 1064007 w 11907711"/>
              <a:gd name="connsiteY1154" fmla="*/ 3953460 h 6571007"/>
              <a:gd name="connsiteX1155" fmla="*/ 1022769 w 11907711"/>
              <a:gd name="connsiteY1155" fmla="*/ 3955009 h 6571007"/>
              <a:gd name="connsiteX1156" fmla="*/ 969011 w 11907711"/>
              <a:gd name="connsiteY1156" fmla="*/ 3995127 h 6571007"/>
              <a:gd name="connsiteX1157" fmla="*/ 949059 w 11907711"/>
              <a:gd name="connsiteY1157" fmla="*/ 4019086 h 6571007"/>
              <a:gd name="connsiteX1158" fmla="*/ 924754 w 11907711"/>
              <a:gd name="connsiteY1158" fmla="*/ 3932419 h 6571007"/>
              <a:gd name="connsiteX1159" fmla="*/ 938332 w 11907711"/>
              <a:gd name="connsiteY1159" fmla="*/ 3903571 h 6571007"/>
              <a:gd name="connsiteX1160" fmla="*/ 930223 w 11907711"/>
              <a:gd name="connsiteY1160" fmla="*/ 3892490 h 6571007"/>
              <a:gd name="connsiteX1161" fmla="*/ 945244 w 11907711"/>
              <a:gd name="connsiteY1161" fmla="*/ 3886608 h 6571007"/>
              <a:gd name="connsiteX1162" fmla="*/ 956930 w 11907711"/>
              <a:gd name="connsiteY1162" fmla="*/ 3886670 h 6571007"/>
              <a:gd name="connsiteX1163" fmla="*/ 969778 w 11907711"/>
              <a:gd name="connsiteY1163" fmla="*/ 3873050 h 6571007"/>
              <a:gd name="connsiteX1164" fmla="*/ 980648 w 11907711"/>
              <a:gd name="connsiteY1164" fmla="*/ 3858316 h 6571007"/>
              <a:gd name="connsiteX1165" fmla="*/ 1012245 w 11907711"/>
              <a:gd name="connsiteY1165" fmla="*/ 3855626 h 6571007"/>
              <a:gd name="connsiteX1166" fmla="*/ 997346 w 11907711"/>
              <a:gd name="connsiteY1166" fmla="*/ 3841601 h 6571007"/>
              <a:gd name="connsiteX1167" fmla="*/ 958487 w 11907711"/>
              <a:gd name="connsiteY1167" fmla="*/ 3807469 h 6571007"/>
              <a:gd name="connsiteX1168" fmla="*/ 916763 w 11907711"/>
              <a:gd name="connsiteY1168" fmla="*/ 3777316 h 6571007"/>
              <a:gd name="connsiteX1169" fmla="*/ 915365 w 11907711"/>
              <a:gd name="connsiteY1169" fmla="*/ 3833772 h 6571007"/>
              <a:gd name="connsiteX1170" fmla="*/ 874376 w 11907711"/>
              <a:gd name="connsiteY1170" fmla="*/ 3829859 h 6571007"/>
              <a:gd name="connsiteX1171" fmla="*/ 847016 w 11907711"/>
              <a:gd name="connsiteY1171" fmla="*/ 3834283 h 6571007"/>
              <a:gd name="connsiteX1172" fmla="*/ 760233 w 11907711"/>
              <a:gd name="connsiteY1172" fmla="*/ 3818446 h 6571007"/>
              <a:gd name="connsiteX1173" fmla="*/ 496411 w 11907711"/>
              <a:gd name="connsiteY1173" fmla="*/ 3782040 h 6571007"/>
              <a:gd name="connsiteX1174" fmla="*/ 477650 w 11907711"/>
              <a:gd name="connsiteY1174" fmla="*/ 3774530 h 6571007"/>
              <a:gd name="connsiteX1175" fmla="*/ 486850 w 11907711"/>
              <a:gd name="connsiteY1175" fmla="*/ 3755470 h 6571007"/>
              <a:gd name="connsiteX1176" fmla="*/ 493184 w 11907711"/>
              <a:gd name="connsiteY1176" fmla="*/ 3740389 h 6571007"/>
              <a:gd name="connsiteX1177" fmla="*/ 475580 w 11907711"/>
              <a:gd name="connsiteY1177" fmla="*/ 3729178 h 6571007"/>
              <a:gd name="connsiteX1178" fmla="*/ 460190 w 11907711"/>
              <a:gd name="connsiteY1178" fmla="*/ 3731667 h 6571007"/>
              <a:gd name="connsiteX1179" fmla="*/ 416202 w 11907711"/>
              <a:gd name="connsiteY1179" fmla="*/ 3698365 h 6571007"/>
              <a:gd name="connsiteX1180" fmla="*/ 415468 w 11907711"/>
              <a:gd name="connsiteY1180" fmla="*/ 3672127 h 6571007"/>
              <a:gd name="connsiteX1181" fmla="*/ 398140 w 11907711"/>
              <a:gd name="connsiteY1181" fmla="*/ 3662628 h 6571007"/>
              <a:gd name="connsiteX1182" fmla="*/ 379415 w 11907711"/>
              <a:gd name="connsiteY1182" fmla="*/ 3709587 h 6571007"/>
              <a:gd name="connsiteX1183" fmla="*/ 347396 w 11907711"/>
              <a:gd name="connsiteY1183" fmla="*/ 3674350 h 6571007"/>
              <a:gd name="connsiteX1184" fmla="*/ 350503 w 11907711"/>
              <a:gd name="connsiteY1184" fmla="*/ 3617616 h 6571007"/>
              <a:gd name="connsiteX1185" fmla="*/ 393806 w 11907711"/>
              <a:gd name="connsiteY1185" fmla="*/ 3614128 h 6571007"/>
              <a:gd name="connsiteX1186" fmla="*/ 453002 w 11907711"/>
              <a:gd name="connsiteY1186" fmla="*/ 3622127 h 6571007"/>
              <a:gd name="connsiteX1187" fmla="*/ 492330 w 11907711"/>
              <a:gd name="connsiteY1187" fmla="*/ 3615766 h 6571007"/>
              <a:gd name="connsiteX1188" fmla="*/ 655965 w 11907711"/>
              <a:gd name="connsiteY1188" fmla="*/ 3640260 h 6571007"/>
              <a:gd name="connsiteX1189" fmla="*/ 690212 w 11907711"/>
              <a:gd name="connsiteY1189" fmla="*/ 3624178 h 6571007"/>
              <a:gd name="connsiteX1190" fmla="*/ 691969 w 11907711"/>
              <a:gd name="connsiteY1190" fmla="*/ 3613351 h 6571007"/>
              <a:gd name="connsiteX1191" fmla="*/ 703338 w 11907711"/>
              <a:gd name="connsiteY1191" fmla="*/ 3618542 h 6571007"/>
              <a:gd name="connsiteX1192" fmla="*/ 709852 w 11907711"/>
              <a:gd name="connsiteY1192" fmla="*/ 3626274 h 6571007"/>
              <a:gd name="connsiteX1193" fmla="*/ 731478 w 11907711"/>
              <a:gd name="connsiteY1193" fmla="*/ 3629805 h 6571007"/>
              <a:gd name="connsiteX1194" fmla="*/ 722147 w 11907711"/>
              <a:gd name="connsiteY1194" fmla="*/ 3615500 h 6571007"/>
              <a:gd name="connsiteX1195" fmla="*/ 719882 w 11907711"/>
              <a:gd name="connsiteY1195" fmla="*/ 3612352 h 6571007"/>
              <a:gd name="connsiteX1196" fmla="*/ 716234 w 11907711"/>
              <a:gd name="connsiteY1196" fmla="*/ 3600641 h 6571007"/>
              <a:gd name="connsiteX1197" fmla="*/ 727927 w 11907711"/>
              <a:gd name="connsiteY1197" fmla="*/ 3596992 h 6571007"/>
              <a:gd name="connsiteX1198" fmla="*/ 778442 w 11907711"/>
              <a:gd name="connsiteY1198" fmla="*/ 3573009 h 6571007"/>
              <a:gd name="connsiteX1199" fmla="*/ 786763 w 11907711"/>
              <a:gd name="connsiteY1199" fmla="*/ 3559363 h 6571007"/>
              <a:gd name="connsiteX1200" fmla="*/ 745315 w 11907711"/>
              <a:gd name="connsiteY1200" fmla="*/ 3530922 h 6571007"/>
              <a:gd name="connsiteX1201" fmla="*/ 643924 w 11907711"/>
              <a:gd name="connsiteY1201" fmla="*/ 3533261 h 6571007"/>
              <a:gd name="connsiteX1202" fmla="*/ 610003 w 11907711"/>
              <a:gd name="connsiteY1202" fmla="*/ 3540505 h 6571007"/>
              <a:gd name="connsiteX1203" fmla="*/ 595216 w 11907711"/>
              <a:gd name="connsiteY1203" fmla="*/ 3535868 h 6571007"/>
              <a:gd name="connsiteX1204" fmla="*/ 567123 w 11907711"/>
              <a:gd name="connsiteY1204" fmla="*/ 3514053 h 6571007"/>
              <a:gd name="connsiteX1205" fmla="*/ 520172 w 11907711"/>
              <a:gd name="connsiteY1205" fmla="*/ 3505831 h 6571007"/>
              <a:gd name="connsiteX1206" fmla="*/ 498642 w 11907711"/>
              <a:gd name="connsiteY1206" fmla="*/ 3481198 h 6571007"/>
              <a:gd name="connsiteX1207" fmla="*/ 498968 w 11907711"/>
              <a:gd name="connsiteY1207" fmla="*/ 3472360 h 6571007"/>
              <a:gd name="connsiteX1208" fmla="*/ 482795 w 11907711"/>
              <a:gd name="connsiteY1208" fmla="*/ 3459160 h 6571007"/>
              <a:gd name="connsiteX1209" fmla="*/ 478171 w 11907711"/>
              <a:gd name="connsiteY1209" fmla="*/ 3473965 h 6571007"/>
              <a:gd name="connsiteX1210" fmla="*/ 468694 w 11907711"/>
              <a:gd name="connsiteY1210" fmla="*/ 3491314 h 6571007"/>
              <a:gd name="connsiteX1211" fmla="*/ 437783 w 11907711"/>
              <a:gd name="connsiteY1211" fmla="*/ 3462925 h 6571007"/>
              <a:gd name="connsiteX1212" fmla="*/ 435568 w 11907711"/>
              <a:gd name="connsiteY1212" fmla="*/ 3449227 h 6571007"/>
              <a:gd name="connsiteX1213" fmla="*/ 428126 w 11907711"/>
              <a:gd name="connsiteY1213" fmla="*/ 3457458 h 6571007"/>
              <a:gd name="connsiteX1214" fmla="*/ 405621 w 11907711"/>
              <a:gd name="connsiteY1214" fmla="*/ 3459341 h 6571007"/>
              <a:gd name="connsiteX1215" fmla="*/ 362511 w 11907711"/>
              <a:gd name="connsiteY1215" fmla="*/ 3420626 h 6571007"/>
              <a:gd name="connsiteX1216" fmla="*/ 322593 w 11907711"/>
              <a:gd name="connsiteY1216" fmla="*/ 3369094 h 6571007"/>
              <a:gd name="connsiteX1217" fmla="*/ 305314 w 11907711"/>
              <a:gd name="connsiteY1217" fmla="*/ 3349046 h 6571007"/>
              <a:gd name="connsiteX1218" fmla="*/ 215628 w 11907711"/>
              <a:gd name="connsiteY1218" fmla="*/ 3282718 h 6571007"/>
              <a:gd name="connsiteX1219" fmla="*/ 208331 w 11907711"/>
              <a:gd name="connsiteY1219" fmla="*/ 3259298 h 6571007"/>
              <a:gd name="connsiteX1220" fmla="*/ 227417 w 11907711"/>
              <a:gd name="connsiteY1220" fmla="*/ 3257969 h 6571007"/>
              <a:gd name="connsiteX1221" fmla="*/ 258196 w 11907711"/>
              <a:gd name="connsiteY1221" fmla="*/ 3252991 h 6571007"/>
              <a:gd name="connsiteX1222" fmla="*/ 297295 w 11907711"/>
              <a:gd name="connsiteY1222" fmla="*/ 3234368 h 6571007"/>
              <a:gd name="connsiteX1223" fmla="*/ 336984 w 11907711"/>
              <a:gd name="connsiteY1223" fmla="*/ 3273636 h 6571007"/>
              <a:gd name="connsiteX1224" fmla="*/ 336333 w 11907711"/>
              <a:gd name="connsiteY1224" fmla="*/ 3291312 h 6571007"/>
              <a:gd name="connsiteX1225" fmla="*/ 335178 w 11907711"/>
              <a:gd name="connsiteY1225" fmla="*/ 3295014 h 6571007"/>
              <a:gd name="connsiteX1226" fmla="*/ 338321 w 11907711"/>
              <a:gd name="connsiteY1226" fmla="*/ 3292748 h 6571007"/>
              <a:gd name="connsiteX1227" fmla="*/ 357407 w 11907711"/>
              <a:gd name="connsiteY1227" fmla="*/ 3291419 h 6571007"/>
              <a:gd name="connsiteX1228" fmla="*/ 405707 w 11907711"/>
              <a:gd name="connsiteY1228" fmla="*/ 3253736 h 6571007"/>
              <a:gd name="connsiteX1229" fmla="*/ 432283 w 11907711"/>
              <a:gd name="connsiteY1229" fmla="*/ 3233622 h 6571007"/>
              <a:gd name="connsiteX1230" fmla="*/ 461256 w 11907711"/>
              <a:gd name="connsiteY1230" fmla="*/ 3250024 h 6571007"/>
              <a:gd name="connsiteX1231" fmla="*/ 558985 w 11907711"/>
              <a:gd name="connsiteY1231" fmla="*/ 3300992 h 6571007"/>
              <a:gd name="connsiteX1232" fmla="*/ 580757 w 11907711"/>
              <a:gd name="connsiteY1232" fmla="*/ 3272869 h 6571007"/>
              <a:gd name="connsiteX1233" fmla="*/ 590606 w 11907711"/>
              <a:gd name="connsiteY1233" fmla="*/ 3236133 h 6571007"/>
              <a:gd name="connsiteX1234" fmla="*/ 631777 w 11907711"/>
              <a:gd name="connsiteY1234" fmla="*/ 3262861 h 6571007"/>
              <a:gd name="connsiteX1235" fmla="*/ 681594 w 11907711"/>
              <a:gd name="connsiteY1235" fmla="*/ 3267105 h 6571007"/>
              <a:gd name="connsiteX1236" fmla="*/ 685291 w 11907711"/>
              <a:gd name="connsiteY1236" fmla="*/ 3268264 h 6571007"/>
              <a:gd name="connsiteX1237" fmla="*/ 710578 w 11907711"/>
              <a:gd name="connsiteY1237" fmla="*/ 3218487 h 6571007"/>
              <a:gd name="connsiteX1238" fmla="*/ 719550 w 11907711"/>
              <a:gd name="connsiteY1238" fmla="*/ 3187164 h 6571007"/>
              <a:gd name="connsiteX1239" fmla="*/ 726390 w 11907711"/>
              <a:gd name="connsiteY1239" fmla="*/ 3186058 h 6571007"/>
              <a:gd name="connsiteX1240" fmla="*/ 753652 w 11907711"/>
              <a:gd name="connsiteY1240" fmla="*/ 3202735 h 6571007"/>
              <a:gd name="connsiteX1241" fmla="*/ 775182 w 11907711"/>
              <a:gd name="connsiteY1241" fmla="*/ 3227368 h 6571007"/>
              <a:gd name="connsiteX1242" fmla="*/ 799530 w 11907711"/>
              <a:gd name="connsiteY1242" fmla="*/ 3258574 h 6571007"/>
              <a:gd name="connsiteX1243" fmla="*/ 834608 w 11907711"/>
              <a:gd name="connsiteY1243" fmla="*/ 3247629 h 6571007"/>
              <a:gd name="connsiteX1244" fmla="*/ 849395 w 11907711"/>
              <a:gd name="connsiteY1244" fmla="*/ 3252267 h 6571007"/>
              <a:gd name="connsiteX1245" fmla="*/ 874394 w 11907711"/>
              <a:gd name="connsiteY1245" fmla="*/ 3265796 h 6571007"/>
              <a:gd name="connsiteX1246" fmla="*/ 884376 w 11907711"/>
              <a:gd name="connsiteY1246" fmla="*/ 3262425 h 6571007"/>
              <a:gd name="connsiteX1247" fmla="*/ 921067 w 11907711"/>
              <a:gd name="connsiteY1247" fmla="*/ 3272306 h 6571007"/>
              <a:gd name="connsiteX1248" fmla="*/ 964549 w 11907711"/>
              <a:gd name="connsiteY1248" fmla="*/ 3291631 h 6571007"/>
              <a:gd name="connsiteX1249" fmla="*/ 984286 w 11907711"/>
              <a:gd name="connsiteY1249" fmla="*/ 3272625 h 6571007"/>
              <a:gd name="connsiteX1250" fmla="*/ 984936 w 11907711"/>
              <a:gd name="connsiteY1250" fmla="*/ 3254948 h 6571007"/>
              <a:gd name="connsiteX1251" fmla="*/ 977688 w 11907711"/>
              <a:gd name="connsiteY1251" fmla="*/ 3220976 h 6571007"/>
              <a:gd name="connsiteX1252" fmla="*/ 949234 w 11907711"/>
              <a:gd name="connsiteY1252" fmla="*/ 3153532 h 6571007"/>
              <a:gd name="connsiteX1253" fmla="*/ 989068 w 11907711"/>
              <a:gd name="connsiteY1253" fmla="*/ 3161148 h 6571007"/>
              <a:gd name="connsiteX1254" fmla="*/ 1037452 w 11907711"/>
              <a:gd name="connsiteY1254" fmla="*/ 3167380 h 6571007"/>
              <a:gd name="connsiteX1255" fmla="*/ 1080379 w 11907711"/>
              <a:gd name="connsiteY1255" fmla="*/ 3183282 h 6571007"/>
              <a:gd name="connsiteX1256" fmla="*/ 1209996 w 11907711"/>
              <a:gd name="connsiteY1256" fmla="*/ 3236121 h 6571007"/>
              <a:gd name="connsiteX1257" fmla="*/ 1226264 w 11907711"/>
              <a:gd name="connsiteY1257" fmla="*/ 3228218 h 6571007"/>
              <a:gd name="connsiteX1258" fmla="*/ 1235140 w 11907711"/>
              <a:gd name="connsiteY1258" fmla="*/ 3217998 h 6571007"/>
              <a:gd name="connsiteX1259" fmla="*/ 1242208 w 11907711"/>
              <a:gd name="connsiteY1259" fmla="*/ 3229155 h 6571007"/>
              <a:gd name="connsiteX1260" fmla="*/ 1255236 w 11907711"/>
              <a:gd name="connsiteY1260" fmla="*/ 3244620 h 6571007"/>
              <a:gd name="connsiteX1261" fmla="*/ 1280837 w 11907711"/>
              <a:gd name="connsiteY1261" fmla="*/ 3251022 h 6571007"/>
              <a:gd name="connsiteX1262" fmla="*/ 1292710 w 11907711"/>
              <a:gd name="connsiteY1262" fmla="*/ 3270188 h 6571007"/>
              <a:gd name="connsiteX1263" fmla="*/ 1308834 w 11907711"/>
              <a:gd name="connsiteY1263" fmla="*/ 3293938 h 6571007"/>
              <a:gd name="connsiteX1264" fmla="*/ 1323994 w 11907711"/>
              <a:gd name="connsiteY1264" fmla="*/ 3279186 h 6571007"/>
              <a:gd name="connsiteX1265" fmla="*/ 1329726 w 11907711"/>
              <a:gd name="connsiteY1265" fmla="*/ 3271231 h 6571007"/>
              <a:gd name="connsiteX1266" fmla="*/ 1344417 w 11907711"/>
              <a:gd name="connsiteY1266" fmla="*/ 3296970 h 6571007"/>
              <a:gd name="connsiteX1267" fmla="*/ 1361745 w 11907711"/>
              <a:gd name="connsiteY1267" fmla="*/ 3306468 h 6571007"/>
              <a:gd name="connsiteX1268" fmla="*/ 1369789 w 11907711"/>
              <a:gd name="connsiteY1268" fmla="*/ 3291109 h 6571007"/>
              <a:gd name="connsiteX1269" fmla="*/ 1433477 w 11907711"/>
              <a:gd name="connsiteY1269" fmla="*/ 3250937 h 6571007"/>
              <a:gd name="connsiteX1270" fmla="*/ 1453948 w 11907711"/>
              <a:gd name="connsiteY1270" fmla="*/ 3258169 h 6571007"/>
              <a:gd name="connsiteX1271" fmla="*/ 1531220 w 11907711"/>
              <a:gd name="connsiteY1271" fmla="*/ 3236886 h 6571007"/>
              <a:gd name="connsiteX1272" fmla="*/ 1532654 w 11907711"/>
              <a:gd name="connsiteY1272" fmla="*/ 3234897 h 6571007"/>
              <a:gd name="connsiteX1273" fmla="*/ 1556592 w 11907711"/>
              <a:gd name="connsiteY1273" fmla="*/ 3231026 h 6571007"/>
              <a:gd name="connsiteX1274" fmla="*/ 1563383 w 11907711"/>
              <a:gd name="connsiteY1274" fmla="*/ 3240470 h 6571007"/>
              <a:gd name="connsiteX1275" fmla="*/ 1548222 w 11907711"/>
              <a:gd name="connsiteY1275" fmla="*/ 3255224 h 6571007"/>
              <a:gd name="connsiteX1276" fmla="*/ 1537362 w 11907711"/>
              <a:gd name="connsiteY1276" fmla="*/ 3264009 h 6571007"/>
              <a:gd name="connsiteX1277" fmla="*/ 1549005 w 11907711"/>
              <a:gd name="connsiteY1277" fmla="*/ 3270911 h 6571007"/>
              <a:gd name="connsiteX1278" fmla="*/ 1576039 w 11907711"/>
              <a:gd name="connsiteY1278" fmla="*/ 3275326 h 6571007"/>
              <a:gd name="connsiteX1279" fmla="*/ 1608154 w 11907711"/>
              <a:gd name="connsiteY1279" fmla="*/ 3289461 h 6571007"/>
              <a:gd name="connsiteX1280" fmla="*/ 1627517 w 11907711"/>
              <a:gd name="connsiteY1280" fmla="*/ 3289843 h 6571007"/>
              <a:gd name="connsiteX1281" fmla="*/ 1685004 w 11907711"/>
              <a:gd name="connsiteY1281" fmla="*/ 3298118 h 6571007"/>
              <a:gd name="connsiteX1282" fmla="*/ 1711062 w 11907711"/>
              <a:gd name="connsiteY1282" fmla="*/ 3329048 h 6571007"/>
              <a:gd name="connsiteX1283" fmla="*/ 1751401 w 11907711"/>
              <a:gd name="connsiteY1283" fmla="*/ 3350639 h 6571007"/>
              <a:gd name="connsiteX1284" fmla="*/ 1782831 w 11907711"/>
              <a:gd name="connsiteY1284" fmla="*/ 3327984 h 6571007"/>
              <a:gd name="connsiteX1285" fmla="*/ 1820497 w 11907711"/>
              <a:gd name="connsiteY1285" fmla="*/ 3311349 h 6571007"/>
              <a:gd name="connsiteX1286" fmla="*/ 1840137 w 11907711"/>
              <a:gd name="connsiteY1286" fmla="*/ 3313445 h 6571007"/>
              <a:gd name="connsiteX1287" fmla="*/ 1863148 w 11907711"/>
              <a:gd name="connsiteY1287" fmla="*/ 3325538 h 6571007"/>
              <a:gd name="connsiteX1288" fmla="*/ 1863449 w 11907711"/>
              <a:gd name="connsiteY1288" fmla="*/ 3327395 h 6571007"/>
              <a:gd name="connsiteX1289" fmla="*/ 1889818 w 11907711"/>
              <a:gd name="connsiteY1289" fmla="*/ 3335946 h 6571007"/>
              <a:gd name="connsiteX1290" fmla="*/ 1899585 w 11907711"/>
              <a:gd name="connsiteY1290" fmla="*/ 3336631 h 6571007"/>
              <a:gd name="connsiteX1291" fmla="*/ 1901584 w 11907711"/>
              <a:gd name="connsiteY1291" fmla="*/ 3335356 h 6571007"/>
              <a:gd name="connsiteX1292" fmla="*/ 1916108 w 11907711"/>
              <a:gd name="connsiteY1292" fmla="*/ 3327516 h 6571007"/>
              <a:gd name="connsiteX1293" fmla="*/ 1980344 w 11907711"/>
              <a:gd name="connsiteY1293" fmla="*/ 3323277 h 6571007"/>
              <a:gd name="connsiteX1294" fmla="*/ 1981064 w 11907711"/>
              <a:gd name="connsiteY1294" fmla="*/ 3323697 h 6571007"/>
              <a:gd name="connsiteX1295" fmla="*/ 1992896 w 11907711"/>
              <a:gd name="connsiteY1295" fmla="*/ 3319009 h 6571007"/>
              <a:gd name="connsiteX1296" fmla="*/ 2014288 w 11907711"/>
              <a:gd name="connsiteY1296" fmla="*/ 3318017 h 6571007"/>
              <a:gd name="connsiteX1297" fmla="*/ 2067212 w 11907711"/>
              <a:gd name="connsiteY1297" fmla="*/ 3316530 h 6571007"/>
              <a:gd name="connsiteX1298" fmla="*/ 2132465 w 11907711"/>
              <a:gd name="connsiteY1298" fmla="*/ 3269850 h 6571007"/>
              <a:gd name="connsiteX1299" fmla="*/ 2146550 w 11907711"/>
              <a:gd name="connsiteY1299" fmla="*/ 3256926 h 6571007"/>
              <a:gd name="connsiteX1300" fmla="*/ 2156801 w 11907711"/>
              <a:gd name="connsiteY1300" fmla="*/ 3252403 h 6571007"/>
              <a:gd name="connsiteX1301" fmla="*/ 2142613 w 11907711"/>
              <a:gd name="connsiteY1301" fmla="*/ 3241683 h 6571007"/>
              <a:gd name="connsiteX1302" fmla="*/ 2116410 w 11907711"/>
              <a:gd name="connsiteY1302" fmla="*/ 3242406 h 6571007"/>
              <a:gd name="connsiteX1303" fmla="*/ 2092147 w 11907711"/>
              <a:gd name="connsiteY1303" fmla="*/ 3255117 h 6571007"/>
              <a:gd name="connsiteX1304" fmla="*/ 2072001 w 11907711"/>
              <a:gd name="connsiteY1304" fmla="*/ 3239046 h 6571007"/>
              <a:gd name="connsiteX1305" fmla="*/ 2036923 w 11907711"/>
              <a:gd name="connsiteY1305" fmla="*/ 3249990 h 6571007"/>
              <a:gd name="connsiteX1306" fmla="*/ 2007023 w 11907711"/>
              <a:gd name="connsiteY1306" fmla="*/ 3249553 h 6571007"/>
              <a:gd name="connsiteX1307" fmla="*/ 1960073 w 11907711"/>
              <a:gd name="connsiteY1307" fmla="*/ 3241332 h 6571007"/>
              <a:gd name="connsiteX1308" fmla="*/ 1932859 w 11907711"/>
              <a:gd name="connsiteY1308" fmla="*/ 3214104 h 6571007"/>
              <a:gd name="connsiteX1309" fmla="*/ 1884705 w 11907711"/>
              <a:gd name="connsiteY1309" fmla="*/ 3220135 h 6571007"/>
              <a:gd name="connsiteX1310" fmla="*/ 1872361 w 11907711"/>
              <a:gd name="connsiteY1310" fmla="*/ 3241460 h 6571007"/>
              <a:gd name="connsiteX1311" fmla="*/ 1856009 w 11907711"/>
              <a:gd name="connsiteY1311" fmla="*/ 3205446 h 6571007"/>
              <a:gd name="connsiteX1312" fmla="*/ 1851987 w 11907711"/>
              <a:gd name="connsiteY1312" fmla="*/ 3213125 h 6571007"/>
              <a:gd name="connsiteX1313" fmla="*/ 1801244 w 11907711"/>
              <a:gd name="connsiteY1313" fmla="*/ 3224847 h 6571007"/>
              <a:gd name="connsiteX1314" fmla="*/ 1788215 w 11907711"/>
              <a:gd name="connsiteY1314" fmla="*/ 3209382 h 6571007"/>
              <a:gd name="connsiteX1315" fmla="*/ 1786276 w 11907711"/>
              <a:gd name="connsiteY1315" fmla="*/ 3197395 h 6571007"/>
              <a:gd name="connsiteX1316" fmla="*/ 1776439 w 11907711"/>
              <a:gd name="connsiteY1316" fmla="*/ 3169114 h 6571007"/>
              <a:gd name="connsiteX1317" fmla="*/ 1683139 w 11907711"/>
              <a:gd name="connsiteY1317" fmla="*/ 3145544 h 6571007"/>
              <a:gd name="connsiteX1318" fmla="*/ 1530920 w 11907711"/>
              <a:gd name="connsiteY1318" fmla="*/ 3115689 h 6571007"/>
              <a:gd name="connsiteX1319" fmla="*/ 1482814 w 11907711"/>
              <a:gd name="connsiteY1319" fmla="*/ 3111168 h 6571007"/>
              <a:gd name="connsiteX1320" fmla="*/ 1446676 w 11907711"/>
              <a:gd name="connsiteY1320" fmla="*/ 3104712 h 6571007"/>
              <a:gd name="connsiteX1321" fmla="*/ 1444437 w 11907711"/>
              <a:gd name="connsiteY1321" fmla="*/ 3103774 h 6571007"/>
              <a:gd name="connsiteX1322" fmla="*/ 1435779 w 11907711"/>
              <a:gd name="connsiteY1322" fmla="*/ 3109678 h 6571007"/>
              <a:gd name="connsiteX1323" fmla="*/ 1411054 w 11907711"/>
              <a:gd name="connsiteY1323" fmla="*/ 3116611 h 6571007"/>
              <a:gd name="connsiteX1324" fmla="*/ 1329498 w 11907711"/>
              <a:gd name="connsiteY1324" fmla="*/ 3111106 h 6571007"/>
              <a:gd name="connsiteX1325" fmla="*/ 1082798 w 11907711"/>
              <a:gd name="connsiteY1325" fmla="*/ 3105177 h 6571007"/>
              <a:gd name="connsiteX1326" fmla="*/ 1064741 w 11907711"/>
              <a:gd name="connsiteY1326" fmla="*/ 3100225 h 6571007"/>
              <a:gd name="connsiteX1327" fmla="*/ 1071218 w 11907711"/>
              <a:gd name="connsiteY1327" fmla="*/ 3081716 h 6571007"/>
              <a:gd name="connsiteX1328" fmla="*/ 1075473 w 11907711"/>
              <a:gd name="connsiteY1328" fmla="*/ 3067168 h 6571007"/>
              <a:gd name="connsiteX1329" fmla="*/ 1058091 w 11907711"/>
              <a:gd name="connsiteY1329" fmla="*/ 3058687 h 6571007"/>
              <a:gd name="connsiteX1330" fmla="*/ 1044184 w 11907711"/>
              <a:gd name="connsiteY1330" fmla="*/ 3062589 h 6571007"/>
              <a:gd name="connsiteX1331" fmla="*/ 1000202 w 11907711"/>
              <a:gd name="connsiteY1331" fmla="*/ 3036529 h 6571007"/>
              <a:gd name="connsiteX1332" fmla="*/ 996783 w 11907711"/>
              <a:gd name="connsiteY1332" fmla="*/ 3012449 h 6571007"/>
              <a:gd name="connsiteX1333" fmla="*/ 979836 w 11907711"/>
              <a:gd name="connsiteY1333" fmla="*/ 3005516 h 6571007"/>
              <a:gd name="connsiteX1334" fmla="*/ 967507 w 11907711"/>
              <a:gd name="connsiteY1334" fmla="*/ 3050707 h 6571007"/>
              <a:gd name="connsiteX1335" fmla="*/ 934344 w 11907711"/>
              <a:gd name="connsiteY1335" fmla="*/ 3021614 h 6571007"/>
              <a:gd name="connsiteX1336" fmla="*/ 926687 w 11907711"/>
              <a:gd name="connsiteY1336" fmla="*/ 2995800 h 6571007"/>
              <a:gd name="connsiteX1337" fmla="*/ 928192 w 11907711"/>
              <a:gd name="connsiteY1337" fmla="*/ 2987020 h 6571007"/>
              <a:gd name="connsiteX1338" fmla="*/ 886787 w 11907711"/>
              <a:gd name="connsiteY1338" fmla="*/ 2984397 h 6571007"/>
              <a:gd name="connsiteX1339" fmla="*/ 863776 w 11907711"/>
              <a:gd name="connsiteY1339" fmla="*/ 2972305 h 6571007"/>
              <a:gd name="connsiteX1340" fmla="*/ 807494 w 11907711"/>
              <a:gd name="connsiteY1340" fmla="*/ 2949778 h 6571007"/>
              <a:gd name="connsiteX1341" fmla="*/ 795524 w 11907711"/>
              <a:gd name="connsiteY1341" fmla="*/ 2951713 h 6571007"/>
              <a:gd name="connsiteX1342" fmla="*/ 806205 w 11907711"/>
              <a:gd name="connsiteY1342" fmla="*/ 2920114 h 6571007"/>
              <a:gd name="connsiteX1343" fmla="*/ 840223 w 11907711"/>
              <a:gd name="connsiteY1343" fmla="*/ 2891768 h 6571007"/>
              <a:gd name="connsiteX1344" fmla="*/ 869569 w 11907711"/>
              <a:gd name="connsiteY1344" fmla="*/ 2888779 h 6571007"/>
              <a:gd name="connsiteX1345" fmla="*/ 897987 w 11907711"/>
              <a:gd name="connsiteY1345" fmla="*/ 2901755 h 6571007"/>
              <a:gd name="connsiteX1346" fmla="*/ 901310 w 11907711"/>
              <a:gd name="connsiteY1346" fmla="*/ 2922305 h 6571007"/>
              <a:gd name="connsiteX1347" fmla="*/ 915218 w 11907711"/>
              <a:gd name="connsiteY1347" fmla="*/ 2932356 h 6571007"/>
              <a:gd name="connsiteX1348" fmla="*/ 956629 w 11907711"/>
              <a:gd name="connsiteY1348" fmla="*/ 2906329 h 6571007"/>
              <a:gd name="connsiteX1349" fmla="*/ 966059 w 11907711"/>
              <a:gd name="connsiteY1349" fmla="*/ 2899532 h 6571007"/>
              <a:gd name="connsiteX1350" fmla="*/ 972851 w 11907711"/>
              <a:gd name="connsiteY1350" fmla="*/ 2908977 h 6571007"/>
              <a:gd name="connsiteX1351" fmla="*/ 974235 w 11907711"/>
              <a:gd name="connsiteY1351" fmla="*/ 2917539 h 6571007"/>
              <a:gd name="connsiteX1352" fmla="*/ 991562 w 11907711"/>
              <a:gd name="connsiteY1352" fmla="*/ 2927038 h 6571007"/>
              <a:gd name="connsiteX1353" fmla="*/ 1013467 w 11907711"/>
              <a:gd name="connsiteY1353" fmla="*/ 2932281 h 6571007"/>
              <a:gd name="connsiteX1354" fmla="*/ 1014803 w 11907711"/>
              <a:gd name="connsiteY1354" fmla="*/ 2951394 h 6571007"/>
              <a:gd name="connsiteX1355" fmla="*/ 994007 w 11907711"/>
              <a:gd name="connsiteY1355" fmla="*/ 2953000 h 6571007"/>
              <a:gd name="connsiteX1356" fmla="*/ 980605 w 11907711"/>
              <a:gd name="connsiteY1356" fmla="*/ 2956924 h 6571007"/>
              <a:gd name="connsiteX1357" fmla="*/ 982337 w 11907711"/>
              <a:gd name="connsiteY1357" fmla="*/ 2963165 h 6571007"/>
              <a:gd name="connsiteX1358" fmla="*/ 998260 w 11907711"/>
              <a:gd name="connsiteY1358" fmla="*/ 2965710 h 6571007"/>
              <a:gd name="connsiteX1359" fmla="*/ 1015245 w 11907711"/>
              <a:gd name="connsiteY1359" fmla="*/ 2963746 h 6571007"/>
              <a:gd name="connsiteX1360" fmla="*/ 1025616 w 11907711"/>
              <a:gd name="connsiteY1360" fmla="*/ 2953160 h 6571007"/>
              <a:gd name="connsiteX1361" fmla="*/ 1060742 w 11907711"/>
              <a:gd name="connsiteY1361" fmla="*/ 2931664 h 6571007"/>
              <a:gd name="connsiteX1362" fmla="*/ 1110553 w 11907711"/>
              <a:gd name="connsiteY1362" fmla="*/ 2937226 h 6571007"/>
              <a:gd name="connsiteX1363" fmla="*/ 1131551 w 11907711"/>
              <a:gd name="connsiteY1363" fmla="*/ 2940804 h 6571007"/>
              <a:gd name="connsiteX1364" fmla="*/ 1138411 w 11907711"/>
              <a:gd name="connsiteY1364" fmla="*/ 2940175 h 6571007"/>
              <a:gd name="connsiteX1365" fmla="*/ 1214869 w 11907711"/>
              <a:gd name="connsiteY1365" fmla="*/ 2957960 h 6571007"/>
              <a:gd name="connsiteX1366" fmla="*/ 1244717 w 11907711"/>
              <a:gd name="connsiteY1366" fmla="*/ 2939573 h 6571007"/>
              <a:gd name="connsiteX1367" fmla="*/ 1245203 w 11907711"/>
              <a:gd name="connsiteY1367" fmla="*/ 2929420 h 6571007"/>
              <a:gd name="connsiteX1368" fmla="*/ 1256211 w 11907711"/>
              <a:gd name="connsiteY1368" fmla="*/ 2933010 h 6571007"/>
              <a:gd name="connsiteX1369" fmla="*/ 1263018 w 11907711"/>
              <a:gd name="connsiteY1369" fmla="*/ 2939448 h 6571007"/>
              <a:gd name="connsiteX1370" fmla="*/ 1283299 w 11907711"/>
              <a:gd name="connsiteY1370" fmla="*/ 2940437 h 6571007"/>
              <a:gd name="connsiteX1371" fmla="*/ 1273212 w 11907711"/>
              <a:gd name="connsiteY1371" fmla="*/ 2928244 h 6571007"/>
              <a:gd name="connsiteX1372" fmla="*/ 1270796 w 11907711"/>
              <a:gd name="connsiteY1372" fmla="*/ 2925581 h 6571007"/>
              <a:gd name="connsiteX1373" fmla="*/ 1266213 w 11907711"/>
              <a:gd name="connsiteY1373" fmla="*/ 2915181 h 6571007"/>
              <a:gd name="connsiteX1374" fmla="*/ 1272029 w 11907711"/>
              <a:gd name="connsiteY1374" fmla="*/ 2912615 h 6571007"/>
              <a:gd name="connsiteX1375" fmla="*/ 1254241 w 11907711"/>
              <a:gd name="connsiteY1375" fmla="*/ 2902127 h 6571007"/>
              <a:gd name="connsiteX1376" fmla="*/ 1277337 w 11907711"/>
              <a:gd name="connsiteY1376" fmla="*/ 2895756 h 6571007"/>
              <a:gd name="connsiteX1377" fmla="*/ 1306330 w 11907711"/>
              <a:gd name="connsiteY1377" fmla="*/ 2902548 h 6571007"/>
              <a:gd name="connsiteX1378" fmla="*/ 1320596 w 11907711"/>
              <a:gd name="connsiteY1378" fmla="*/ 2883236 h 6571007"/>
              <a:gd name="connsiteX1379" fmla="*/ 1326830 w 11907711"/>
              <a:gd name="connsiteY1379" fmla="*/ 2869802 h 6571007"/>
              <a:gd name="connsiteX1380" fmla="*/ 1311210 w 11907711"/>
              <a:gd name="connsiteY1380" fmla="*/ 2851217 h 6571007"/>
              <a:gd name="connsiteX1381" fmla="*/ 1303817 w 11907711"/>
              <a:gd name="connsiteY1381" fmla="*/ 2852492 h 6571007"/>
              <a:gd name="connsiteX1382" fmla="*/ 1283438 w 11907711"/>
              <a:gd name="connsiteY1382" fmla="*/ 2848659 h 6571007"/>
              <a:gd name="connsiteX1383" fmla="*/ 1240681 w 11907711"/>
              <a:gd name="connsiteY1383" fmla="*/ 2862038 h 6571007"/>
              <a:gd name="connsiteX1384" fmla="*/ 1192593 w 11907711"/>
              <a:gd name="connsiteY1384" fmla="*/ 2860711 h 6571007"/>
              <a:gd name="connsiteX1385" fmla="*/ 1162121 w 11907711"/>
              <a:gd name="connsiteY1385" fmla="*/ 2870925 h 6571007"/>
              <a:gd name="connsiteX1386" fmla="*/ 1148022 w 11907711"/>
              <a:gd name="connsiteY1386" fmla="*/ 2868202 h 6571007"/>
              <a:gd name="connsiteX1387" fmla="*/ 1142976 w 11907711"/>
              <a:gd name="connsiteY1387" fmla="*/ 2865128 h 6571007"/>
              <a:gd name="connsiteX1388" fmla="*/ 1129682 w 11907711"/>
              <a:gd name="connsiteY1388" fmla="*/ 2871821 h 6571007"/>
              <a:gd name="connsiteX1389" fmla="*/ 1107465 w 11907711"/>
              <a:gd name="connsiteY1389" fmla="*/ 2887574 h 6571007"/>
              <a:gd name="connsiteX1390" fmla="*/ 1113825 w 11907711"/>
              <a:gd name="connsiteY1390" fmla="*/ 2859591 h 6571007"/>
              <a:gd name="connsiteX1391" fmla="*/ 1112916 w 11907711"/>
              <a:gd name="connsiteY1391" fmla="*/ 2850635 h 6571007"/>
              <a:gd name="connsiteX1392" fmla="*/ 1075789 w 11907711"/>
              <a:gd name="connsiteY1392" fmla="*/ 2848396 h 6571007"/>
              <a:gd name="connsiteX1393" fmla="*/ 1053392 w 11907711"/>
              <a:gd name="connsiteY1393" fmla="*/ 2827970 h 6571007"/>
              <a:gd name="connsiteX1394" fmla="*/ 1052767 w 11907711"/>
              <a:gd name="connsiteY1394" fmla="*/ 2819797 h 6571007"/>
              <a:gd name="connsiteX1395" fmla="*/ 1047630 w 11907711"/>
              <a:gd name="connsiteY1395" fmla="*/ 2812203 h 6571007"/>
              <a:gd name="connsiteX1396" fmla="*/ 1036410 w 11907711"/>
              <a:gd name="connsiteY1396" fmla="*/ 2809430 h 6571007"/>
              <a:gd name="connsiteX1397" fmla="*/ 1032012 w 11907711"/>
              <a:gd name="connsiteY1397" fmla="*/ 2814142 h 6571007"/>
              <a:gd name="connsiteX1398" fmla="*/ 1033790 w 11907711"/>
              <a:gd name="connsiteY1398" fmla="*/ 2823450 h 6571007"/>
              <a:gd name="connsiteX1399" fmla="*/ 1026877 w 11907711"/>
              <a:gd name="connsiteY1399" fmla="*/ 2840414 h 6571007"/>
              <a:gd name="connsiteX1400" fmla="*/ 995451 w 11907711"/>
              <a:gd name="connsiteY1400" fmla="*/ 2817510 h 6571007"/>
              <a:gd name="connsiteX1401" fmla="*/ 991978 w 11907711"/>
              <a:gd name="connsiteY1401" fmla="*/ 2805130 h 6571007"/>
              <a:gd name="connsiteX1402" fmla="*/ 985988 w 11907711"/>
              <a:gd name="connsiteY1402" fmla="*/ 2813487 h 6571007"/>
              <a:gd name="connsiteX1403" fmla="*/ 965463 w 11907711"/>
              <a:gd name="connsiteY1403" fmla="*/ 2817574 h 6571007"/>
              <a:gd name="connsiteX1404" fmla="*/ 921726 w 11907711"/>
              <a:gd name="connsiteY1404" fmla="*/ 2786438 h 6571007"/>
              <a:gd name="connsiteX1405" fmla="*/ 910528 w 11907711"/>
              <a:gd name="connsiteY1405" fmla="*/ 2778594 h 6571007"/>
              <a:gd name="connsiteX1406" fmla="*/ 879719 w 11907711"/>
              <a:gd name="connsiteY1406" fmla="*/ 2774925 h 6571007"/>
              <a:gd name="connsiteX1407" fmla="*/ 846780 w 11907711"/>
              <a:gd name="connsiteY1407" fmla="*/ 2767990 h 6571007"/>
              <a:gd name="connsiteX1408" fmla="*/ 829153 w 11907711"/>
              <a:gd name="connsiteY1408" fmla="*/ 2737698 h 6571007"/>
              <a:gd name="connsiteX1409" fmla="*/ 795437 w 11907711"/>
              <a:gd name="connsiteY1409" fmla="*/ 2713214 h 6571007"/>
              <a:gd name="connsiteX1410" fmla="*/ 753436 w 11907711"/>
              <a:gd name="connsiteY1410" fmla="*/ 2710674 h 6571007"/>
              <a:gd name="connsiteX1411" fmla="*/ 727420 w 11907711"/>
              <a:gd name="connsiteY1411" fmla="*/ 2710342 h 6571007"/>
              <a:gd name="connsiteX1412" fmla="*/ 693323 w 11907711"/>
              <a:gd name="connsiteY1412" fmla="*/ 2715922 h 6571007"/>
              <a:gd name="connsiteX1413" fmla="*/ 667408 w 11907711"/>
              <a:gd name="connsiteY1413" fmla="*/ 2707574 h 6571007"/>
              <a:gd name="connsiteX1414" fmla="*/ 649601 w 11907711"/>
              <a:gd name="connsiteY1414" fmla="*/ 2691310 h 6571007"/>
              <a:gd name="connsiteX1415" fmla="*/ 619709 w 11907711"/>
              <a:gd name="connsiteY1415" fmla="*/ 2680906 h 6571007"/>
              <a:gd name="connsiteX1416" fmla="*/ 581405 w 11907711"/>
              <a:gd name="connsiteY1416" fmla="*/ 2702468 h 6571007"/>
              <a:gd name="connsiteX1417" fmla="*/ 579454 w 11907711"/>
              <a:gd name="connsiteY1417" fmla="*/ 2698434 h 6571007"/>
              <a:gd name="connsiteX1418" fmla="*/ 582146 w 11907711"/>
              <a:gd name="connsiteY1418" fmla="*/ 2644347 h 6571007"/>
              <a:gd name="connsiteX1419" fmla="*/ 576270 w 11907711"/>
              <a:gd name="connsiteY1419" fmla="*/ 2634250 h 6571007"/>
              <a:gd name="connsiteX1420" fmla="*/ 502529 w 11907711"/>
              <a:gd name="connsiteY1420" fmla="*/ 2609256 h 6571007"/>
              <a:gd name="connsiteX1421" fmla="*/ 470713 w 11907711"/>
              <a:gd name="connsiteY1421" fmla="*/ 2592813 h 6571007"/>
              <a:gd name="connsiteX1422" fmla="*/ 471097 w 11907711"/>
              <a:gd name="connsiteY1422" fmla="*/ 2562751 h 6571007"/>
              <a:gd name="connsiteX1423" fmla="*/ 523360 w 11907711"/>
              <a:gd name="connsiteY1423" fmla="*/ 2545377 h 6571007"/>
              <a:gd name="connsiteX1424" fmla="*/ 573084 w 11907711"/>
              <a:gd name="connsiteY1424" fmla="*/ 2570065 h 6571007"/>
              <a:gd name="connsiteX1425" fmla="*/ 618832 w 11907711"/>
              <a:gd name="connsiteY1425" fmla="*/ 2592699 h 6571007"/>
              <a:gd name="connsiteX1426" fmla="*/ 668788 w 11907711"/>
              <a:gd name="connsiteY1426" fmla="*/ 2599349 h 6571007"/>
              <a:gd name="connsiteX1427" fmla="*/ 718972 w 11907711"/>
              <a:gd name="connsiteY1427" fmla="*/ 2587960 h 6571007"/>
              <a:gd name="connsiteX1428" fmla="*/ 822654 w 11907711"/>
              <a:gd name="connsiteY1428" fmla="*/ 2619350 h 6571007"/>
              <a:gd name="connsiteX1429" fmla="*/ 908836 w 11907711"/>
              <a:gd name="connsiteY1429" fmla="*/ 2610426 h 6571007"/>
              <a:gd name="connsiteX1430" fmla="*/ 942807 w 11907711"/>
              <a:gd name="connsiteY1430" fmla="*/ 2614869 h 6571007"/>
              <a:gd name="connsiteX1431" fmla="*/ 947262 w 11907711"/>
              <a:gd name="connsiteY1431" fmla="*/ 2618674 h 6571007"/>
              <a:gd name="connsiteX1432" fmla="*/ 949378 w 11907711"/>
              <a:gd name="connsiteY1432" fmla="*/ 2612376 h 6571007"/>
              <a:gd name="connsiteX1433" fmla="*/ 966407 w 11907711"/>
              <a:gd name="connsiteY1433" fmla="*/ 2606973 h 6571007"/>
              <a:gd name="connsiteX1434" fmla="*/ 994797 w 11907711"/>
              <a:gd name="connsiteY1434" fmla="*/ 2619044 h 6571007"/>
              <a:gd name="connsiteX1435" fmla="*/ 1090103 w 11907711"/>
              <a:gd name="connsiteY1435" fmla="*/ 2655748 h 6571007"/>
              <a:gd name="connsiteX1436" fmla="*/ 1107206 w 11907711"/>
              <a:gd name="connsiteY1436" fmla="*/ 2627580 h 6571007"/>
              <a:gd name="connsiteX1437" fmla="*/ 1112433 w 11907711"/>
              <a:gd name="connsiteY1437" fmla="*/ 2592727 h 6571007"/>
              <a:gd name="connsiteX1438" fmla="*/ 1153133 w 11907711"/>
              <a:gd name="connsiteY1438" fmla="*/ 2613031 h 6571007"/>
              <a:gd name="connsiteX1439" fmla="*/ 1199441 w 11907711"/>
              <a:gd name="connsiteY1439" fmla="*/ 2611727 h 6571007"/>
              <a:gd name="connsiteX1440" fmla="*/ 1202965 w 11907711"/>
              <a:gd name="connsiteY1440" fmla="*/ 2612408 h 6571007"/>
              <a:gd name="connsiteX1441" fmla="*/ 1221042 w 11907711"/>
              <a:gd name="connsiteY1441" fmla="*/ 2563936 h 6571007"/>
              <a:gd name="connsiteX1442" fmla="*/ 1226027 w 11907711"/>
              <a:gd name="connsiteY1442" fmla="*/ 2534159 h 6571007"/>
              <a:gd name="connsiteX1443" fmla="*/ 1232208 w 11907711"/>
              <a:gd name="connsiteY1443" fmla="*/ 2532426 h 6571007"/>
              <a:gd name="connsiteX1444" fmla="*/ 1259052 w 11907711"/>
              <a:gd name="connsiteY1444" fmla="*/ 2544930 h 6571007"/>
              <a:gd name="connsiteX1445" fmla="*/ 1281450 w 11907711"/>
              <a:gd name="connsiteY1445" fmla="*/ 2565356 h 6571007"/>
              <a:gd name="connsiteX1446" fmla="*/ 1307130 w 11907711"/>
              <a:gd name="connsiteY1446" fmla="*/ 2591540 h 6571007"/>
              <a:gd name="connsiteX1447" fmla="*/ 1338279 w 11907711"/>
              <a:gd name="connsiteY1447" fmla="*/ 2577797 h 6571007"/>
              <a:gd name="connsiteX1448" fmla="*/ 1352380 w 11907711"/>
              <a:gd name="connsiteY1448" fmla="*/ 2580519 h 6571007"/>
              <a:gd name="connsiteX1449" fmla="*/ 1376809 w 11907711"/>
              <a:gd name="connsiteY1449" fmla="*/ 2590361 h 6571007"/>
              <a:gd name="connsiteX1450" fmla="*/ 1385647 w 11907711"/>
              <a:gd name="connsiteY1450" fmla="*/ 2586212 h 6571007"/>
              <a:gd name="connsiteX1451" fmla="*/ 1420460 w 11907711"/>
              <a:gd name="connsiteY1451" fmla="*/ 2591473 h 6571007"/>
              <a:gd name="connsiteX1452" fmla="*/ 1462515 w 11907711"/>
              <a:gd name="connsiteY1452" fmla="*/ 2604719 h 6571007"/>
              <a:gd name="connsiteX1453" fmla="*/ 1478697 w 11907711"/>
              <a:gd name="connsiteY1453" fmla="*/ 2585155 h 6571007"/>
              <a:gd name="connsiteX1454" fmla="*/ 1477448 w 11907711"/>
              <a:gd name="connsiteY1454" fmla="*/ 2568813 h 6571007"/>
              <a:gd name="connsiteX1455" fmla="*/ 1467222 w 11907711"/>
              <a:gd name="connsiteY1455" fmla="*/ 2538294 h 6571007"/>
              <a:gd name="connsiteX1456" fmla="*/ 1444711 w 11907711"/>
              <a:gd name="connsiteY1456" fmla="*/ 2512264 h 6571007"/>
              <a:gd name="connsiteX1457" fmla="*/ 1441405 w 11907711"/>
              <a:gd name="connsiteY1457" fmla="*/ 2502076 h 6571007"/>
              <a:gd name="connsiteX1458" fmla="*/ 1432219 w 11907711"/>
              <a:gd name="connsiteY1458" fmla="*/ 2495327 h 6571007"/>
              <a:gd name="connsiteX1459" fmla="*/ 1418689 w 11907711"/>
              <a:gd name="connsiteY1459" fmla="*/ 2496657 h 6571007"/>
              <a:gd name="connsiteX1460" fmla="*/ 1372636 w 11907711"/>
              <a:gd name="connsiteY1460" fmla="*/ 2498075 h 6571007"/>
              <a:gd name="connsiteX1461" fmla="*/ 1223052 w 11907711"/>
              <a:gd name="connsiteY1461" fmla="*/ 2456078 h 6571007"/>
              <a:gd name="connsiteX1462" fmla="*/ 1175048 w 11907711"/>
              <a:gd name="connsiteY1462" fmla="*/ 2453461 h 6571007"/>
              <a:gd name="connsiteX1463" fmla="*/ 1109237 w 11907711"/>
              <a:gd name="connsiteY1463" fmla="*/ 2434582 h 6571007"/>
              <a:gd name="connsiteX1464" fmla="*/ 1079472 w 11907711"/>
              <a:gd name="connsiteY1464" fmla="*/ 2414157 h 6571007"/>
              <a:gd name="connsiteX1465" fmla="*/ 961781 w 11907711"/>
              <a:gd name="connsiteY1465" fmla="*/ 2382589 h 6571007"/>
              <a:gd name="connsiteX1466" fmla="*/ 857919 w 11907711"/>
              <a:gd name="connsiteY1466" fmla="*/ 2365230 h 6571007"/>
              <a:gd name="connsiteX1467" fmla="*/ 830055 w 11907711"/>
              <a:gd name="connsiteY1467" fmla="*/ 2352848 h 6571007"/>
              <a:gd name="connsiteX1468" fmla="*/ 796315 w 11907711"/>
              <a:gd name="connsiteY1468" fmla="*/ 2330368 h 6571007"/>
              <a:gd name="connsiteX1469" fmla="*/ 710645 w 11907711"/>
              <a:gd name="connsiteY1469" fmla="*/ 2299208 h 6571007"/>
              <a:gd name="connsiteX1470" fmla="*/ 582973 w 11907711"/>
              <a:gd name="connsiteY1470" fmla="*/ 2265508 h 6571007"/>
              <a:gd name="connsiteX1471" fmla="*/ 559186 w 11907711"/>
              <a:gd name="connsiteY1471" fmla="*/ 2247165 h 6571007"/>
              <a:gd name="connsiteX1472" fmla="*/ 557390 w 11907711"/>
              <a:gd name="connsiteY1472" fmla="*/ 2231106 h 6571007"/>
              <a:gd name="connsiteX1473" fmla="*/ 452499 w 11907711"/>
              <a:gd name="connsiteY1473" fmla="*/ 2137563 h 6571007"/>
              <a:gd name="connsiteX1474" fmla="*/ 446700 w 11907711"/>
              <a:gd name="connsiteY1474" fmla="*/ 2121452 h 6571007"/>
              <a:gd name="connsiteX1475" fmla="*/ 456859 w 11907711"/>
              <a:gd name="connsiteY1475" fmla="*/ 2109555 h 6571007"/>
              <a:gd name="connsiteX1476" fmla="*/ 465196 w 11907711"/>
              <a:gd name="connsiteY1476" fmla="*/ 2083602 h 6571007"/>
              <a:gd name="connsiteX1477" fmla="*/ 439206 w 11907711"/>
              <a:gd name="connsiteY1477" fmla="*/ 2081267 h 6571007"/>
              <a:gd name="connsiteX1478" fmla="*/ 381169 w 11907711"/>
              <a:gd name="connsiteY1478" fmla="*/ 2080528 h 6571007"/>
              <a:gd name="connsiteX1479" fmla="*/ 337039 w 11907711"/>
              <a:gd name="connsiteY1479" fmla="*/ 2087982 h 6571007"/>
              <a:gd name="connsiteX1480" fmla="*/ 322903 w 11907711"/>
              <a:gd name="connsiteY1480" fmla="*/ 2097825 h 6571007"/>
              <a:gd name="connsiteX1481" fmla="*/ 302889 w 11907711"/>
              <a:gd name="connsiteY1481" fmla="*/ 2097570 h 6571007"/>
              <a:gd name="connsiteX1482" fmla="*/ 303145 w 11907711"/>
              <a:gd name="connsiteY1482" fmla="*/ 2077529 h 6571007"/>
              <a:gd name="connsiteX1483" fmla="*/ 319436 w 11907711"/>
              <a:gd name="connsiteY1483" fmla="*/ 2055686 h 6571007"/>
              <a:gd name="connsiteX1484" fmla="*/ 325567 w 11907711"/>
              <a:gd name="connsiteY1484" fmla="*/ 2045742 h 6571007"/>
              <a:gd name="connsiteX1485" fmla="*/ 313586 w 11907711"/>
              <a:gd name="connsiteY1485" fmla="*/ 2043586 h 6571007"/>
              <a:gd name="connsiteX1486" fmla="*/ 299525 w 11907711"/>
              <a:gd name="connsiteY1486" fmla="*/ 2047415 h 6571007"/>
              <a:gd name="connsiteX1487" fmla="*/ 287518 w 11907711"/>
              <a:gd name="connsiteY1487" fmla="*/ 2047261 h 6571007"/>
              <a:gd name="connsiteX1488" fmla="*/ 209853 w 11907711"/>
              <a:gd name="connsiteY1488" fmla="*/ 2016204 h 6571007"/>
              <a:gd name="connsiteX1489" fmla="*/ 167826 w 11907711"/>
              <a:gd name="connsiteY1489" fmla="*/ 2015668 h 6571007"/>
              <a:gd name="connsiteX1490" fmla="*/ 143939 w 11907711"/>
              <a:gd name="connsiteY1490" fmla="*/ 2005341 h 6571007"/>
              <a:gd name="connsiteX1491" fmla="*/ 158204 w 11907711"/>
              <a:gd name="connsiteY1491" fmla="*/ 1985478 h 6571007"/>
              <a:gd name="connsiteX1492" fmla="*/ 170339 w 11907711"/>
              <a:gd name="connsiteY1492" fmla="*/ 1975610 h 6571007"/>
              <a:gd name="connsiteX1493" fmla="*/ 180549 w 11907711"/>
              <a:gd name="connsiteY1493" fmla="*/ 1959704 h 6571007"/>
              <a:gd name="connsiteX1494" fmla="*/ 160614 w 11907711"/>
              <a:gd name="connsiteY1494" fmla="*/ 1953437 h 6571007"/>
              <a:gd name="connsiteX1495" fmla="*/ 110735 w 11907711"/>
              <a:gd name="connsiteY1495" fmla="*/ 1940774 h 6571007"/>
              <a:gd name="connsiteX1496" fmla="*/ 32303 w 11907711"/>
              <a:gd name="connsiteY1496" fmla="*/ 1969842 h 6571007"/>
              <a:gd name="connsiteX1497" fmla="*/ 0 w 11907711"/>
              <a:gd name="connsiteY1497" fmla="*/ 1991479 h 6571007"/>
              <a:gd name="connsiteX1498" fmla="*/ 1432 w 11907711"/>
              <a:gd name="connsiteY1498" fmla="*/ 1879246 h 6571007"/>
              <a:gd name="connsiteX1499" fmla="*/ 27832 w 11907711"/>
              <a:gd name="connsiteY1499" fmla="*/ 1849515 h 6571007"/>
              <a:gd name="connsiteX1500" fmla="*/ 22032 w 11907711"/>
              <a:gd name="connsiteY1500" fmla="*/ 1833405 h 6571007"/>
              <a:gd name="connsiteX1501" fmla="*/ 42069 w 11907711"/>
              <a:gd name="connsiteY1501" fmla="*/ 1831657 h 6571007"/>
              <a:gd name="connsiteX1502" fmla="*/ 56028 w 11907711"/>
              <a:gd name="connsiteY1502" fmla="*/ 1835844 h 6571007"/>
              <a:gd name="connsiteX1503" fmla="*/ 76194 w 11907711"/>
              <a:gd name="connsiteY1503" fmla="*/ 1824073 h 6571007"/>
              <a:gd name="connsiteX1504" fmla="*/ 94384 w 11907711"/>
              <a:gd name="connsiteY1504" fmla="*/ 1810274 h 6571007"/>
              <a:gd name="connsiteX1505" fmla="*/ 136309 w 11907711"/>
              <a:gd name="connsiteY1505" fmla="*/ 1818825 h 6571007"/>
              <a:gd name="connsiteX1506" fmla="*/ 176309 w 11907711"/>
              <a:gd name="connsiteY1506" fmla="*/ 1821341 h 6571007"/>
              <a:gd name="connsiteX1507" fmla="*/ 192676 w 11907711"/>
              <a:gd name="connsiteY1507" fmla="*/ 1793487 h 6571007"/>
              <a:gd name="connsiteX1508" fmla="*/ 200834 w 11907711"/>
              <a:gd name="connsiteY1508" fmla="*/ 1781563 h 6571007"/>
              <a:gd name="connsiteX1509" fmla="*/ 242376 w 11907711"/>
              <a:gd name="connsiteY1509" fmla="*/ 1820179 h 6571007"/>
              <a:gd name="connsiteX1510" fmla="*/ 252101 w 11907711"/>
              <a:gd name="connsiteY1510" fmla="*/ 1842353 h 6571007"/>
              <a:gd name="connsiteX1511" fmla="*/ 296052 w 11907711"/>
              <a:gd name="connsiteY1511" fmla="*/ 1848925 h 6571007"/>
              <a:gd name="connsiteX1512" fmla="*/ 300208 w 11907711"/>
              <a:gd name="connsiteY1512" fmla="*/ 1836950 h 6571007"/>
              <a:gd name="connsiteX1513" fmla="*/ 304440 w 11907711"/>
              <a:gd name="connsiteY1513" fmla="*/ 1818965 h 6571007"/>
              <a:gd name="connsiteX1514" fmla="*/ 324554 w 11907711"/>
              <a:gd name="connsiteY1514" fmla="*/ 1811203 h 6571007"/>
              <a:gd name="connsiteX1515" fmla="*/ 382311 w 11907711"/>
              <a:gd name="connsiteY1515" fmla="*/ 1833989 h 6571007"/>
              <a:gd name="connsiteX1516" fmla="*/ 416153 w 11907711"/>
              <a:gd name="connsiteY1516" fmla="*/ 1848453 h 6571007"/>
              <a:gd name="connsiteX1517" fmla="*/ 512342 w 11907711"/>
              <a:gd name="connsiteY1517" fmla="*/ 1839657 h 6571007"/>
              <a:gd name="connsiteX1518" fmla="*/ 540410 w 11907711"/>
              <a:gd name="connsiteY1518" fmla="*/ 1836006 h 6571007"/>
              <a:gd name="connsiteX1519" fmla="*/ 626030 w 11907711"/>
              <a:gd name="connsiteY1519" fmla="*/ 1871173 h 6571007"/>
              <a:gd name="connsiteX1520" fmla="*/ 676036 w 11907711"/>
              <a:gd name="connsiteY1520" fmla="*/ 1873815 h 6571007"/>
              <a:gd name="connsiteX1521" fmla="*/ 744489 w 11907711"/>
              <a:gd name="connsiteY1521" fmla="*/ 1842616 h 6571007"/>
              <a:gd name="connsiteX1522" fmla="*/ 748030 w 11907711"/>
              <a:gd name="connsiteY1522" fmla="*/ 1878741 h 6571007"/>
              <a:gd name="connsiteX1523" fmla="*/ 781772 w 11907711"/>
              <a:gd name="connsiteY1523" fmla="*/ 1901222 h 6571007"/>
              <a:gd name="connsiteX1524" fmla="*/ 790082 w 11907711"/>
              <a:gd name="connsiteY1524" fmla="*/ 1877272 h 6571007"/>
              <a:gd name="connsiteX1525" fmla="*/ 812275 w 11907711"/>
              <a:gd name="connsiteY1525" fmla="*/ 1863525 h 6571007"/>
              <a:gd name="connsiteX1526" fmla="*/ 860228 w 11907711"/>
              <a:gd name="connsiteY1526" fmla="*/ 1870150 h 6571007"/>
              <a:gd name="connsiteX1527" fmla="*/ 924141 w 11907711"/>
              <a:gd name="connsiteY1527" fmla="*/ 1880987 h 6571007"/>
              <a:gd name="connsiteX1528" fmla="*/ 958189 w 11907711"/>
              <a:gd name="connsiteY1528" fmla="*/ 1879417 h 6571007"/>
              <a:gd name="connsiteX1529" fmla="*/ 974402 w 11907711"/>
              <a:gd name="connsiteY1529" fmla="*/ 1863587 h 6571007"/>
              <a:gd name="connsiteX1530" fmla="*/ 1002650 w 11907711"/>
              <a:gd name="connsiteY1530" fmla="*/ 1845907 h 6571007"/>
              <a:gd name="connsiteX1531" fmla="*/ 1012299 w 11907711"/>
              <a:gd name="connsiteY1531" fmla="*/ 1874093 h 6571007"/>
              <a:gd name="connsiteX1532" fmla="*/ 1026206 w 11907711"/>
              <a:gd name="connsiteY1532" fmla="*/ 1882288 h 6571007"/>
              <a:gd name="connsiteX1533" fmla="*/ 1036315 w 11907711"/>
              <a:gd name="connsiteY1533" fmla="*/ 1874400 h 6571007"/>
              <a:gd name="connsiteX1534" fmla="*/ 1062714 w 11907711"/>
              <a:gd name="connsiteY1534" fmla="*/ 1844667 h 6571007"/>
              <a:gd name="connsiteX1535" fmla="*/ 1071027 w 11907711"/>
              <a:gd name="connsiteY1535" fmla="*/ 1820721 h 6571007"/>
              <a:gd name="connsiteX1536" fmla="*/ 1057118 w 11907711"/>
              <a:gd name="connsiteY1536" fmla="*/ 1812524 h 6571007"/>
              <a:gd name="connsiteX1537" fmla="*/ 891551 w 11907711"/>
              <a:gd name="connsiteY1537" fmla="*/ 1768319 h 6571007"/>
              <a:gd name="connsiteX1538" fmla="*/ 766060 w 11907711"/>
              <a:gd name="connsiteY1538" fmla="*/ 1720617 h 6571007"/>
              <a:gd name="connsiteX1539" fmla="*/ 714895 w 11907711"/>
              <a:gd name="connsiteY1539" fmla="*/ 1651813 h 6571007"/>
              <a:gd name="connsiteX1540" fmla="*/ 670790 w 11907711"/>
              <a:gd name="connsiteY1540" fmla="*/ 1657264 h 6571007"/>
              <a:gd name="connsiteX1541" fmla="*/ 663117 w 11907711"/>
              <a:gd name="connsiteY1541" fmla="*/ 1631107 h 6571007"/>
              <a:gd name="connsiteX1542" fmla="*/ 637433 w 11907711"/>
              <a:gd name="connsiteY1542" fmla="*/ 1604721 h 6571007"/>
              <a:gd name="connsiteX1543" fmla="*/ 611212 w 11907711"/>
              <a:gd name="connsiteY1543" fmla="*/ 1620424 h 6571007"/>
              <a:gd name="connsiteX1544" fmla="*/ 594768 w 11907711"/>
              <a:gd name="connsiteY1544" fmla="*/ 1654289 h 6571007"/>
              <a:gd name="connsiteX1545" fmla="*/ 573187 w 11907711"/>
              <a:gd name="connsiteY1545" fmla="*/ 1619939 h 6571007"/>
              <a:gd name="connsiteX1546" fmla="*/ 545478 w 11907711"/>
              <a:gd name="connsiteY1546" fmla="*/ 1595531 h 6571007"/>
              <a:gd name="connsiteX1547" fmla="*/ 566281 w 11907711"/>
              <a:gd name="connsiteY1547" fmla="*/ 1533657 h 6571007"/>
              <a:gd name="connsiteX1548" fmla="*/ 596429 w 11907711"/>
              <a:gd name="connsiteY1548" fmla="*/ 1524018 h 6571007"/>
              <a:gd name="connsiteX1549" fmla="*/ 608181 w 11907711"/>
              <a:gd name="connsiteY1549" fmla="*/ 1544214 h 6571007"/>
              <a:gd name="connsiteX1550" fmla="*/ 620035 w 11907711"/>
              <a:gd name="connsiteY1550" fmla="*/ 1556392 h 6571007"/>
              <a:gd name="connsiteX1551" fmla="*/ 671762 w 11907711"/>
              <a:gd name="connsiteY1551" fmla="*/ 1581106 h 6571007"/>
              <a:gd name="connsiteX1552" fmla="*/ 715764 w 11907711"/>
              <a:gd name="connsiteY1552" fmla="*/ 1583671 h 6571007"/>
              <a:gd name="connsiteX1553" fmla="*/ 727695 w 11907711"/>
              <a:gd name="connsiteY1553" fmla="*/ 1589836 h 6571007"/>
              <a:gd name="connsiteX1554" fmla="*/ 739522 w 11907711"/>
              <a:gd name="connsiteY1554" fmla="*/ 1604018 h 6571007"/>
              <a:gd name="connsiteX1555" fmla="*/ 843588 w 11907711"/>
              <a:gd name="connsiteY1555" fmla="*/ 1605346 h 6571007"/>
              <a:gd name="connsiteX1556" fmla="*/ 897674 w 11907711"/>
              <a:gd name="connsiteY1556" fmla="*/ 1602025 h 6571007"/>
              <a:gd name="connsiteX1557" fmla="*/ 939395 w 11907711"/>
              <a:gd name="connsiteY1557" fmla="*/ 1626611 h 6571007"/>
              <a:gd name="connsiteX1558" fmla="*/ 959304 w 11907711"/>
              <a:gd name="connsiteY1558" fmla="*/ 1634883 h 6571007"/>
              <a:gd name="connsiteX1559" fmla="*/ 967615 w 11907711"/>
              <a:gd name="connsiteY1559" fmla="*/ 1610935 h 6571007"/>
              <a:gd name="connsiteX1560" fmla="*/ 963894 w 11907711"/>
              <a:gd name="connsiteY1560" fmla="*/ 1588838 h 6571007"/>
              <a:gd name="connsiteX1561" fmla="*/ 934336 w 11907711"/>
              <a:gd name="connsiteY1561" fmla="*/ 1552381 h 6571007"/>
              <a:gd name="connsiteX1562" fmla="*/ 832654 w 11907711"/>
              <a:gd name="connsiteY1562" fmla="*/ 1521017 h 6571007"/>
              <a:gd name="connsiteX1563" fmla="*/ 825109 w 11907711"/>
              <a:gd name="connsiteY1563" fmla="*/ 1484841 h 6571007"/>
              <a:gd name="connsiteX1564" fmla="*/ 827163 w 11907711"/>
              <a:gd name="connsiteY1564" fmla="*/ 1480857 h 6571007"/>
              <a:gd name="connsiteX1565" fmla="*/ 859718 w 11907711"/>
              <a:gd name="connsiteY1565" fmla="*/ 1439177 h 6571007"/>
              <a:gd name="connsiteX1566" fmla="*/ 875678 w 11907711"/>
              <a:gd name="connsiteY1566" fmla="*/ 1443390 h 6571007"/>
              <a:gd name="connsiteX1567" fmla="*/ 853306 w 11907711"/>
              <a:gd name="connsiteY1567" fmla="*/ 1471167 h 6571007"/>
              <a:gd name="connsiteX1568" fmla="*/ 873088 w 11907711"/>
              <a:gd name="connsiteY1568" fmla="*/ 1489461 h 6571007"/>
              <a:gd name="connsiteX1569" fmla="*/ 883273 w 11907711"/>
              <a:gd name="connsiteY1569" fmla="*/ 1475560 h 6571007"/>
              <a:gd name="connsiteX1570" fmla="*/ 929737 w 11907711"/>
              <a:gd name="connsiteY1570" fmla="*/ 1442074 h 6571007"/>
              <a:gd name="connsiteX1571" fmla="*/ 1015791 w 11907711"/>
              <a:gd name="connsiteY1571" fmla="*/ 1443173 h 6571007"/>
              <a:gd name="connsiteX1572" fmla="*/ 1055305 w 11907711"/>
              <a:gd name="connsiteY1572" fmla="*/ 1483766 h 6571007"/>
              <a:gd name="connsiteX1573" fmla="*/ 1055229 w 11907711"/>
              <a:gd name="connsiteY1573" fmla="*/ 1489778 h 6571007"/>
              <a:gd name="connsiteX1574" fmla="*/ 1057000 w 11907711"/>
              <a:gd name="connsiteY1574" fmla="*/ 1507841 h 6571007"/>
              <a:gd name="connsiteX1575" fmla="*/ 1083094 w 11907711"/>
              <a:gd name="connsiteY1575" fmla="*/ 1502161 h 6571007"/>
              <a:gd name="connsiteX1576" fmla="*/ 1093381 w 11907711"/>
              <a:gd name="connsiteY1576" fmla="*/ 1480242 h 6571007"/>
              <a:gd name="connsiteX1577" fmla="*/ 1121475 w 11907711"/>
              <a:gd name="connsiteY1577" fmla="*/ 1474587 h 6571007"/>
              <a:gd name="connsiteX1578" fmla="*/ 1123170 w 11907711"/>
              <a:gd name="connsiteY1578" fmla="*/ 1498662 h 6571007"/>
              <a:gd name="connsiteX1579" fmla="*/ 1117037 w 11907711"/>
              <a:gd name="connsiteY1579" fmla="*/ 1508606 h 6571007"/>
              <a:gd name="connsiteX1580" fmla="*/ 1116859 w 11907711"/>
              <a:gd name="connsiteY1580" fmla="*/ 1522635 h 6571007"/>
              <a:gd name="connsiteX1581" fmla="*/ 1128917 w 11907711"/>
              <a:gd name="connsiteY1581" fmla="*/ 1518780 h 6571007"/>
              <a:gd name="connsiteX1582" fmla="*/ 1147236 w 11907711"/>
              <a:gd name="connsiteY1582" fmla="*/ 1494961 h 6571007"/>
              <a:gd name="connsiteX1583" fmla="*/ 1199472 w 11907711"/>
              <a:gd name="connsiteY1583" fmla="*/ 1479590 h 6571007"/>
              <a:gd name="connsiteX1584" fmla="*/ 1235240 w 11907711"/>
              <a:gd name="connsiteY1584" fmla="*/ 1500091 h 6571007"/>
              <a:gd name="connsiteX1585" fmla="*/ 1261309 w 11907711"/>
              <a:gd name="connsiteY1585" fmla="*/ 1496414 h 6571007"/>
              <a:gd name="connsiteX1586" fmla="*/ 1297637 w 11907711"/>
              <a:gd name="connsiteY1586" fmla="*/ 1472824 h 6571007"/>
              <a:gd name="connsiteX1587" fmla="*/ 1327580 w 11907711"/>
              <a:gd name="connsiteY1587" fmla="*/ 1479220 h 6571007"/>
              <a:gd name="connsiteX1588" fmla="*/ 1495174 w 11907711"/>
              <a:gd name="connsiteY1588" fmla="*/ 1521446 h 6571007"/>
              <a:gd name="connsiteX1589" fmla="*/ 1521114 w 11907711"/>
              <a:gd name="connsiteY1589" fmla="*/ 1527790 h 6571007"/>
              <a:gd name="connsiteX1590" fmla="*/ 1584949 w 11907711"/>
              <a:gd name="connsiteY1590" fmla="*/ 1544640 h 6571007"/>
              <a:gd name="connsiteX1591" fmla="*/ 1679445 w 11907711"/>
              <a:gd name="connsiteY1591" fmla="*/ 1511769 h 6571007"/>
              <a:gd name="connsiteX1592" fmla="*/ 1723651 w 11907711"/>
              <a:gd name="connsiteY1592" fmla="*/ 1498300 h 6571007"/>
              <a:gd name="connsiteX1593" fmla="*/ 1879263 w 11907711"/>
              <a:gd name="connsiteY1593" fmla="*/ 1538369 h 6571007"/>
              <a:gd name="connsiteX1594" fmla="*/ 1907332 w 11907711"/>
              <a:gd name="connsiteY1594" fmla="*/ 1534719 h 6571007"/>
              <a:gd name="connsiteX1595" fmla="*/ 1919467 w 11907711"/>
              <a:gd name="connsiteY1595" fmla="*/ 1524850 h 6571007"/>
              <a:gd name="connsiteX1596" fmla="*/ 1925624 w 11907711"/>
              <a:gd name="connsiteY1596" fmla="*/ 1512902 h 6571007"/>
              <a:gd name="connsiteX1597" fmla="*/ 1901838 w 11907711"/>
              <a:gd name="connsiteY1597" fmla="*/ 1494559 h 6571007"/>
              <a:gd name="connsiteX1598" fmla="*/ 1884135 w 11907711"/>
              <a:gd name="connsiteY1598" fmla="*/ 1470279 h 6571007"/>
              <a:gd name="connsiteX1599" fmla="*/ 1906200 w 11907711"/>
              <a:gd name="connsiteY1599" fmla="*/ 1466550 h 6571007"/>
              <a:gd name="connsiteX1600" fmla="*/ 1939735 w 11907711"/>
              <a:gd name="connsiteY1600" fmla="*/ 1505065 h 6571007"/>
              <a:gd name="connsiteX1601" fmla="*/ 2071231 w 11907711"/>
              <a:gd name="connsiteY1601" fmla="*/ 1552844 h 6571007"/>
              <a:gd name="connsiteX1602" fmla="*/ 2113360 w 11907711"/>
              <a:gd name="connsiteY1602" fmla="*/ 1545363 h 6571007"/>
              <a:gd name="connsiteX1603" fmla="*/ 2127215 w 11907711"/>
              <a:gd name="connsiteY1603" fmla="*/ 1557566 h 6571007"/>
              <a:gd name="connsiteX1604" fmla="*/ 2153000 w 11907711"/>
              <a:gd name="connsiteY1604" fmla="*/ 1575936 h 6571007"/>
              <a:gd name="connsiteX1605" fmla="*/ 2253192 w 11907711"/>
              <a:gd name="connsiteY1605" fmla="*/ 1567190 h 6571007"/>
              <a:gd name="connsiteX1606" fmla="*/ 2399923 w 11907711"/>
              <a:gd name="connsiteY1606" fmla="*/ 1518948 h 6571007"/>
              <a:gd name="connsiteX1607" fmla="*/ 2401874 w 11907711"/>
              <a:gd name="connsiteY1607" fmla="*/ 1522982 h 6571007"/>
              <a:gd name="connsiteX1608" fmla="*/ 2393613 w 11907711"/>
              <a:gd name="connsiteY1608" fmla="*/ 1542923 h 6571007"/>
              <a:gd name="connsiteX1609" fmla="*/ 2411241 w 11907711"/>
              <a:gd name="connsiteY1609" fmla="*/ 1573214 h 6571007"/>
              <a:gd name="connsiteX1610" fmla="*/ 2441542 w 11907711"/>
              <a:gd name="connsiteY1610" fmla="*/ 1551552 h 6571007"/>
              <a:gd name="connsiteX1611" fmla="*/ 2449776 w 11907711"/>
              <a:gd name="connsiteY1611" fmla="*/ 1533616 h 6571007"/>
              <a:gd name="connsiteX1612" fmla="*/ 2471407 w 11907711"/>
              <a:gd name="connsiteY1612" fmla="*/ 1563959 h 6571007"/>
              <a:gd name="connsiteX1613" fmla="*/ 2479156 w 11907711"/>
              <a:gd name="connsiteY1613" fmla="*/ 1584102 h 6571007"/>
              <a:gd name="connsiteX1614" fmla="*/ 2554718 w 11907711"/>
              <a:gd name="connsiteY1614" fmla="*/ 1623151 h 6571007"/>
              <a:gd name="connsiteX1615" fmla="*/ 2618759 w 11907711"/>
              <a:gd name="connsiteY1615" fmla="*/ 1623969 h 6571007"/>
              <a:gd name="connsiteX1616" fmla="*/ 2642875 w 11907711"/>
              <a:gd name="connsiteY1616" fmla="*/ 1616257 h 6571007"/>
              <a:gd name="connsiteX1617" fmla="*/ 2690830 w 11907711"/>
              <a:gd name="connsiteY1617" fmla="*/ 1622883 h 6571007"/>
              <a:gd name="connsiteX1618" fmla="*/ 2716591 w 11907711"/>
              <a:gd name="connsiteY1618" fmla="*/ 1643256 h 6571007"/>
              <a:gd name="connsiteX1619" fmla="*/ 2738451 w 11907711"/>
              <a:gd name="connsiteY1619" fmla="*/ 1655561 h 6571007"/>
              <a:gd name="connsiteX1620" fmla="*/ 2770547 w 11907711"/>
              <a:gd name="connsiteY1620" fmla="*/ 1649957 h 6571007"/>
              <a:gd name="connsiteX1621" fmla="*/ 2813136 w 11907711"/>
              <a:gd name="connsiteY1621" fmla="*/ 1606400 h 6571007"/>
              <a:gd name="connsiteX1622" fmla="*/ 2817445 w 11907711"/>
              <a:gd name="connsiteY1622" fmla="*/ 1582402 h 6571007"/>
              <a:gd name="connsiteX1623" fmla="*/ 2912510 w 11907711"/>
              <a:gd name="connsiteY1623" fmla="*/ 1661789 h 6571007"/>
              <a:gd name="connsiteX1624" fmla="*/ 2946659 w 11907711"/>
              <a:gd name="connsiteY1624" fmla="*/ 1652202 h 6571007"/>
              <a:gd name="connsiteX1625" fmla="*/ 2957049 w 11907711"/>
              <a:gd name="connsiteY1625" fmla="*/ 1622267 h 6571007"/>
              <a:gd name="connsiteX1626" fmla="*/ 2935087 w 11907711"/>
              <a:gd name="connsiteY1626" fmla="*/ 1617978 h 6571007"/>
              <a:gd name="connsiteX1627" fmla="*/ 2917177 w 11907711"/>
              <a:gd name="connsiteY1627" fmla="*/ 1609731 h 6571007"/>
              <a:gd name="connsiteX1628" fmla="*/ 2927464 w 11907711"/>
              <a:gd name="connsiteY1628" fmla="*/ 1587814 h 6571007"/>
              <a:gd name="connsiteX1629" fmla="*/ 2953558 w 11907711"/>
              <a:gd name="connsiteY1629" fmla="*/ 1582133 h 6571007"/>
              <a:gd name="connsiteX1630" fmla="*/ 2979676 w 11907711"/>
              <a:gd name="connsiteY1630" fmla="*/ 1574448 h 6571007"/>
              <a:gd name="connsiteX1631" fmla="*/ 2939906 w 11907711"/>
              <a:gd name="connsiteY1631" fmla="*/ 1553896 h 6571007"/>
              <a:gd name="connsiteX1632" fmla="*/ 2822241 w 11907711"/>
              <a:gd name="connsiteY1632" fmla="*/ 1520324 h 6571007"/>
              <a:gd name="connsiteX1633" fmla="*/ 2744115 w 11907711"/>
              <a:gd name="connsiteY1633" fmla="*/ 1525342 h 6571007"/>
              <a:gd name="connsiteX1634" fmla="*/ 2720151 w 11907711"/>
              <a:gd name="connsiteY1634" fmla="*/ 1521027 h 6571007"/>
              <a:gd name="connsiteX1635" fmla="*/ 2670578 w 11907711"/>
              <a:gd name="connsiteY1635" fmla="*/ 1484313 h 6571007"/>
              <a:gd name="connsiteX1636" fmla="*/ 2640534 w 11907711"/>
              <a:gd name="connsiteY1636" fmla="*/ 1485936 h 6571007"/>
              <a:gd name="connsiteX1637" fmla="*/ 2576365 w 11907711"/>
              <a:gd name="connsiteY1637" fmla="*/ 1495140 h 6571007"/>
              <a:gd name="connsiteX1638" fmla="*/ 2518560 w 11907711"/>
              <a:gd name="connsiteY1638" fmla="*/ 1476363 h 6571007"/>
              <a:gd name="connsiteX1639" fmla="*/ 2494391 w 11907711"/>
              <a:gd name="connsiteY1639" fmla="*/ 1488082 h 6571007"/>
              <a:gd name="connsiteX1640" fmla="*/ 2478177 w 11907711"/>
              <a:gd name="connsiteY1640" fmla="*/ 1503911 h 6571007"/>
              <a:gd name="connsiteX1641" fmla="*/ 2456521 w 11907711"/>
              <a:gd name="connsiteY1641" fmla="*/ 1475571 h 6571007"/>
              <a:gd name="connsiteX1642" fmla="*/ 2430940 w 11907711"/>
              <a:gd name="connsiteY1642" fmla="*/ 1441169 h 6571007"/>
              <a:gd name="connsiteX1643" fmla="*/ 2378855 w 11907711"/>
              <a:gd name="connsiteY1643" fmla="*/ 1444514 h 6571007"/>
              <a:gd name="connsiteX1644" fmla="*/ 2304885 w 11907711"/>
              <a:gd name="connsiteY1644" fmla="*/ 1437558 h 6571007"/>
              <a:gd name="connsiteX1645" fmla="*/ 2285255 w 11907711"/>
              <a:gd name="connsiteY1645" fmla="*/ 1407241 h 6571007"/>
              <a:gd name="connsiteX1646" fmla="*/ 2265576 w 11907711"/>
              <a:gd name="connsiteY1646" fmla="*/ 1380930 h 6571007"/>
              <a:gd name="connsiteX1647" fmla="*/ 2128000 w 11907711"/>
              <a:gd name="connsiteY1647" fmla="*/ 1339086 h 6571007"/>
              <a:gd name="connsiteX1648" fmla="*/ 2051721 w 11907711"/>
              <a:gd name="connsiteY1648" fmla="*/ 1356155 h 6571007"/>
              <a:gd name="connsiteX1649" fmla="*/ 2047719 w 11907711"/>
              <a:gd name="connsiteY1649" fmla="*/ 1356104 h 6571007"/>
              <a:gd name="connsiteX1650" fmla="*/ 2038019 w 11907711"/>
              <a:gd name="connsiteY1650" fmla="*/ 1331926 h 6571007"/>
              <a:gd name="connsiteX1651" fmla="*/ 2013723 w 11907711"/>
              <a:gd name="connsiteY1651" fmla="*/ 1353666 h 6571007"/>
              <a:gd name="connsiteX1652" fmla="*/ 2007616 w 11907711"/>
              <a:gd name="connsiteY1652" fmla="*/ 1361606 h 6571007"/>
              <a:gd name="connsiteX1653" fmla="*/ 1989069 w 11907711"/>
              <a:gd name="connsiteY1653" fmla="*/ 1403465 h 6571007"/>
              <a:gd name="connsiteX1654" fmla="*/ 1966953 w 11907711"/>
              <a:gd name="connsiteY1654" fmla="*/ 1411200 h 6571007"/>
              <a:gd name="connsiteX1655" fmla="*/ 1957177 w 11907711"/>
              <a:gd name="connsiteY1655" fmla="*/ 1393035 h 6571007"/>
              <a:gd name="connsiteX1656" fmla="*/ 1958121 w 11907711"/>
              <a:gd name="connsiteY1656" fmla="*/ 1318881 h 6571007"/>
              <a:gd name="connsiteX1657" fmla="*/ 1938211 w 11907711"/>
              <a:gd name="connsiteY1657" fmla="*/ 1310609 h 6571007"/>
              <a:gd name="connsiteX1658" fmla="*/ 1871889 w 11907711"/>
              <a:gd name="connsiteY1658" fmla="*/ 1331813 h 6571007"/>
              <a:gd name="connsiteX1659" fmla="*/ 1855930 w 11907711"/>
              <a:gd name="connsiteY1659" fmla="*/ 1327600 h 6571007"/>
              <a:gd name="connsiteX1660" fmla="*/ 1800302 w 11907711"/>
              <a:gd name="connsiteY1660" fmla="*/ 1294821 h 6571007"/>
              <a:gd name="connsiteX1661" fmla="*/ 1750629 w 11907711"/>
              <a:gd name="connsiteY1661" fmla="*/ 1266123 h 6571007"/>
              <a:gd name="connsiteX1662" fmla="*/ 1732719 w 11907711"/>
              <a:gd name="connsiteY1662" fmla="*/ 1257877 h 6571007"/>
              <a:gd name="connsiteX1663" fmla="*/ 1632811 w 11907711"/>
              <a:gd name="connsiteY1663" fmla="*/ 1244576 h 6571007"/>
              <a:gd name="connsiteX1664" fmla="*/ 1600816 w 11907711"/>
              <a:gd name="connsiteY1664" fmla="*/ 1242164 h 6571007"/>
              <a:gd name="connsiteX1665" fmla="*/ 1522843 w 11907711"/>
              <a:gd name="connsiteY1665" fmla="*/ 1235156 h 6571007"/>
              <a:gd name="connsiteX1666" fmla="*/ 1502881 w 11907711"/>
              <a:gd name="connsiteY1666" fmla="*/ 1230892 h 6571007"/>
              <a:gd name="connsiteX1667" fmla="*/ 1393297 w 11907711"/>
              <a:gd name="connsiteY1667" fmla="*/ 1191409 h 6571007"/>
              <a:gd name="connsiteX1668" fmla="*/ 1339111 w 11907711"/>
              <a:gd name="connsiteY1668" fmla="*/ 1202746 h 6571007"/>
              <a:gd name="connsiteX1669" fmla="*/ 1257238 w 11907711"/>
              <a:gd name="connsiteY1669" fmla="*/ 1187671 h 6571007"/>
              <a:gd name="connsiteX1670" fmla="*/ 1187935 w 11907711"/>
              <a:gd name="connsiteY1670" fmla="*/ 1128657 h 6571007"/>
              <a:gd name="connsiteX1671" fmla="*/ 1186061 w 11907711"/>
              <a:gd name="connsiteY1671" fmla="*/ 1118611 h 6571007"/>
              <a:gd name="connsiteX1672" fmla="*/ 1164123 w 11907711"/>
              <a:gd name="connsiteY1672" fmla="*/ 1112317 h 6571007"/>
              <a:gd name="connsiteX1673" fmla="*/ 1137800 w 11907711"/>
              <a:gd name="connsiteY1673" fmla="*/ 1136036 h 6571007"/>
              <a:gd name="connsiteX1674" fmla="*/ 1040020 w 11907711"/>
              <a:gd name="connsiteY1674" fmla="*/ 1112740 h 6571007"/>
              <a:gd name="connsiteX1675" fmla="*/ 1002583 w 11907711"/>
              <a:gd name="connsiteY1675" fmla="*/ 1066159 h 6571007"/>
              <a:gd name="connsiteX1676" fmla="*/ 961094 w 11907711"/>
              <a:gd name="connsiteY1676" fmla="*/ 1023537 h 6571007"/>
              <a:gd name="connsiteX1677" fmla="*/ 948269 w 11907711"/>
              <a:gd name="connsiteY1677" fmla="*/ 1087516 h 6571007"/>
              <a:gd name="connsiteX1678" fmla="*/ 902393 w 11907711"/>
              <a:gd name="connsiteY1678" fmla="*/ 1074904 h 6571007"/>
              <a:gd name="connsiteX1679" fmla="*/ 870373 w 11907711"/>
              <a:gd name="connsiteY1679" fmla="*/ 1074497 h 6571007"/>
              <a:gd name="connsiteX1680" fmla="*/ 774747 w 11907711"/>
              <a:gd name="connsiteY1680" fmla="*/ 1039200 h 6571007"/>
              <a:gd name="connsiteX1681" fmla="*/ 481711 w 11907711"/>
              <a:gd name="connsiteY1681" fmla="*/ 945264 h 6571007"/>
              <a:gd name="connsiteX1682" fmla="*/ 461851 w 11907711"/>
              <a:gd name="connsiteY1682" fmla="*/ 932982 h 6571007"/>
              <a:gd name="connsiteX1683" fmla="*/ 476116 w 11907711"/>
              <a:gd name="connsiteY1683" fmla="*/ 913119 h 6571007"/>
              <a:gd name="connsiteX1684" fmla="*/ 486326 w 11907711"/>
              <a:gd name="connsiteY1684" fmla="*/ 897214 h 6571007"/>
              <a:gd name="connsiteX1685" fmla="*/ 468520 w 11907711"/>
              <a:gd name="connsiteY1685" fmla="*/ 880950 h 6571007"/>
              <a:gd name="connsiteX1686" fmla="*/ 450508 w 11907711"/>
              <a:gd name="connsiteY1686" fmla="*/ 880721 h 6571007"/>
              <a:gd name="connsiteX1687" fmla="*/ 407068 w 11907711"/>
              <a:gd name="connsiteY1687" fmla="*/ 834064 h 6571007"/>
              <a:gd name="connsiteX1688" fmla="*/ 411454 w 11907711"/>
              <a:gd name="connsiteY1688" fmla="*/ 804052 h 6571007"/>
              <a:gd name="connsiteX1689" fmla="*/ 393621 w 11907711"/>
              <a:gd name="connsiteY1689" fmla="*/ 789793 h 6571007"/>
              <a:gd name="connsiteX1690" fmla="*/ 362964 w 11907711"/>
              <a:gd name="connsiteY1690" fmla="*/ 839516 h 6571007"/>
              <a:gd name="connsiteX1691" fmla="*/ 333533 w 11907711"/>
              <a:gd name="connsiteY1691" fmla="*/ 793037 h 6571007"/>
              <a:gd name="connsiteX1692" fmla="*/ 348359 w 11907711"/>
              <a:gd name="connsiteY1692" fmla="*/ 729082 h 6571007"/>
              <a:gd name="connsiteX1693" fmla="*/ 398340 w 11907711"/>
              <a:gd name="connsiteY1693" fmla="*/ 733728 h 6571007"/>
              <a:gd name="connsiteX1694" fmla="*/ 464126 w 11907711"/>
              <a:gd name="connsiteY1694" fmla="*/ 754613 h 6571007"/>
              <a:gd name="connsiteX1695" fmla="*/ 510154 w 11907711"/>
              <a:gd name="connsiteY1695" fmla="*/ 755199 h 6571007"/>
              <a:gd name="connsiteX1696" fmla="*/ 691529 w 11907711"/>
              <a:gd name="connsiteY1696" fmla="*/ 815642 h 6571007"/>
              <a:gd name="connsiteX1697" fmla="*/ 733708 w 11907711"/>
              <a:gd name="connsiteY1697" fmla="*/ 804153 h 6571007"/>
              <a:gd name="connsiteX1698" fmla="*/ 737864 w 11907711"/>
              <a:gd name="connsiteY1698" fmla="*/ 792178 h 6571007"/>
              <a:gd name="connsiteX1699" fmla="*/ 749769 w 11907711"/>
              <a:gd name="connsiteY1699" fmla="*/ 800348 h 6571007"/>
              <a:gd name="connsiteX1700" fmla="*/ 755646 w 11907711"/>
              <a:gd name="connsiteY1700" fmla="*/ 810445 h 6571007"/>
              <a:gd name="connsiteX1701" fmla="*/ 779559 w 11907711"/>
              <a:gd name="connsiteY1701" fmla="*/ 818769 h 6571007"/>
              <a:gd name="connsiteX1702" fmla="*/ 771783 w 11907711"/>
              <a:gd name="connsiteY1702" fmla="*/ 800629 h 6571007"/>
              <a:gd name="connsiteX1703" fmla="*/ 769834 w 11907711"/>
              <a:gd name="connsiteY1703" fmla="*/ 796595 h 6571007"/>
              <a:gd name="connsiteX1704" fmla="*/ 768011 w 11907711"/>
              <a:gd name="connsiteY1704" fmla="*/ 782540 h 6571007"/>
              <a:gd name="connsiteX1705" fmla="*/ 782046 w 11907711"/>
              <a:gd name="connsiteY1705" fmla="*/ 780714 h 6571007"/>
              <a:gd name="connsiteX1706" fmla="*/ 844313 w 11907711"/>
              <a:gd name="connsiteY1706" fmla="*/ 763468 h 6571007"/>
              <a:gd name="connsiteX1707" fmla="*/ 856500 w 11907711"/>
              <a:gd name="connsiteY1707" fmla="*/ 749592 h 6571007"/>
              <a:gd name="connsiteX1708" fmla="*/ 814985 w 11907711"/>
              <a:gd name="connsiteY1708" fmla="*/ 708974 h 6571007"/>
              <a:gd name="connsiteX1709" fmla="*/ 699117 w 11907711"/>
              <a:gd name="connsiteY1709" fmla="*/ 691460 h 6571007"/>
              <a:gd name="connsiteX1710" fmla="*/ 659065 w 11907711"/>
              <a:gd name="connsiteY1710" fmla="*/ 692954 h 6571007"/>
              <a:gd name="connsiteX1711" fmla="*/ 643158 w 11907711"/>
              <a:gd name="connsiteY1711" fmla="*/ 684734 h 6571007"/>
              <a:gd name="connsiteX1712" fmla="*/ 615523 w 11907711"/>
              <a:gd name="connsiteY1712" fmla="*/ 654313 h 6571007"/>
              <a:gd name="connsiteX1713" fmla="*/ 563721 w 11907711"/>
              <a:gd name="connsiteY1713" fmla="*/ 635613 h 6571007"/>
              <a:gd name="connsiteX1714" fmla="*/ 544116 w 11907711"/>
              <a:gd name="connsiteY1714" fmla="*/ 603291 h 6571007"/>
              <a:gd name="connsiteX1715" fmla="*/ 546246 w 11907711"/>
              <a:gd name="connsiteY1715" fmla="*/ 593296 h 6571007"/>
              <a:gd name="connsiteX1716" fmla="*/ 530465 w 11907711"/>
              <a:gd name="connsiteY1716" fmla="*/ 575054 h 6571007"/>
              <a:gd name="connsiteX1717" fmla="*/ 522257 w 11907711"/>
              <a:gd name="connsiteY1717" fmla="*/ 590984 h 6571007"/>
              <a:gd name="connsiteX1718" fmla="*/ 508017 w 11907711"/>
              <a:gd name="connsiteY1718" fmla="*/ 608843 h 6571007"/>
              <a:gd name="connsiteX1719" fmla="*/ 478484 w 11907711"/>
              <a:gd name="connsiteY1719" fmla="*/ 570382 h 6571007"/>
              <a:gd name="connsiteX1720" fmla="*/ 478688 w 11907711"/>
              <a:gd name="connsiteY1720" fmla="*/ 554349 h 6571007"/>
              <a:gd name="connsiteX1721" fmla="*/ 468580 w 11907711"/>
              <a:gd name="connsiteY1721" fmla="*/ 562238 h 6571007"/>
              <a:gd name="connsiteX1722" fmla="*/ 442590 w 11907711"/>
              <a:gd name="connsiteY1722" fmla="*/ 559902 h 6571007"/>
              <a:gd name="connsiteX1723" fmla="*/ 401227 w 11907711"/>
              <a:gd name="connsiteY1723" fmla="*/ 507259 h 6571007"/>
              <a:gd name="connsiteX1724" fmla="*/ 366048 w 11907711"/>
              <a:gd name="connsiteY1724" fmla="*/ 440661 h 6571007"/>
              <a:gd name="connsiteX1725" fmla="*/ 350369 w 11907711"/>
              <a:gd name="connsiteY1725" fmla="*/ 414402 h 6571007"/>
              <a:gd name="connsiteX1726" fmla="*/ 261489 w 11907711"/>
              <a:gd name="connsiteY1726" fmla="*/ 321062 h 6571007"/>
              <a:gd name="connsiteX1727" fmla="*/ 257843 w 11907711"/>
              <a:gd name="connsiteY1727" fmla="*/ 292954 h 6571007"/>
              <a:gd name="connsiteX1728" fmla="*/ 279831 w 11907711"/>
              <a:gd name="connsiteY1728" fmla="*/ 295238 h 6571007"/>
              <a:gd name="connsiteX1729" fmla="*/ 315854 w 11907711"/>
              <a:gd name="connsiteY1729" fmla="*/ 295698 h 6571007"/>
              <a:gd name="connsiteX1730" fmla="*/ 364063 w 11907711"/>
              <a:gd name="connsiteY1730" fmla="*/ 282281 h 6571007"/>
              <a:gd name="connsiteX1731" fmla="*/ 401423 w 11907711"/>
              <a:gd name="connsiteY1731" fmla="*/ 334874 h 6571007"/>
              <a:gd name="connsiteX1732" fmla="*/ 397165 w 11907711"/>
              <a:gd name="connsiteY1732" fmla="*/ 354864 h 6571007"/>
              <a:gd name="connsiteX1733" fmla="*/ 395111 w 11907711"/>
              <a:gd name="connsiteY1733" fmla="*/ 358847 h 6571007"/>
              <a:gd name="connsiteX1734" fmla="*/ 399141 w 11907711"/>
              <a:gd name="connsiteY1734" fmla="*/ 356894 h 6571007"/>
              <a:gd name="connsiteX1735" fmla="*/ 421129 w 11907711"/>
              <a:gd name="connsiteY1735" fmla="*/ 359180 h 6571007"/>
              <a:gd name="connsiteX1736" fmla="*/ 483602 w 11907711"/>
              <a:gd name="connsiteY1736" fmla="*/ 325899 h 6571007"/>
              <a:gd name="connsiteX1737" fmla="*/ 517854 w 11907711"/>
              <a:gd name="connsiteY1737" fmla="*/ 308296 h 6571007"/>
              <a:gd name="connsiteX1738" fmla="*/ 547566 w 11907711"/>
              <a:gd name="connsiteY1738" fmla="*/ 332729 h 6571007"/>
              <a:gd name="connsiteX1739" fmla="*/ 648659 w 11907711"/>
              <a:gd name="connsiteY1739" fmla="*/ 410188 h 6571007"/>
              <a:gd name="connsiteX1740" fmla="*/ 679036 w 11907711"/>
              <a:gd name="connsiteY1740" fmla="*/ 382512 h 6571007"/>
              <a:gd name="connsiteX1741" fmla="*/ 697558 w 11907711"/>
              <a:gd name="connsiteY1741" fmla="*/ 342659 h 6571007"/>
              <a:gd name="connsiteX1742" fmla="*/ 739100 w 11907711"/>
              <a:gd name="connsiteY1742" fmla="*/ 381274 h 6571007"/>
              <a:gd name="connsiteX1743" fmla="*/ 794956 w 11907711"/>
              <a:gd name="connsiteY1743" fmla="*/ 396018 h 6571007"/>
              <a:gd name="connsiteX1744" fmla="*/ 798933 w 11907711"/>
              <a:gd name="connsiteY1744" fmla="*/ 398072 h 6571007"/>
              <a:gd name="connsiteX1745" fmla="*/ 837621 w 11907711"/>
              <a:gd name="connsiteY1745" fmla="*/ 346448 h 6571007"/>
              <a:gd name="connsiteX1746" fmla="*/ 854066 w 11907711"/>
              <a:gd name="connsiteY1746" fmla="*/ 312582 h 6571007"/>
              <a:gd name="connsiteX1747" fmla="*/ 862072 w 11907711"/>
              <a:gd name="connsiteY1747" fmla="*/ 312684 h 6571007"/>
              <a:gd name="connsiteX1748" fmla="*/ 889782 w 11907711"/>
              <a:gd name="connsiteY1748" fmla="*/ 337091 h 6571007"/>
              <a:gd name="connsiteX1749" fmla="*/ 909386 w 11907711"/>
              <a:gd name="connsiteY1749" fmla="*/ 369413 h 6571007"/>
              <a:gd name="connsiteX1750" fmla="*/ 930889 w 11907711"/>
              <a:gd name="connsiteY1750" fmla="*/ 409777 h 6571007"/>
              <a:gd name="connsiteX1751" fmla="*/ 972991 w 11907711"/>
              <a:gd name="connsiteY1751" fmla="*/ 404300 h 6571007"/>
              <a:gd name="connsiteX1752" fmla="*/ 988899 w 11907711"/>
              <a:gd name="connsiteY1752" fmla="*/ 412520 h 6571007"/>
              <a:gd name="connsiteX1753" fmla="*/ 1014660 w 11907711"/>
              <a:gd name="connsiteY1753" fmla="*/ 432895 h 6571007"/>
              <a:gd name="connsiteX1754" fmla="*/ 1026694 w 11907711"/>
              <a:gd name="connsiteY1754" fmla="*/ 431043 h 6571007"/>
              <a:gd name="connsiteX1755" fmla="*/ 1066489 w 11907711"/>
              <a:gd name="connsiteY1755" fmla="*/ 449591 h 6571007"/>
              <a:gd name="connsiteX1756" fmla="*/ 1112135 w 11907711"/>
              <a:gd name="connsiteY1756" fmla="*/ 480241 h 6571007"/>
              <a:gd name="connsiteX1757" fmla="*/ 1138381 w 11907711"/>
              <a:gd name="connsiteY1757" fmla="*/ 462535 h 6571007"/>
              <a:gd name="connsiteX1758" fmla="*/ 1142639 w 11907711"/>
              <a:gd name="connsiteY1758" fmla="*/ 442544 h 6571007"/>
              <a:gd name="connsiteX1759" fmla="*/ 1141150 w 11907711"/>
              <a:gd name="connsiteY1759" fmla="*/ 402435 h 6571007"/>
              <a:gd name="connsiteX1760" fmla="*/ 1122185 w 11907711"/>
              <a:gd name="connsiteY1760" fmla="*/ 320009 h 6571007"/>
              <a:gd name="connsiteX1761" fmla="*/ 1166007 w 11907711"/>
              <a:gd name="connsiteY1761" fmla="*/ 336604 h 6571007"/>
              <a:gd name="connsiteX1762" fmla="*/ 1219837 w 11907711"/>
              <a:gd name="connsiteY1762" fmla="*/ 353327 h 6571007"/>
              <a:gd name="connsiteX1763" fmla="*/ 1265534 w 11907711"/>
              <a:gd name="connsiteY1763" fmla="*/ 379968 h 6571007"/>
              <a:gd name="connsiteX1764" fmla="*/ 1402547 w 11907711"/>
              <a:gd name="connsiteY1764" fmla="*/ 465902 h 6571007"/>
              <a:gd name="connsiteX1765" fmla="*/ 1422637 w 11907711"/>
              <a:gd name="connsiteY1765" fmla="*/ 460145 h 6571007"/>
              <a:gd name="connsiteX1766" fmla="*/ 1434772 w 11907711"/>
              <a:gd name="connsiteY1766" fmla="*/ 450278 h 6571007"/>
              <a:gd name="connsiteX1767" fmla="*/ 1440596 w 11907711"/>
              <a:gd name="connsiteY1767" fmla="*/ 464384 h 6571007"/>
              <a:gd name="connsiteX1768" fmla="*/ 1452350 w 11907711"/>
              <a:gd name="connsiteY1768" fmla="*/ 484578 h 6571007"/>
              <a:gd name="connsiteX1769" fmla="*/ 1480214 w 11907711"/>
              <a:gd name="connsiteY1769" fmla="*/ 496959 h 6571007"/>
              <a:gd name="connsiteX1770" fmla="*/ 1489914 w 11907711"/>
              <a:gd name="connsiteY1770" fmla="*/ 521137 h 6571007"/>
              <a:gd name="connsiteX1771" fmla="*/ 1503540 w 11907711"/>
              <a:gd name="connsiteY1771" fmla="*/ 551379 h 6571007"/>
              <a:gd name="connsiteX1772" fmla="*/ 1523729 w 11907711"/>
              <a:gd name="connsiteY1772" fmla="*/ 537604 h 6571007"/>
              <a:gd name="connsiteX1773" fmla="*/ 1531838 w 11907711"/>
              <a:gd name="connsiteY1773" fmla="*/ 529690 h 6571007"/>
              <a:gd name="connsiteX1774" fmla="*/ 1543437 w 11907711"/>
              <a:gd name="connsiteY1774" fmla="*/ 561911 h 6571007"/>
              <a:gd name="connsiteX1775" fmla="*/ 1561269 w 11907711"/>
              <a:gd name="connsiteY1775" fmla="*/ 576169 h 6571007"/>
              <a:gd name="connsiteX1776" fmla="*/ 1573480 w 11907711"/>
              <a:gd name="connsiteY1776" fmla="*/ 560288 h 6571007"/>
              <a:gd name="connsiteX1777" fmla="*/ 1653965 w 11907711"/>
              <a:gd name="connsiteY1777" fmla="*/ 527237 h 6571007"/>
              <a:gd name="connsiteX1778" fmla="*/ 1675826 w 11907711"/>
              <a:gd name="connsiteY1778" fmla="*/ 539543 h 6571007"/>
              <a:gd name="connsiteX1779" fmla="*/ 1768011 w 11907711"/>
              <a:gd name="connsiteY1779" fmla="*/ 530697 h 6571007"/>
              <a:gd name="connsiteX1780" fmla="*/ 1770038 w 11907711"/>
              <a:gd name="connsiteY1780" fmla="*/ 528719 h 6571007"/>
              <a:gd name="connsiteX1781" fmla="*/ 1798057 w 11907711"/>
              <a:gd name="connsiteY1781" fmla="*/ 529074 h 6571007"/>
              <a:gd name="connsiteX1782" fmla="*/ 1803906 w 11907711"/>
              <a:gd name="connsiteY1782" fmla="*/ 541177 h 6571007"/>
              <a:gd name="connsiteX1783" fmla="*/ 1783716 w 11907711"/>
              <a:gd name="connsiteY1783" fmla="*/ 554952 h 6571007"/>
              <a:gd name="connsiteX1784" fmla="*/ 1769604 w 11907711"/>
              <a:gd name="connsiteY1784" fmla="*/ 562789 h 6571007"/>
              <a:gd name="connsiteX1785" fmla="*/ 1781485 w 11907711"/>
              <a:gd name="connsiteY1785" fmla="*/ 572963 h 6571007"/>
              <a:gd name="connsiteX1786" fmla="*/ 1811375 w 11907711"/>
              <a:gd name="connsiteY1786" fmla="*/ 583365 h 6571007"/>
              <a:gd name="connsiteX1787" fmla="*/ 1845115 w 11907711"/>
              <a:gd name="connsiteY1787" fmla="*/ 605845 h 6571007"/>
              <a:gd name="connsiteX1788" fmla="*/ 1867078 w 11907711"/>
              <a:gd name="connsiteY1788" fmla="*/ 610135 h 6571007"/>
              <a:gd name="connsiteX1789" fmla="*/ 1930863 w 11907711"/>
              <a:gd name="connsiteY1789" fmla="*/ 630992 h 6571007"/>
              <a:gd name="connsiteX1790" fmla="*/ 1954367 w 11907711"/>
              <a:gd name="connsiteY1790" fmla="*/ 671382 h 6571007"/>
              <a:gd name="connsiteX1791" fmla="*/ 1995985 w 11907711"/>
              <a:gd name="connsiteY1791" fmla="*/ 703985 h 6571007"/>
              <a:gd name="connsiteX1792" fmla="*/ 2036266 w 11907711"/>
              <a:gd name="connsiteY1792" fmla="*/ 684454 h 6571007"/>
              <a:gd name="connsiteX1793" fmla="*/ 2082447 w 11907711"/>
              <a:gd name="connsiteY1793" fmla="*/ 673015 h 6571007"/>
              <a:gd name="connsiteX1794" fmla="*/ 2104385 w 11907711"/>
              <a:gd name="connsiteY1794" fmla="*/ 679308 h 6571007"/>
              <a:gd name="connsiteX1795" fmla="*/ 2128170 w 11907711"/>
              <a:gd name="connsiteY1795" fmla="*/ 697652 h 6571007"/>
              <a:gd name="connsiteX1796" fmla="*/ 2128043 w 11907711"/>
              <a:gd name="connsiteY1796" fmla="*/ 707673 h 6571007"/>
              <a:gd name="connsiteX1797" fmla="*/ 2151854 w 11907711"/>
              <a:gd name="connsiteY1797" fmla="*/ 724012 h 6571007"/>
              <a:gd name="connsiteX1798" fmla="*/ 2188055 w 11907711"/>
              <a:gd name="connsiteY1798" fmla="*/ 710443 h 6571007"/>
              <a:gd name="connsiteX1799" fmla="*/ 2305337 w 11907711"/>
              <a:gd name="connsiteY1799" fmla="*/ 774077 h 6571007"/>
              <a:gd name="connsiteX1800" fmla="*/ 2300670 w 11907711"/>
              <a:gd name="connsiteY1800" fmla="*/ 826133 h 6571007"/>
              <a:gd name="connsiteX1801" fmla="*/ 2332103 w 11907711"/>
              <a:gd name="connsiteY1801" fmla="*/ 872638 h 6571007"/>
              <a:gd name="connsiteX1802" fmla="*/ 2367998 w 11907711"/>
              <a:gd name="connsiteY1802" fmla="*/ 883119 h 6571007"/>
              <a:gd name="connsiteX1803" fmla="*/ 2416284 w 11907711"/>
              <a:gd name="connsiteY1803" fmla="*/ 863689 h 6571007"/>
              <a:gd name="connsiteX1804" fmla="*/ 2440325 w 11907711"/>
              <a:gd name="connsiteY1804" fmla="*/ 861991 h 6571007"/>
              <a:gd name="connsiteX1805" fmla="*/ 2490509 w 11907711"/>
              <a:gd name="connsiteY1805" fmla="*/ 850604 h 6571007"/>
              <a:gd name="connsiteX1806" fmla="*/ 2484761 w 11907711"/>
              <a:gd name="connsiteY1806" fmla="*/ 830485 h 6571007"/>
              <a:gd name="connsiteX1807" fmla="*/ 2470599 w 11907711"/>
              <a:gd name="connsiteY1807" fmla="*/ 842332 h 6571007"/>
              <a:gd name="connsiteX1808" fmla="*/ 2458464 w 11907711"/>
              <a:gd name="connsiteY1808" fmla="*/ 852200 h 6571007"/>
              <a:gd name="connsiteX1809" fmla="*/ 2446636 w 11907711"/>
              <a:gd name="connsiteY1809" fmla="*/ 838017 h 6571007"/>
              <a:gd name="connsiteX1810" fmla="*/ 2449504 w 11907711"/>
              <a:gd name="connsiteY1810" fmla="*/ 769902 h 6571007"/>
              <a:gd name="connsiteX1811" fmla="*/ 2459357 w 11907711"/>
              <a:gd name="connsiteY1811" fmla="*/ 782055 h 6571007"/>
              <a:gd name="connsiteX1812" fmla="*/ 2501180 w 11907711"/>
              <a:gd name="connsiteY1812" fmla="*/ 798623 h 6571007"/>
              <a:gd name="connsiteX1813" fmla="*/ 2517369 w 11907711"/>
              <a:gd name="connsiteY1813" fmla="*/ 784798 h 6571007"/>
              <a:gd name="connsiteX1814" fmla="*/ 2551466 w 11907711"/>
              <a:gd name="connsiteY1814" fmla="*/ 779220 h 6571007"/>
              <a:gd name="connsiteX1815" fmla="*/ 2591416 w 11907711"/>
              <a:gd name="connsiteY1815" fmla="*/ 785743 h 6571007"/>
              <a:gd name="connsiteX1816" fmla="*/ 2579843 w 11907711"/>
              <a:gd name="connsiteY1816" fmla="*/ 751518 h 6571007"/>
              <a:gd name="connsiteX1817" fmla="*/ 2615994 w 11907711"/>
              <a:gd name="connsiteY1817" fmla="*/ 741956 h 6571007"/>
              <a:gd name="connsiteX1818" fmla="*/ 2620046 w 11907711"/>
              <a:gd name="connsiteY1818" fmla="*/ 738000 h 6571007"/>
              <a:gd name="connsiteX1819" fmla="*/ 2612322 w 11907711"/>
              <a:gd name="connsiteY1819" fmla="*/ 715851 h 6571007"/>
              <a:gd name="connsiteX1820" fmla="*/ 2570526 w 11907711"/>
              <a:gd name="connsiteY1820" fmla="*/ 697277 h 6571007"/>
              <a:gd name="connsiteX1821" fmla="*/ 2532400 w 11907711"/>
              <a:gd name="connsiteY1821" fmla="*/ 704811 h 6571007"/>
              <a:gd name="connsiteX1822" fmla="*/ 2508359 w 11907711"/>
              <a:gd name="connsiteY1822" fmla="*/ 706508 h 6571007"/>
              <a:gd name="connsiteX1823" fmla="*/ 2462943 w 11907711"/>
              <a:gd name="connsiteY1823" fmla="*/ 657821 h 6571007"/>
              <a:gd name="connsiteX1824" fmla="*/ 2432975 w 11907711"/>
              <a:gd name="connsiteY1824" fmla="*/ 653430 h 6571007"/>
              <a:gd name="connsiteX1825" fmla="*/ 2402829 w 11907711"/>
              <a:gd name="connsiteY1825" fmla="*/ 663069 h 6571007"/>
              <a:gd name="connsiteX1826" fmla="*/ 2383098 w 11907711"/>
              <a:gd name="connsiteY1826" fmla="*/ 640767 h 6571007"/>
              <a:gd name="connsiteX1827" fmla="*/ 2340994 w 11907711"/>
              <a:gd name="connsiteY1827" fmla="*/ 646244 h 6571007"/>
              <a:gd name="connsiteX1828" fmla="*/ 2307051 w 11907711"/>
              <a:gd name="connsiteY1828" fmla="*/ 639797 h 6571007"/>
              <a:gd name="connsiteX1829" fmla="*/ 2255247 w 11907711"/>
              <a:gd name="connsiteY1829" fmla="*/ 621096 h 6571007"/>
              <a:gd name="connsiteX1830" fmla="*/ 2229691 w 11907711"/>
              <a:gd name="connsiteY1830" fmla="*/ 584691 h 6571007"/>
              <a:gd name="connsiteX1831" fmla="*/ 2173680 w 11907711"/>
              <a:gd name="connsiteY1831" fmla="*/ 581972 h 6571007"/>
              <a:gd name="connsiteX1832" fmla="*/ 2155388 w 11907711"/>
              <a:gd name="connsiteY1832" fmla="*/ 603787 h 6571007"/>
              <a:gd name="connsiteX1833" fmla="*/ 2143943 w 11907711"/>
              <a:gd name="connsiteY1833" fmla="*/ 559543 h 6571007"/>
              <a:gd name="connsiteX1834" fmla="*/ 2137836 w 11907711"/>
              <a:gd name="connsiteY1834" fmla="*/ 567484 h 6571007"/>
              <a:gd name="connsiteX1835" fmla="*/ 2077747 w 11907711"/>
              <a:gd name="connsiteY1835" fmla="*/ 570726 h 6571007"/>
              <a:gd name="connsiteX1836" fmla="*/ 2065996 w 11907711"/>
              <a:gd name="connsiteY1836" fmla="*/ 550531 h 6571007"/>
              <a:gd name="connsiteX1837" fmla="*/ 2066175 w 11907711"/>
              <a:gd name="connsiteY1837" fmla="*/ 536503 h 6571007"/>
              <a:gd name="connsiteX1838" fmla="*/ 2060605 w 11907711"/>
              <a:gd name="connsiteY1838" fmla="*/ 502355 h 6571007"/>
              <a:gd name="connsiteX1839" fmla="*/ 1959103 w 11907711"/>
              <a:gd name="connsiteY1839" fmla="*/ 456962 h 6571007"/>
              <a:gd name="connsiteX1840" fmla="*/ 1791788 w 11907711"/>
              <a:gd name="connsiteY1840" fmla="*/ 392690 h 6571007"/>
              <a:gd name="connsiteX1841" fmla="*/ 1737934 w 11907711"/>
              <a:gd name="connsiteY1841" fmla="*/ 377971 h 6571007"/>
              <a:gd name="connsiteX1842" fmla="*/ 1698088 w 11907711"/>
              <a:gd name="connsiteY1842" fmla="*/ 363432 h 6571007"/>
              <a:gd name="connsiteX1843" fmla="*/ 1630453 w 11907711"/>
              <a:gd name="connsiteY1843" fmla="*/ 330499 h 6571007"/>
              <a:gd name="connsiteX1844" fmla="*/ 1558689 w 11907711"/>
              <a:gd name="connsiteY1844" fmla="*/ 307534 h 6571007"/>
              <a:gd name="connsiteX1845" fmla="*/ 1496624 w 11907711"/>
              <a:gd name="connsiteY1845" fmla="*/ 308747 h 6571007"/>
              <a:gd name="connsiteX1846" fmla="*/ 1449080 w 11907711"/>
              <a:gd name="connsiteY1846" fmla="*/ 270056 h 6571007"/>
              <a:gd name="connsiteX1847" fmla="*/ 1399252 w 11907711"/>
              <a:gd name="connsiteY1847" fmla="*/ 253384 h 6571007"/>
              <a:gd name="connsiteX1848" fmla="*/ 1329745 w 11907711"/>
              <a:gd name="connsiteY1848" fmla="*/ 210404 h 6571007"/>
              <a:gd name="connsiteX1849" fmla="*/ 1194349 w 11907711"/>
              <a:gd name="connsiteY1849" fmla="*/ 154557 h 6571007"/>
              <a:gd name="connsiteX1850" fmla="*/ 1084764 w 11907711"/>
              <a:gd name="connsiteY1850" fmla="*/ 115073 h 6571007"/>
              <a:gd name="connsiteX1851" fmla="*/ 1060981 w 11907711"/>
              <a:gd name="connsiteY1851" fmla="*/ 96731 h 6571007"/>
              <a:gd name="connsiteX1852" fmla="*/ 1001400 w 11907711"/>
              <a:gd name="connsiteY1852" fmla="*/ 59890 h 6571007"/>
              <a:gd name="connsiteX1853" fmla="*/ 987393 w 11907711"/>
              <a:gd name="connsiteY1853" fmla="*/ 59711 h 6571007"/>
              <a:gd name="connsiteX1854" fmla="*/ 1005839 w 11907711"/>
              <a:gd name="connsiteY1854" fmla="*/ 25870 h 6571007"/>
              <a:gd name="connsiteX1855" fmla="*/ 1023621 w 11907711"/>
              <a:gd name="connsiteY1855" fmla="*/ 4799 h 6571007"/>
              <a:gd name="connsiteX1856" fmla="*/ 1050199 w 11907711"/>
              <a:gd name="connsiteY1856" fmla="*/ 377 h 6571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</a:cxnLst>
            <a:rect l="l" t="t" r="r" b="b"/>
            <a:pathLst>
              <a:path w="11907711" h="6571007">
                <a:moveTo>
                  <a:pt x="1113581" y="3815773"/>
                </a:moveTo>
                <a:cubicBezTo>
                  <a:pt x="1110237" y="3815436"/>
                  <a:pt x="1106666" y="3817771"/>
                  <a:pt x="1103083" y="3822743"/>
                </a:cubicBezTo>
                <a:lnTo>
                  <a:pt x="1096155" y="3831591"/>
                </a:lnTo>
                <a:lnTo>
                  <a:pt x="1096740" y="3832434"/>
                </a:lnTo>
                <a:cubicBezTo>
                  <a:pt x="1098911" y="3840172"/>
                  <a:pt x="1102193" y="3845929"/>
                  <a:pt x="1109242" y="3847290"/>
                </a:cubicBezTo>
                <a:cubicBezTo>
                  <a:pt x="1115301" y="3848095"/>
                  <a:pt x="1121252" y="3848513"/>
                  <a:pt x="1127126" y="3847909"/>
                </a:cubicBezTo>
                <a:lnTo>
                  <a:pt x="1133157" y="3846001"/>
                </a:lnTo>
                <a:lnTo>
                  <a:pt x="1125818" y="3833124"/>
                </a:lnTo>
                <a:cubicBezTo>
                  <a:pt x="1125264" y="3829698"/>
                  <a:pt x="1123278" y="3828262"/>
                  <a:pt x="1122723" y="3824838"/>
                </a:cubicBezTo>
                <a:cubicBezTo>
                  <a:pt x="1120044" y="3819122"/>
                  <a:pt x="1116926" y="3816111"/>
                  <a:pt x="1113581" y="3815773"/>
                </a:cubicBezTo>
                <a:close/>
                <a:moveTo>
                  <a:pt x="11009991" y="2874730"/>
                </a:moveTo>
                <a:lnTo>
                  <a:pt x="11004266" y="2896461"/>
                </a:lnTo>
                <a:lnTo>
                  <a:pt x="11004798" y="2896400"/>
                </a:lnTo>
                <a:cubicBezTo>
                  <a:pt x="11006807" y="2895073"/>
                  <a:pt x="11008154" y="2892850"/>
                  <a:pt x="11008167" y="2890176"/>
                </a:cubicBezTo>
                <a:cubicBezTo>
                  <a:pt x="11009974" y="2884836"/>
                  <a:pt x="11009991" y="2881271"/>
                  <a:pt x="11010017" y="2875923"/>
                </a:cubicBezTo>
                <a:close/>
                <a:moveTo>
                  <a:pt x="1050199" y="377"/>
                </a:moveTo>
                <a:cubicBezTo>
                  <a:pt x="1062207" y="531"/>
                  <a:pt x="1072161" y="4667"/>
                  <a:pt x="1084195" y="2815"/>
                </a:cubicBezTo>
                <a:cubicBezTo>
                  <a:pt x="1104258" y="-938"/>
                  <a:pt x="1110210" y="3146"/>
                  <a:pt x="1113958" y="23240"/>
                </a:cubicBezTo>
                <a:cubicBezTo>
                  <a:pt x="1113855" y="31258"/>
                  <a:pt x="1113754" y="39273"/>
                  <a:pt x="1113651" y="47290"/>
                </a:cubicBezTo>
                <a:cubicBezTo>
                  <a:pt x="1111497" y="59289"/>
                  <a:pt x="1117475" y="61370"/>
                  <a:pt x="1127481" y="61497"/>
                </a:cubicBezTo>
                <a:cubicBezTo>
                  <a:pt x="1149469" y="63782"/>
                  <a:pt x="1165606" y="53965"/>
                  <a:pt x="1179794" y="40114"/>
                </a:cubicBezTo>
                <a:cubicBezTo>
                  <a:pt x="1183823" y="38161"/>
                  <a:pt x="1185901" y="32175"/>
                  <a:pt x="1191879" y="34256"/>
                </a:cubicBezTo>
                <a:cubicBezTo>
                  <a:pt x="1195856" y="36311"/>
                  <a:pt x="1195780" y="42323"/>
                  <a:pt x="1197731" y="46357"/>
                </a:cubicBezTo>
                <a:cubicBezTo>
                  <a:pt x="1197678" y="50366"/>
                  <a:pt x="1197652" y="52370"/>
                  <a:pt x="1197603" y="56378"/>
                </a:cubicBezTo>
                <a:cubicBezTo>
                  <a:pt x="1197423" y="70407"/>
                  <a:pt x="1203376" y="74492"/>
                  <a:pt x="1215434" y="70636"/>
                </a:cubicBezTo>
                <a:cubicBezTo>
                  <a:pt x="1227518" y="64777"/>
                  <a:pt x="1233446" y="70867"/>
                  <a:pt x="1239322" y="80964"/>
                </a:cubicBezTo>
                <a:cubicBezTo>
                  <a:pt x="1245223" y="89058"/>
                  <a:pt x="1243120" y="97048"/>
                  <a:pt x="1237039" y="102985"/>
                </a:cubicBezTo>
                <a:cubicBezTo>
                  <a:pt x="1230934" y="110925"/>
                  <a:pt x="1220979" y="106788"/>
                  <a:pt x="1213050" y="100673"/>
                </a:cubicBezTo>
                <a:cubicBezTo>
                  <a:pt x="1207071" y="98593"/>
                  <a:pt x="1203120" y="94534"/>
                  <a:pt x="1197014" y="102474"/>
                </a:cubicBezTo>
                <a:cubicBezTo>
                  <a:pt x="1190908" y="110414"/>
                  <a:pt x="1194860" y="114473"/>
                  <a:pt x="1198786" y="120537"/>
                </a:cubicBezTo>
                <a:cubicBezTo>
                  <a:pt x="1208665" y="130685"/>
                  <a:pt x="1244789" y="123128"/>
                  <a:pt x="1248996" y="107145"/>
                </a:cubicBezTo>
                <a:cubicBezTo>
                  <a:pt x="1257333" y="81192"/>
                  <a:pt x="1275294" y="85431"/>
                  <a:pt x="1293254" y="89669"/>
                </a:cubicBezTo>
                <a:cubicBezTo>
                  <a:pt x="1331201" y="96167"/>
                  <a:pt x="1366994" y="114663"/>
                  <a:pt x="1402890" y="125143"/>
                </a:cubicBezTo>
                <a:cubicBezTo>
                  <a:pt x="1412844" y="129280"/>
                  <a:pt x="1412742" y="137295"/>
                  <a:pt x="1408637" y="145262"/>
                </a:cubicBezTo>
                <a:cubicBezTo>
                  <a:pt x="1404507" y="155231"/>
                  <a:pt x="1400377" y="165201"/>
                  <a:pt x="1398223" y="177201"/>
                </a:cubicBezTo>
                <a:cubicBezTo>
                  <a:pt x="1398069" y="189226"/>
                  <a:pt x="1406022" y="193335"/>
                  <a:pt x="1413977" y="197446"/>
                </a:cubicBezTo>
                <a:cubicBezTo>
                  <a:pt x="1419929" y="201531"/>
                  <a:pt x="1422057" y="191536"/>
                  <a:pt x="1426087" y="189582"/>
                </a:cubicBezTo>
                <a:cubicBezTo>
                  <a:pt x="1436271" y="175681"/>
                  <a:pt x="1448458" y="161805"/>
                  <a:pt x="1458643" y="147903"/>
                </a:cubicBezTo>
                <a:cubicBezTo>
                  <a:pt x="1460594" y="151937"/>
                  <a:pt x="1460567" y="153942"/>
                  <a:pt x="1460542" y="155946"/>
                </a:cubicBezTo>
                <a:cubicBezTo>
                  <a:pt x="1462236" y="180021"/>
                  <a:pt x="1462236" y="180021"/>
                  <a:pt x="1484404" y="168276"/>
                </a:cubicBezTo>
                <a:cubicBezTo>
                  <a:pt x="1492486" y="162366"/>
                  <a:pt x="1494436" y="166400"/>
                  <a:pt x="1496360" y="172437"/>
                </a:cubicBezTo>
                <a:cubicBezTo>
                  <a:pt x="1502160" y="188548"/>
                  <a:pt x="1514092" y="194713"/>
                  <a:pt x="1528150" y="190884"/>
                </a:cubicBezTo>
                <a:cubicBezTo>
                  <a:pt x="1550293" y="181144"/>
                  <a:pt x="1572281" y="183429"/>
                  <a:pt x="1594294" y="183709"/>
                </a:cubicBezTo>
                <a:cubicBezTo>
                  <a:pt x="1606301" y="183863"/>
                  <a:pt x="1612332" y="181935"/>
                  <a:pt x="1604479" y="169808"/>
                </a:cubicBezTo>
                <a:cubicBezTo>
                  <a:pt x="1598629" y="157706"/>
                  <a:pt x="1600732" y="149715"/>
                  <a:pt x="1614843" y="141877"/>
                </a:cubicBezTo>
                <a:cubicBezTo>
                  <a:pt x="1596909" y="135635"/>
                  <a:pt x="1578949" y="131397"/>
                  <a:pt x="1563042" y="123176"/>
                </a:cubicBezTo>
                <a:cubicBezTo>
                  <a:pt x="1547108" y="116960"/>
                  <a:pt x="1531199" y="108739"/>
                  <a:pt x="1519370" y="94557"/>
                </a:cubicBezTo>
                <a:cubicBezTo>
                  <a:pt x="1545464" y="88876"/>
                  <a:pt x="1545464" y="88876"/>
                  <a:pt x="1583258" y="107398"/>
                </a:cubicBezTo>
                <a:cubicBezTo>
                  <a:pt x="1607119" y="119730"/>
                  <a:pt x="1619154" y="117877"/>
                  <a:pt x="1633392" y="100019"/>
                </a:cubicBezTo>
                <a:cubicBezTo>
                  <a:pt x="1647657" y="80156"/>
                  <a:pt x="1647657" y="80156"/>
                  <a:pt x="1659382" y="102355"/>
                </a:cubicBezTo>
                <a:cubicBezTo>
                  <a:pt x="1659358" y="104359"/>
                  <a:pt x="1661333" y="106389"/>
                  <a:pt x="1661307" y="108393"/>
                </a:cubicBezTo>
                <a:cubicBezTo>
                  <a:pt x="1688659" y="160859"/>
                  <a:pt x="1716653" y="163219"/>
                  <a:pt x="1755238" y="119613"/>
                </a:cubicBezTo>
                <a:cubicBezTo>
                  <a:pt x="1769476" y="101755"/>
                  <a:pt x="1789643" y="89984"/>
                  <a:pt x="1811709" y="86256"/>
                </a:cubicBezTo>
                <a:cubicBezTo>
                  <a:pt x="1835748" y="84559"/>
                  <a:pt x="1855659" y="92830"/>
                  <a:pt x="1877571" y="101128"/>
                </a:cubicBezTo>
                <a:cubicBezTo>
                  <a:pt x="1903435" y="113485"/>
                  <a:pt x="1931298" y="125866"/>
                  <a:pt x="1959266" y="130232"/>
                </a:cubicBezTo>
                <a:cubicBezTo>
                  <a:pt x="1981254" y="132517"/>
                  <a:pt x="2003191" y="138811"/>
                  <a:pt x="2021074" y="149060"/>
                </a:cubicBezTo>
                <a:cubicBezTo>
                  <a:pt x="2034980" y="157256"/>
                  <a:pt x="2052891" y="165502"/>
                  <a:pt x="2068977" y="159694"/>
                </a:cubicBezTo>
                <a:cubicBezTo>
                  <a:pt x="2089091" y="151932"/>
                  <a:pt x="2098970" y="162081"/>
                  <a:pt x="2108798" y="176238"/>
                </a:cubicBezTo>
                <a:cubicBezTo>
                  <a:pt x="2126476" y="202521"/>
                  <a:pt x="2136100" y="232711"/>
                  <a:pt x="2135666" y="266782"/>
                </a:cubicBezTo>
                <a:cubicBezTo>
                  <a:pt x="2135562" y="274799"/>
                  <a:pt x="2135461" y="282815"/>
                  <a:pt x="2147418" y="286976"/>
                </a:cubicBezTo>
                <a:cubicBezTo>
                  <a:pt x="2159349" y="293143"/>
                  <a:pt x="2163479" y="283173"/>
                  <a:pt x="2169560" y="277236"/>
                </a:cubicBezTo>
                <a:cubicBezTo>
                  <a:pt x="2173637" y="271275"/>
                  <a:pt x="2177718" y="265314"/>
                  <a:pt x="2181770" y="261357"/>
                </a:cubicBezTo>
                <a:cubicBezTo>
                  <a:pt x="2198012" y="243523"/>
                  <a:pt x="2220076" y="239795"/>
                  <a:pt x="2242115" y="238071"/>
                </a:cubicBezTo>
                <a:cubicBezTo>
                  <a:pt x="2260127" y="238302"/>
                  <a:pt x="2259923" y="254335"/>
                  <a:pt x="2267800" y="264458"/>
                </a:cubicBezTo>
                <a:cubicBezTo>
                  <a:pt x="2278037" y="246547"/>
                  <a:pt x="2294149" y="238734"/>
                  <a:pt x="2312108" y="242973"/>
                </a:cubicBezTo>
                <a:cubicBezTo>
                  <a:pt x="2334046" y="249267"/>
                  <a:pt x="2356085" y="247543"/>
                  <a:pt x="2378125" y="245819"/>
                </a:cubicBezTo>
                <a:cubicBezTo>
                  <a:pt x="2424180" y="244401"/>
                  <a:pt x="2468079" y="254984"/>
                  <a:pt x="2501641" y="291493"/>
                </a:cubicBezTo>
                <a:cubicBezTo>
                  <a:pt x="2507567" y="297582"/>
                  <a:pt x="2513496" y="303671"/>
                  <a:pt x="2521550" y="299764"/>
                </a:cubicBezTo>
                <a:cubicBezTo>
                  <a:pt x="2537690" y="289947"/>
                  <a:pt x="2553674" y="292156"/>
                  <a:pt x="2569658" y="294364"/>
                </a:cubicBezTo>
                <a:cubicBezTo>
                  <a:pt x="2575662" y="294441"/>
                  <a:pt x="2579690" y="292488"/>
                  <a:pt x="2583770" y="286526"/>
                </a:cubicBezTo>
                <a:cubicBezTo>
                  <a:pt x="2587900" y="276557"/>
                  <a:pt x="2595880" y="278663"/>
                  <a:pt x="2603833" y="282774"/>
                </a:cubicBezTo>
                <a:cubicBezTo>
                  <a:pt x="2613788" y="286909"/>
                  <a:pt x="2627822" y="285083"/>
                  <a:pt x="2629619" y="301142"/>
                </a:cubicBezTo>
                <a:cubicBezTo>
                  <a:pt x="2629415" y="317176"/>
                  <a:pt x="2639346" y="323316"/>
                  <a:pt x="2651301" y="327478"/>
                </a:cubicBezTo>
                <a:cubicBezTo>
                  <a:pt x="2661256" y="331613"/>
                  <a:pt x="2673263" y="331767"/>
                  <a:pt x="2677163" y="339834"/>
                </a:cubicBezTo>
                <a:cubicBezTo>
                  <a:pt x="2684939" y="357973"/>
                  <a:pt x="2698999" y="354144"/>
                  <a:pt x="2715010" y="354348"/>
                </a:cubicBezTo>
                <a:cubicBezTo>
                  <a:pt x="2721038" y="352420"/>
                  <a:pt x="2727017" y="354501"/>
                  <a:pt x="2733020" y="354577"/>
                </a:cubicBezTo>
                <a:cubicBezTo>
                  <a:pt x="2761012" y="356939"/>
                  <a:pt x="2788954" y="363308"/>
                  <a:pt x="2816998" y="361662"/>
                </a:cubicBezTo>
                <a:cubicBezTo>
                  <a:pt x="2829030" y="359811"/>
                  <a:pt x="2845040" y="360014"/>
                  <a:pt x="2849144" y="352049"/>
                </a:cubicBezTo>
                <a:cubicBezTo>
                  <a:pt x="2853301" y="340076"/>
                  <a:pt x="2837367" y="333858"/>
                  <a:pt x="2827437" y="327719"/>
                </a:cubicBezTo>
                <a:cubicBezTo>
                  <a:pt x="2825461" y="325689"/>
                  <a:pt x="2823486" y="323659"/>
                  <a:pt x="2821486" y="323634"/>
                </a:cubicBezTo>
                <a:cubicBezTo>
                  <a:pt x="2791746" y="301204"/>
                  <a:pt x="2788024" y="279109"/>
                  <a:pt x="2812424" y="249352"/>
                </a:cubicBezTo>
                <a:cubicBezTo>
                  <a:pt x="2820276" y="261479"/>
                  <a:pt x="2826049" y="279592"/>
                  <a:pt x="2841958" y="287813"/>
                </a:cubicBezTo>
                <a:cubicBezTo>
                  <a:pt x="2859866" y="296061"/>
                  <a:pt x="2874030" y="284214"/>
                  <a:pt x="2890115" y="278405"/>
                </a:cubicBezTo>
                <a:cubicBezTo>
                  <a:pt x="2896171" y="274473"/>
                  <a:pt x="2902148" y="276554"/>
                  <a:pt x="2900019" y="286550"/>
                </a:cubicBezTo>
                <a:cubicBezTo>
                  <a:pt x="2897966" y="290532"/>
                  <a:pt x="2897917" y="294540"/>
                  <a:pt x="2895863" y="298523"/>
                </a:cubicBezTo>
                <a:cubicBezTo>
                  <a:pt x="2893784" y="304510"/>
                  <a:pt x="2891707" y="310497"/>
                  <a:pt x="2895633" y="316561"/>
                </a:cubicBezTo>
                <a:cubicBezTo>
                  <a:pt x="2897584" y="320594"/>
                  <a:pt x="2903664" y="314659"/>
                  <a:pt x="2907666" y="314710"/>
                </a:cubicBezTo>
                <a:cubicBezTo>
                  <a:pt x="2921752" y="308876"/>
                  <a:pt x="2925678" y="314939"/>
                  <a:pt x="2923524" y="326938"/>
                </a:cubicBezTo>
                <a:cubicBezTo>
                  <a:pt x="2923473" y="330948"/>
                  <a:pt x="2919418" y="334905"/>
                  <a:pt x="2925371" y="338989"/>
                </a:cubicBezTo>
                <a:cubicBezTo>
                  <a:pt x="2959955" y="295332"/>
                  <a:pt x="2976017" y="291526"/>
                  <a:pt x="3029743" y="316267"/>
                </a:cubicBezTo>
                <a:cubicBezTo>
                  <a:pt x="3031745" y="316292"/>
                  <a:pt x="3031745" y="316292"/>
                  <a:pt x="3033720" y="318322"/>
                </a:cubicBezTo>
                <a:cubicBezTo>
                  <a:pt x="3075491" y="338899"/>
                  <a:pt x="3119366" y="351485"/>
                  <a:pt x="3165471" y="346059"/>
                </a:cubicBezTo>
                <a:cubicBezTo>
                  <a:pt x="3181507" y="344259"/>
                  <a:pt x="3191437" y="350399"/>
                  <a:pt x="3197288" y="362501"/>
                </a:cubicBezTo>
                <a:cubicBezTo>
                  <a:pt x="3205114" y="376632"/>
                  <a:pt x="3219021" y="384827"/>
                  <a:pt x="3233004" y="387009"/>
                </a:cubicBezTo>
                <a:cubicBezTo>
                  <a:pt x="3256942" y="393329"/>
                  <a:pt x="3282907" y="397668"/>
                  <a:pt x="3308924" y="398000"/>
                </a:cubicBezTo>
                <a:cubicBezTo>
                  <a:pt x="3330938" y="398280"/>
                  <a:pt x="3335042" y="390315"/>
                  <a:pt x="3327293" y="370171"/>
                </a:cubicBezTo>
                <a:cubicBezTo>
                  <a:pt x="3325368" y="364134"/>
                  <a:pt x="3319415" y="360048"/>
                  <a:pt x="3325496" y="354112"/>
                </a:cubicBezTo>
                <a:cubicBezTo>
                  <a:pt x="3335604" y="346224"/>
                  <a:pt x="3333757" y="334173"/>
                  <a:pt x="3333910" y="322148"/>
                </a:cubicBezTo>
                <a:cubicBezTo>
                  <a:pt x="3333987" y="316135"/>
                  <a:pt x="3332088" y="308094"/>
                  <a:pt x="3340118" y="306191"/>
                </a:cubicBezTo>
                <a:cubicBezTo>
                  <a:pt x="3348149" y="304290"/>
                  <a:pt x="3352049" y="312357"/>
                  <a:pt x="3353974" y="318395"/>
                </a:cubicBezTo>
                <a:cubicBezTo>
                  <a:pt x="3359773" y="334505"/>
                  <a:pt x="3365598" y="348610"/>
                  <a:pt x="3371422" y="362717"/>
                </a:cubicBezTo>
                <a:cubicBezTo>
                  <a:pt x="3387024" y="394987"/>
                  <a:pt x="3410835" y="411326"/>
                  <a:pt x="3446885" y="409781"/>
                </a:cubicBezTo>
                <a:cubicBezTo>
                  <a:pt x="3464895" y="410011"/>
                  <a:pt x="3482932" y="408237"/>
                  <a:pt x="3500943" y="408466"/>
                </a:cubicBezTo>
                <a:cubicBezTo>
                  <a:pt x="3522983" y="406742"/>
                  <a:pt x="3534862" y="416917"/>
                  <a:pt x="3540611" y="437035"/>
                </a:cubicBezTo>
                <a:cubicBezTo>
                  <a:pt x="3542560" y="441069"/>
                  <a:pt x="3540482" y="447057"/>
                  <a:pt x="3546461" y="449136"/>
                </a:cubicBezTo>
                <a:cubicBezTo>
                  <a:pt x="3554645" y="435208"/>
                  <a:pt x="3564856" y="419304"/>
                  <a:pt x="3573064" y="403373"/>
                </a:cubicBezTo>
                <a:cubicBezTo>
                  <a:pt x="3585303" y="385488"/>
                  <a:pt x="3585303" y="385488"/>
                  <a:pt x="3595079" y="403653"/>
                </a:cubicBezTo>
                <a:cubicBezTo>
                  <a:pt x="3602878" y="419788"/>
                  <a:pt x="3612835" y="423924"/>
                  <a:pt x="3628998" y="412105"/>
                </a:cubicBezTo>
                <a:cubicBezTo>
                  <a:pt x="3643133" y="402261"/>
                  <a:pt x="3659171" y="400462"/>
                  <a:pt x="3677130" y="404699"/>
                </a:cubicBezTo>
                <a:cubicBezTo>
                  <a:pt x="3703097" y="409039"/>
                  <a:pt x="3726958" y="421370"/>
                  <a:pt x="3750819" y="433701"/>
                </a:cubicBezTo>
                <a:cubicBezTo>
                  <a:pt x="3774682" y="446032"/>
                  <a:pt x="3784712" y="444156"/>
                  <a:pt x="3802956" y="426348"/>
                </a:cubicBezTo>
                <a:cubicBezTo>
                  <a:pt x="3823248" y="404557"/>
                  <a:pt x="3845237" y="406843"/>
                  <a:pt x="3858914" y="433075"/>
                </a:cubicBezTo>
                <a:cubicBezTo>
                  <a:pt x="3872641" y="455300"/>
                  <a:pt x="3872641" y="455300"/>
                  <a:pt x="3890908" y="435488"/>
                </a:cubicBezTo>
                <a:cubicBezTo>
                  <a:pt x="3892908" y="435514"/>
                  <a:pt x="3892936" y="433509"/>
                  <a:pt x="3894936" y="433535"/>
                </a:cubicBezTo>
                <a:cubicBezTo>
                  <a:pt x="3903069" y="423614"/>
                  <a:pt x="3911047" y="425722"/>
                  <a:pt x="3916899" y="437823"/>
                </a:cubicBezTo>
                <a:cubicBezTo>
                  <a:pt x="3918824" y="443860"/>
                  <a:pt x="3920748" y="449899"/>
                  <a:pt x="3922672" y="455937"/>
                </a:cubicBezTo>
                <a:cubicBezTo>
                  <a:pt x="3930423" y="476080"/>
                  <a:pt x="3944302" y="486281"/>
                  <a:pt x="3964392" y="480523"/>
                </a:cubicBezTo>
                <a:cubicBezTo>
                  <a:pt x="3998543" y="470935"/>
                  <a:pt x="4032588" y="469367"/>
                  <a:pt x="4064839" y="451737"/>
                </a:cubicBezTo>
                <a:cubicBezTo>
                  <a:pt x="4074922" y="445851"/>
                  <a:pt x="4086955" y="444000"/>
                  <a:pt x="4088753" y="460059"/>
                </a:cubicBezTo>
                <a:cubicBezTo>
                  <a:pt x="4092600" y="472135"/>
                  <a:pt x="4100606" y="472237"/>
                  <a:pt x="4108663" y="468331"/>
                </a:cubicBezTo>
                <a:cubicBezTo>
                  <a:pt x="4124750" y="462522"/>
                  <a:pt x="4142759" y="462752"/>
                  <a:pt x="4158770" y="462956"/>
                </a:cubicBezTo>
                <a:cubicBezTo>
                  <a:pt x="4184786" y="463288"/>
                  <a:pt x="4194897" y="455398"/>
                  <a:pt x="4201205" y="431426"/>
                </a:cubicBezTo>
                <a:cubicBezTo>
                  <a:pt x="4203386" y="417422"/>
                  <a:pt x="4209390" y="417499"/>
                  <a:pt x="4221395" y="417652"/>
                </a:cubicBezTo>
                <a:cubicBezTo>
                  <a:pt x="4235406" y="417831"/>
                  <a:pt x="4249263" y="430033"/>
                  <a:pt x="4263422" y="418187"/>
                </a:cubicBezTo>
                <a:cubicBezTo>
                  <a:pt x="4275559" y="408319"/>
                  <a:pt x="4269785" y="390205"/>
                  <a:pt x="4275992" y="374249"/>
                </a:cubicBezTo>
                <a:cubicBezTo>
                  <a:pt x="4285820" y="388405"/>
                  <a:pt x="4289670" y="400482"/>
                  <a:pt x="4287490" y="414485"/>
                </a:cubicBezTo>
                <a:cubicBezTo>
                  <a:pt x="4283130" y="442493"/>
                  <a:pt x="4255061" y="446142"/>
                  <a:pt x="4236871" y="459944"/>
                </a:cubicBezTo>
                <a:cubicBezTo>
                  <a:pt x="4268558" y="486405"/>
                  <a:pt x="4288596" y="484657"/>
                  <a:pt x="4311044" y="450867"/>
                </a:cubicBezTo>
                <a:cubicBezTo>
                  <a:pt x="4315125" y="444905"/>
                  <a:pt x="4321205" y="438969"/>
                  <a:pt x="4325308" y="431004"/>
                </a:cubicBezTo>
                <a:cubicBezTo>
                  <a:pt x="4335520" y="415098"/>
                  <a:pt x="4345704" y="401195"/>
                  <a:pt x="4365768" y="397443"/>
                </a:cubicBezTo>
                <a:cubicBezTo>
                  <a:pt x="4373799" y="395541"/>
                  <a:pt x="4373879" y="389527"/>
                  <a:pt x="4375980" y="381537"/>
                </a:cubicBezTo>
                <a:cubicBezTo>
                  <a:pt x="4380135" y="369564"/>
                  <a:pt x="4378339" y="353504"/>
                  <a:pt x="4390498" y="341632"/>
                </a:cubicBezTo>
                <a:cubicBezTo>
                  <a:pt x="4392424" y="347671"/>
                  <a:pt x="4394374" y="351704"/>
                  <a:pt x="4396298" y="357742"/>
                </a:cubicBezTo>
                <a:cubicBezTo>
                  <a:pt x="4408050" y="377937"/>
                  <a:pt x="4420007" y="382099"/>
                  <a:pt x="4440174" y="370327"/>
                </a:cubicBezTo>
                <a:cubicBezTo>
                  <a:pt x="4458338" y="358533"/>
                  <a:pt x="4478377" y="356784"/>
                  <a:pt x="4498336" y="361048"/>
                </a:cubicBezTo>
                <a:cubicBezTo>
                  <a:pt x="4512294" y="365235"/>
                  <a:pt x="4526278" y="367418"/>
                  <a:pt x="4542237" y="371629"/>
                </a:cubicBezTo>
                <a:cubicBezTo>
                  <a:pt x="4586138" y="382211"/>
                  <a:pt x="4630012" y="394798"/>
                  <a:pt x="4669757" y="417355"/>
                </a:cubicBezTo>
                <a:cubicBezTo>
                  <a:pt x="4685664" y="425575"/>
                  <a:pt x="4687539" y="435621"/>
                  <a:pt x="4679354" y="449548"/>
                </a:cubicBezTo>
                <a:cubicBezTo>
                  <a:pt x="4671196" y="461472"/>
                  <a:pt x="4661086" y="469361"/>
                  <a:pt x="4648976" y="477225"/>
                </a:cubicBezTo>
                <a:cubicBezTo>
                  <a:pt x="4636842" y="487092"/>
                  <a:pt x="4620754" y="492900"/>
                  <a:pt x="4608568" y="506776"/>
                </a:cubicBezTo>
                <a:cubicBezTo>
                  <a:pt x="4676637" y="505639"/>
                  <a:pt x="4740676" y="506457"/>
                  <a:pt x="4791373" y="454986"/>
                </a:cubicBezTo>
                <a:cubicBezTo>
                  <a:pt x="4797428" y="451053"/>
                  <a:pt x="4805484" y="447147"/>
                  <a:pt x="4813439" y="451258"/>
                </a:cubicBezTo>
                <a:cubicBezTo>
                  <a:pt x="4821366" y="457373"/>
                  <a:pt x="4827295" y="463462"/>
                  <a:pt x="4827141" y="475487"/>
                </a:cubicBezTo>
                <a:cubicBezTo>
                  <a:pt x="4827063" y="481500"/>
                  <a:pt x="4822985" y="487461"/>
                  <a:pt x="4818906" y="493422"/>
                </a:cubicBezTo>
                <a:cubicBezTo>
                  <a:pt x="4808695" y="509327"/>
                  <a:pt x="4792531" y="521149"/>
                  <a:pt x="4784295" y="539084"/>
                </a:cubicBezTo>
                <a:cubicBezTo>
                  <a:pt x="4776061" y="557019"/>
                  <a:pt x="4781708" y="585154"/>
                  <a:pt x="4795640" y="591345"/>
                </a:cubicBezTo>
                <a:cubicBezTo>
                  <a:pt x="4811548" y="599565"/>
                  <a:pt x="4823708" y="587694"/>
                  <a:pt x="4835844" y="577826"/>
                </a:cubicBezTo>
                <a:cubicBezTo>
                  <a:pt x="4843925" y="571916"/>
                  <a:pt x="4844027" y="563898"/>
                  <a:pt x="4846130" y="555907"/>
                </a:cubicBezTo>
                <a:cubicBezTo>
                  <a:pt x="4852696" y="511894"/>
                  <a:pt x="4868885" y="498068"/>
                  <a:pt x="4912863" y="502638"/>
                </a:cubicBezTo>
                <a:cubicBezTo>
                  <a:pt x="4932851" y="504897"/>
                  <a:pt x="4950886" y="503122"/>
                  <a:pt x="4968974" y="497340"/>
                </a:cubicBezTo>
                <a:cubicBezTo>
                  <a:pt x="5019236" y="479940"/>
                  <a:pt x="5067214" y="484560"/>
                  <a:pt x="5106704" y="527158"/>
                </a:cubicBezTo>
                <a:cubicBezTo>
                  <a:pt x="5126460" y="547455"/>
                  <a:pt x="5126460" y="547455"/>
                  <a:pt x="5142803" y="521606"/>
                </a:cubicBezTo>
                <a:cubicBezTo>
                  <a:pt x="5155066" y="501717"/>
                  <a:pt x="5191217" y="492156"/>
                  <a:pt x="5201044" y="506312"/>
                </a:cubicBezTo>
                <a:cubicBezTo>
                  <a:pt x="5216722" y="532570"/>
                  <a:pt x="5238709" y="534855"/>
                  <a:pt x="5264726" y="535187"/>
                </a:cubicBezTo>
                <a:cubicBezTo>
                  <a:pt x="5278760" y="533361"/>
                  <a:pt x="5294821" y="529556"/>
                  <a:pt x="5308702" y="539756"/>
                </a:cubicBezTo>
                <a:cubicBezTo>
                  <a:pt x="5324560" y="551986"/>
                  <a:pt x="5332641" y="546076"/>
                  <a:pt x="5340850" y="530144"/>
                </a:cubicBezTo>
                <a:cubicBezTo>
                  <a:pt x="5344956" y="522178"/>
                  <a:pt x="5349061" y="514213"/>
                  <a:pt x="5358989" y="520354"/>
                </a:cubicBezTo>
                <a:cubicBezTo>
                  <a:pt x="5366918" y="526468"/>
                  <a:pt x="5372846" y="532556"/>
                  <a:pt x="5366689" y="544505"/>
                </a:cubicBezTo>
                <a:cubicBezTo>
                  <a:pt x="5362583" y="552470"/>
                  <a:pt x="5356480" y="560411"/>
                  <a:pt x="5352347" y="570381"/>
                </a:cubicBezTo>
                <a:cubicBezTo>
                  <a:pt x="5337929" y="602268"/>
                  <a:pt x="5357636" y="626574"/>
                  <a:pt x="5391682" y="625003"/>
                </a:cubicBezTo>
                <a:cubicBezTo>
                  <a:pt x="5399689" y="625105"/>
                  <a:pt x="5407744" y="621199"/>
                  <a:pt x="5415774" y="619298"/>
                </a:cubicBezTo>
                <a:cubicBezTo>
                  <a:pt x="5423806" y="617395"/>
                  <a:pt x="5431836" y="615493"/>
                  <a:pt x="5437763" y="621581"/>
                </a:cubicBezTo>
                <a:cubicBezTo>
                  <a:pt x="5469425" y="650047"/>
                  <a:pt x="5505577" y="640487"/>
                  <a:pt x="5539672" y="634907"/>
                </a:cubicBezTo>
                <a:cubicBezTo>
                  <a:pt x="5543702" y="632955"/>
                  <a:pt x="5547705" y="633006"/>
                  <a:pt x="5545780" y="626968"/>
                </a:cubicBezTo>
                <a:cubicBezTo>
                  <a:pt x="5543855" y="620929"/>
                  <a:pt x="5543958" y="612914"/>
                  <a:pt x="5538031" y="606823"/>
                </a:cubicBezTo>
                <a:cubicBezTo>
                  <a:pt x="5534079" y="602763"/>
                  <a:pt x="5532001" y="608751"/>
                  <a:pt x="5529975" y="610729"/>
                </a:cubicBezTo>
                <a:cubicBezTo>
                  <a:pt x="5511785" y="624530"/>
                  <a:pt x="5495749" y="626330"/>
                  <a:pt x="5479891" y="614100"/>
                </a:cubicBezTo>
                <a:cubicBezTo>
                  <a:pt x="5462034" y="601846"/>
                  <a:pt x="5454309" y="579697"/>
                  <a:pt x="5460545" y="561737"/>
                </a:cubicBezTo>
                <a:cubicBezTo>
                  <a:pt x="5462673" y="551741"/>
                  <a:pt x="5468701" y="549814"/>
                  <a:pt x="5476605" y="557932"/>
                </a:cubicBezTo>
                <a:cubicBezTo>
                  <a:pt x="5490460" y="570136"/>
                  <a:pt x="5498516" y="566230"/>
                  <a:pt x="5512703" y="552380"/>
                </a:cubicBezTo>
                <a:cubicBezTo>
                  <a:pt x="5530995" y="530563"/>
                  <a:pt x="5573099" y="525087"/>
                  <a:pt x="5588932" y="539319"/>
                </a:cubicBezTo>
                <a:cubicBezTo>
                  <a:pt x="5600785" y="551498"/>
                  <a:pt x="5610792" y="551626"/>
                  <a:pt x="5622852" y="547770"/>
                </a:cubicBezTo>
                <a:cubicBezTo>
                  <a:pt x="5638910" y="543966"/>
                  <a:pt x="5654920" y="544170"/>
                  <a:pt x="5664699" y="562335"/>
                </a:cubicBezTo>
                <a:cubicBezTo>
                  <a:pt x="5670548" y="574437"/>
                  <a:pt x="5682607" y="570582"/>
                  <a:pt x="5692664" y="566700"/>
                </a:cubicBezTo>
                <a:cubicBezTo>
                  <a:pt x="5702721" y="562821"/>
                  <a:pt x="5712804" y="556935"/>
                  <a:pt x="5722760" y="561071"/>
                </a:cubicBezTo>
                <a:cubicBezTo>
                  <a:pt x="5736743" y="563253"/>
                  <a:pt x="5730560" y="577207"/>
                  <a:pt x="5738361" y="593342"/>
                </a:cubicBezTo>
                <a:cubicBezTo>
                  <a:pt x="5748903" y="551382"/>
                  <a:pt x="5786774" y="563892"/>
                  <a:pt x="5813021" y="546186"/>
                </a:cubicBezTo>
                <a:cubicBezTo>
                  <a:pt x="5808918" y="554151"/>
                  <a:pt x="5806864" y="558134"/>
                  <a:pt x="5804812" y="562117"/>
                </a:cubicBezTo>
                <a:cubicBezTo>
                  <a:pt x="5792421" y="592026"/>
                  <a:pt x="5800272" y="604153"/>
                  <a:pt x="5832291" y="604562"/>
                </a:cubicBezTo>
                <a:cubicBezTo>
                  <a:pt x="5854333" y="602838"/>
                  <a:pt x="5874345" y="603093"/>
                  <a:pt x="5896333" y="605378"/>
                </a:cubicBezTo>
                <a:cubicBezTo>
                  <a:pt x="5930278" y="611824"/>
                  <a:pt x="5962143" y="624258"/>
                  <a:pt x="5989906" y="644657"/>
                </a:cubicBezTo>
                <a:cubicBezTo>
                  <a:pt x="6011741" y="658966"/>
                  <a:pt x="6021798" y="655086"/>
                  <a:pt x="6030085" y="633143"/>
                </a:cubicBezTo>
                <a:cubicBezTo>
                  <a:pt x="6036421" y="607165"/>
                  <a:pt x="6050531" y="599326"/>
                  <a:pt x="6076472" y="605670"/>
                </a:cubicBezTo>
                <a:cubicBezTo>
                  <a:pt x="6092455" y="607878"/>
                  <a:pt x="6108416" y="612091"/>
                  <a:pt x="6126452" y="610317"/>
                </a:cubicBezTo>
                <a:cubicBezTo>
                  <a:pt x="6136458" y="610444"/>
                  <a:pt x="6146413" y="614581"/>
                  <a:pt x="6152289" y="624677"/>
                </a:cubicBezTo>
                <a:cubicBezTo>
                  <a:pt x="6154239" y="628711"/>
                  <a:pt x="6154188" y="632720"/>
                  <a:pt x="6160243" y="628788"/>
                </a:cubicBezTo>
                <a:cubicBezTo>
                  <a:pt x="6184489" y="611056"/>
                  <a:pt x="6212455" y="615422"/>
                  <a:pt x="6238445" y="617757"/>
                </a:cubicBezTo>
                <a:cubicBezTo>
                  <a:pt x="6264437" y="620094"/>
                  <a:pt x="6288477" y="618396"/>
                  <a:pt x="6308746" y="598609"/>
                </a:cubicBezTo>
                <a:cubicBezTo>
                  <a:pt x="6316852" y="590694"/>
                  <a:pt x="6322830" y="592775"/>
                  <a:pt x="6328706" y="602873"/>
                </a:cubicBezTo>
                <a:cubicBezTo>
                  <a:pt x="6340459" y="623067"/>
                  <a:pt x="6342461" y="623094"/>
                  <a:pt x="6358649" y="609268"/>
                </a:cubicBezTo>
                <a:cubicBezTo>
                  <a:pt x="6386974" y="585575"/>
                  <a:pt x="6417196" y="569924"/>
                  <a:pt x="6455094" y="580430"/>
                </a:cubicBezTo>
                <a:cubicBezTo>
                  <a:pt x="6467075" y="582587"/>
                  <a:pt x="6481032" y="586775"/>
                  <a:pt x="6495016" y="588956"/>
                </a:cubicBezTo>
                <a:cubicBezTo>
                  <a:pt x="6504971" y="593093"/>
                  <a:pt x="6519006" y="591267"/>
                  <a:pt x="6514773" y="609254"/>
                </a:cubicBezTo>
                <a:cubicBezTo>
                  <a:pt x="6512670" y="617245"/>
                  <a:pt x="6522573" y="625389"/>
                  <a:pt x="6528526" y="629475"/>
                </a:cubicBezTo>
                <a:cubicBezTo>
                  <a:pt x="6552363" y="643809"/>
                  <a:pt x="6578303" y="650154"/>
                  <a:pt x="6606372" y="646502"/>
                </a:cubicBezTo>
                <a:cubicBezTo>
                  <a:pt x="6630438" y="642800"/>
                  <a:pt x="6630463" y="640797"/>
                  <a:pt x="6626767" y="616696"/>
                </a:cubicBezTo>
                <a:cubicBezTo>
                  <a:pt x="6622943" y="602615"/>
                  <a:pt x="6625072" y="592621"/>
                  <a:pt x="6637207" y="582752"/>
                </a:cubicBezTo>
                <a:cubicBezTo>
                  <a:pt x="6632950" y="602742"/>
                  <a:pt x="6640776" y="616874"/>
                  <a:pt x="6658736" y="621112"/>
                </a:cubicBezTo>
                <a:cubicBezTo>
                  <a:pt x="6684701" y="625451"/>
                  <a:pt x="6706613" y="633750"/>
                  <a:pt x="6702150" y="669774"/>
                </a:cubicBezTo>
                <a:cubicBezTo>
                  <a:pt x="6716543" y="639890"/>
                  <a:pt x="6738582" y="638166"/>
                  <a:pt x="6764521" y="644509"/>
                </a:cubicBezTo>
                <a:cubicBezTo>
                  <a:pt x="6776478" y="648671"/>
                  <a:pt x="6786562" y="642786"/>
                  <a:pt x="6796645" y="636902"/>
                </a:cubicBezTo>
                <a:cubicBezTo>
                  <a:pt x="6824866" y="621226"/>
                  <a:pt x="6840799" y="627442"/>
                  <a:pt x="6846420" y="657581"/>
                </a:cubicBezTo>
                <a:cubicBezTo>
                  <a:pt x="6850218" y="673665"/>
                  <a:pt x="6856248" y="671737"/>
                  <a:pt x="6864381" y="661819"/>
                </a:cubicBezTo>
                <a:cubicBezTo>
                  <a:pt x="6876542" y="649947"/>
                  <a:pt x="6888625" y="644088"/>
                  <a:pt x="6906483" y="656342"/>
                </a:cubicBezTo>
                <a:cubicBezTo>
                  <a:pt x="6900402" y="662279"/>
                  <a:pt x="6894349" y="666210"/>
                  <a:pt x="6890296" y="670168"/>
                </a:cubicBezTo>
                <a:cubicBezTo>
                  <a:pt x="6880161" y="680061"/>
                  <a:pt x="6880034" y="690081"/>
                  <a:pt x="6891938" y="698252"/>
                </a:cubicBezTo>
                <a:cubicBezTo>
                  <a:pt x="6901843" y="706396"/>
                  <a:pt x="6909848" y="706496"/>
                  <a:pt x="6916005" y="694549"/>
                </a:cubicBezTo>
                <a:cubicBezTo>
                  <a:pt x="6932321" y="670703"/>
                  <a:pt x="6956490" y="658984"/>
                  <a:pt x="6978683" y="645236"/>
                </a:cubicBezTo>
                <a:cubicBezTo>
                  <a:pt x="6994795" y="637422"/>
                  <a:pt x="7010855" y="633619"/>
                  <a:pt x="7028790" y="639861"/>
                </a:cubicBezTo>
                <a:cubicBezTo>
                  <a:pt x="7046725" y="646103"/>
                  <a:pt x="7064737" y="646334"/>
                  <a:pt x="7082774" y="644558"/>
                </a:cubicBezTo>
                <a:cubicBezTo>
                  <a:pt x="7102837" y="640806"/>
                  <a:pt x="7124877" y="639081"/>
                  <a:pt x="7140682" y="655320"/>
                </a:cubicBezTo>
                <a:cubicBezTo>
                  <a:pt x="7158490" y="671582"/>
                  <a:pt x="7168572" y="665696"/>
                  <a:pt x="7182760" y="651846"/>
                </a:cubicBezTo>
                <a:cubicBezTo>
                  <a:pt x="7202977" y="636068"/>
                  <a:pt x="7214984" y="636222"/>
                  <a:pt x="7232766" y="654489"/>
                </a:cubicBezTo>
                <a:cubicBezTo>
                  <a:pt x="7238719" y="658574"/>
                  <a:pt x="7242644" y="664638"/>
                  <a:pt x="7246596" y="668697"/>
                </a:cubicBezTo>
                <a:cubicBezTo>
                  <a:pt x="7262401" y="684933"/>
                  <a:pt x="7280362" y="689171"/>
                  <a:pt x="7302400" y="687448"/>
                </a:cubicBezTo>
                <a:cubicBezTo>
                  <a:pt x="7320439" y="685674"/>
                  <a:pt x="7326621" y="671722"/>
                  <a:pt x="7332804" y="657769"/>
                </a:cubicBezTo>
                <a:cubicBezTo>
                  <a:pt x="7341038" y="639834"/>
                  <a:pt x="7365258" y="624106"/>
                  <a:pt x="7379164" y="632301"/>
                </a:cubicBezTo>
                <a:cubicBezTo>
                  <a:pt x="7410980" y="648743"/>
                  <a:pt x="7431173" y="634968"/>
                  <a:pt x="7455366" y="621246"/>
                </a:cubicBezTo>
                <a:cubicBezTo>
                  <a:pt x="7461395" y="619318"/>
                  <a:pt x="7469400" y="619421"/>
                  <a:pt x="7475429" y="617492"/>
                </a:cubicBezTo>
                <a:cubicBezTo>
                  <a:pt x="7511504" y="613943"/>
                  <a:pt x="7547348" y="628432"/>
                  <a:pt x="7587424" y="624934"/>
                </a:cubicBezTo>
                <a:cubicBezTo>
                  <a:pt x="7571260" y="636754"/>
                  <a:pt x="7565103" y="648703"/>
                  <a:pt x="7560896" y="664686"/>
                </a:cubicBezTo>
                <a:cubicBezTo>
                  <a:pt x="7558819" y="670672"/>
                  <a:pt x="7558715" y="678689"/>
                  <a:pt x="7552662" y="682621"/>
                </a:cubicBezTo>
                <a:cubicBezTo>
                  <a:pt x="7546580" y="688557"/>
                  <a:pt x="7542476" y="696522"/>
                  <a:pt x="7550404" y="702637"/>
                </a:cubicBezTo>
                <a:cubicBezTo>
                  <a:pt x="7558333" y="708752"/>
                  <a:pt x="7564362" y="706824"/>
                  <a:pt x="7570442" y="700888"/>
                </a:cubicBezTo>
                <a:cubicBezTo>
                  <a:pt x="7578551" y="692973"/>
                  <a:pt x="7584655" y="685034"/>
                  <a:pt x="7592763" y="677120"/>
                </a:cubicBezTo>
                <a:cubicBezTo>
                  <a:pt x="7598870" y="669179"/>
                  <a:pt x="7604847" y="671259"/>
                  <a:pt x="7608722" y="681330"/>
                </a:cubicBezTo>
                <a:cubicBezTo>
                  <a:pt x="7612621" y="689399"/>
                  <a:pt x="7612520" y="697416"/>
                  <a:pt x="7620448" y="703530"/>
                </a:cubicBezTo>
                <a:cubicBezTo>
                  <a:pt x="7628884" y="709150"/>
                  <a:pt x="7637715" y="713146"/>
                  <a:pt x="7646660" y="715547"/>
                </a:cubicBezTo>
                <a:lnTo>
                  <a:pt x="7660741" y="716825"/>
                </a:lnTo>
                <a:lnTo>
                  <a:pt x="7688621" y="704626"/>
                </a:lnTo>
                <a:cubicBezTo>
                  <a:pt x="7719744" y="687445"/>
                  <a:pt x="7742098" y="662397"/>
                  <a:pt x="7750877" y="622374"/>
                </a:cubicBezTo>
                <a:cubicBezTo>
                  <a:pt x="7755808" y="604298"/>
                  <a:pt x="7766679" y="589564"/>
                  <a:pt x="7784788" y="582814"/>
                </a:cubicBezTo>
                <a:cubicBezTo>
                  <a:pt x="7792081" y="579101"/>
                  <a:pt x="7799374" y="575386"/>
                  <a:pt x="7807100" y="573218"/>
                </a:cubicBezTo>
                <a:cubicBezTo>
                  <a:pt x="7823231" y="565356"/>
                  <a:pt x="7838251" y="559474"/>
                  <a:pt x="7844729" y="540965"/>
                </a:cubicBezTo>
                <a:cubicBezTo>
                  <a:pt x="7850527" y="525983"/>
                  <a:pt x="7853183" y="523569"/>
                  <a:pt x="7864817" y="535331"/>
                </a:cubicBezTo>
                <a:cubicBezTo>
                  <a:pt x="7876016" y="545543"/>
                  <a:pt x="7883310" y="541829"/>
                  <a:pt x="7888433" y="530376"/>
                </a:cubicBezTo>
                <a:cubicBezTo>
                  <a:pt x="7892877" y="522453"/>
                  <a:pt x="7896021" y="509884"/>
                  <a:pt x="7909251" y="509513"/>
                </a:cubicBezTo>
                <a:cubicBezTo>
                  <a:pt x="7914320" y="509760"/>
                  <a:pt x="7911473" y="505552"/>
                  <a:pt x="7911039" y="504004"/>
                </a:cubicBezTo>
                <a:cubicBezTo>
                  <a:pt x="7902496" y="491375"/>
                  <a:pt x="7905206" y="477262"/>
                  <a:pt x="7903280" y="464447"/>
                </a:cubicBezTo>
                <a:cubicBezTo>
                  <a:pt x="7901787" y="453180"/>
                  <a:pt x="7910624" y="449033"/>
                  <a:pt x="7920331" y="447979"/>
                </a:cubicBezTo>
                <a:cubicBezTo>
                  <a:pt x="7928492" y="447360"/>
                  <a:pt x="7932207" y="454664"/>
                  <a:pt x="7932398" y="461288"/>
                </a:cubicBezTo>
                <a:cubicBezTo>
                  <a:pt x="7933457" y="471006"/>
                  <a:pt x="7936061" y="480293"/>
                  <a:pt x="7936686" y="488464"/>
                </a:cubicBezTo>
                <a:cubicBezTo>
                  <a:pt x="7943163" y="469954"/>
                  <a:pt x="7946549" y="452311"/>
                  <a:pt x="7951481" y="434235"/>
                </a:cubicBezTo>
                <a:cubicBezTo>
                  <a:pt x="7956413" y="416159"/>
                  <a:pt x="7963758" y="400744"/>
                  <a:pt x="7978587" y="388238"/>
                </a:cubicBezTo>
                <a:cubicBezTo>
                  <a:pt x="7985445" y="382976"/>
                  <a:pt x="7989404" y="385205"/>
                  <a:pt x="7991575" y="392942"/>
                </a:cubicBezTo>
                <a:cubicBezTo>
                  <a:pt x="7994178" y="402228"/>
                  <a:pt x="7991712" y="411265"/>
                  <a:pt x="7987700" y="420739"/>
                </a:cubicBezTo>
                <a:cubicBezTo>
                  <a:pt x="7984124" y="431757"/>
                  <a:pt x="7978568" y="441661"/>
                  <a:pt x="7982040" y="454043"/>
                </a:cubicBezTo>
                <a:cubicBezTo>
                  <a:pt x="7994890" y="440423"/>
                  <a:pt x="8010777" y="437637"/>
                  <a:pt x="8029269" y="444135"/>
                </a:cubicBezTo>
                <a:cubicBezTo>
                  <a:pt x="8023035" y="457569"/>
                  <a:pt x="8012842" y="468775"/>
                  <a:pt x="8004630" y="481093"/>
                </a:cubicBezTo>
                <a:cubicBezTo>
                  <a:pt x="7994194" y="497376"/>
                  <a:pt x="7991919" y="513038"/>
                  <a:pt x="7998673" y="531175"/>
                </a:cubicBezTo>
                <a:cubicBezTo>
                  <a:pt x="8000843" y="538913"/>
                  <a:pt x="8005478" y="537614"/>
                  <a:pt x="8009247" y="533218"/>
                </a:cubicBezTo>
                <a:cubicBezTo>
                  <a:pt x="8013692" y="525294"/>
                  <a:pt x="8018137" y="517369"/>
                  <a:pt x="8022582" y="509446"/>
                </a:cubicBezTo>
                <a:cubicBezTo>
                  <a:pt x="8037030" y="483693"/>
                  <a:pt x="8043210" y="481959"/>
                  <a:pt x="8065609" y="502386"/>
                </a:cubicBezTo>
                <a:cubicBezTo>
                  <a:pt x="8065609" y="502386"/>
                  <a:pt x="8067154" y="501953"/>
                  <a:pt x="8068699" y="501518"/>
                </a:cubicBezTo>
                <a:cubicBezTo>
                  <a:pt x="8076532" y="475953"/>
                  <a:pt x="8095127" y="459051"/>
                  <a:pt x="8118551" y="447473"/>
                </a:cubicBezTo>
                <a:cubicBezTo>
                  <a:pt x="8148833" y="430635"/>
                  <a:pt x="8180852" y="419984"/>
                  <a:pt x="8203268" y="386988"/>
                </a:cubicBezTo>
                <a:cubicBezTo>
                  <a:pt x="8205195" y="399802"/>
                  <a:pt x="8201184" y="409275"/>
                  <a:pt x="8199153" y="419859"/>
                </a:cubicBezTo>
                <a:cubicBezTo>
                  <a:pt x="8197311" y="437069"/>
                  <a:pt x="8200160" y="441279"/>
                  <a:pt x="8218703" y="436078"/>
                </a:cubicBezTo>
                <a:cubicBezTo>
                  <a:pt x="8241883" y="429576"/>
                  <a:pt x="8266366" y="427718"/>
                  <a:pt x="8289008" y="443069"/>
                </a:cubicBezTo>
                <a:cubicBezTo>
                  <a:pt x="8297359" y="449074"/>
                  <a:pt x="8304600" y="457058"/>
                  <a:pt x="8311407" y="463497"/>
                </a:cubicBezTo>
                <a:cubicBezTo>
                  <a:pt x="8321060" y="474145"/>
                  <a:pt x="8332502" y="479281"/>
                  <a:pt x="8345490" y="483986"/>
                </a:cubicBezTo>
                <a:cubicBezTo>
                  <a:pt x="8356064" y="486027"/>
                  <a:pt x="8360509" y="478103"/>
                  <a:pt x="8367802" y="474390"/>
                </a:cubicBezTo>
                <a:cubicBezTo>
                  <a:pt x="8380842" y="467393"/>
                  <a:pt x="8393830" y="472097"/>
                  <a:pt x="8399716" y="487140"/>
                </a:cubicBezTo>
                <a:cubicBezTo>
                  <a:pt x="8403865" y="495991"/>
                  <a:pt x="8408015" y="504844"/>
                  <a:pt x="8412165" y="513695"/>
                </a:cubicBezTo>
                <a:cubicBezTo>
                  <a:pt x="8419595" y="528305"/>
                  <a:pt x="8418432" y="541986"/>
                  <a:pt x="8404714" y="552510"/>
                </a:cubicBezTo>
                <a:cubicBezTo>
                  <a:pt x="8394765" y="558640"/>
                  <a:pt x="8394469" y="575415"/>
                  <a:pt x="8380804" y="574241"/>
                </a:cubicBezTo>
                <a:cubicBezTo>
                  <a:pt x="8369118" y="574179"/>
                  <a:pt x="8365212" y="560251"/>
                  <a:pt x="8356427" y="552699"/>
                </a:cubicBezTo>
                <a:cubicBezTo>
                  <a:pt x="8347207" y="543600"/>
                  <a:pt x="8341026" y="545333"/>
                  <a:pt x="8335470" y="555239"/>
                </a:cubicBezTo>
                <a:cubicBezTo>
                  <a:pt x="8323488" y="571953"/>
                  <a:pt x="8317688" y="586935"/>
                  <a:pt x="8326422" y="606186"/>
                </a:cubicBezTo>
                <a:lnTo>
                  <a:pt x="8327277" y="609234"/>
                </a:lnTo>
                <a:lnTo>
                  <a:pt x="8328197" y="610324"/>
                </a:lnTo>
                <a:lnTo>
                  <a:pt x="8343334" y="623353"/>
                </a:lnTo>
                <a:lnTo>
                  <a:pt x="8376405" y="602393"/>
                </a:lnTo>
                <a:cubicBezTo>
                  <a:pt x="8389212" y="592332"/>
                  <a:pt x="8401058" y="581079"/>
                  <a:pt x="8412579" y="568668"/>
                </a:cubicBezTo>
                <a:cubicBezTo>
                  <a:pt x="8423450" y="553932"/>
                  <a:pt x="8438712" y="542975"/>
                  <a:pt x="8457256" y="537774"/>
                </a:cubicBezTo>
                <a:cubicBezTo>
                  <a:pt x="8473144" y="534989"/>
                  <a:pt x="8479134" y="526631"/>
                  <a:pt x="8476339" y="510722"/>
                </a:cubicBezTo>
                <a:cubicBezTo>
                  <a:pt x="8475280" y="501001"/>
                  <a:pt x="8479048" y="496606"/>
                  <a:pt x="8488511" y="500629"/>
                </a:cubicBezTo>
                <a:cubicBezTo>
                  <a:pt x="8500388" y="507315"/>
                  <a:pt x="8509227" y="503167"/>
                  <a:pt x="8515894" y="491281"/>
                </a:cubicBezTo>
                <a:cubicBezTo>
                  <a:pt x="8528361" y="464414"/>
                  <a:pt x="8556230" y="444913"/>
                  <a:pt x="8553296" y="410679"/>
                </a:cubicBezTo>
                <a:cubicBezTo>
                  <a:pt x="8554842" y="410245"/>
                  <a:pt x="8554408" y="408698"/>
                  <a:pt x="8555519" y="406716"/>
                </a:cubicBezTo>
                <a:cubicBezTo>
                  <a:pt x="8559288" y="402322"/>
                  <a:pt x="8561510" y="398360"/>
                  <a:pt x="8568560" y="399721"/>
                </a:cubicBezTo>
                <a:cubicBezTo>
                  <a:pt x="8574063" y="401515"/>
                  <a:pt x="8578022" y="403744"/>
                  <a:pt x="8579758" y="409935"/>
                </a:cubicBezTo>
                <a:cubicBezTo>
                  <a:pt x="8581928" y="417673"/>
                  <a:pt x="8578594" y="423615"/>
                  <a:pt x="8576805" y="429125"/>
                </a:cubicBezTo>
                <a:cubicBezTo>
                  <a:pt x="8571006" y="444107"/>
                  <a:pt x="8563661" y="459521"/>
                  <a:pt x="8557861" y="474502"/>
                </a:cubicBezTo>
                <a:cubicBezTo>
                  <a:pt x="8556315" y="474936"/>
                  <a:pt x="8556751" y="476484"/>
                  <a:pt x="8557184" y="478030"/>
                </a:cubicBezTo>
                <a:cubicBezTo>
                  <a:pt x="8555639" y="478464"/>
                  <a:pt x="8556073" y="480011"/>
                  <a:pt x="8554528" y="480446"/>
                </a:cubicBezTo>
                <a:cubicBezTo>
                  <a:pt x="8556073" y="480011"/>
                  <a:pt x="8557618" y="479579"/>
                  <a:pt x="8559163" y="479145"/>
                </a:cubicBezTo>
                <a:cubicBezTo>
                  <a:pt x="8559163" y="479145"/>
                  <a:pt x="8560275" y="477165"/>
                  <a:pt x="8561820" y="476731"/>
                </a:cubicBezTo>
                <a:cubicBezTo>
                  <a:pt x="8573992" y="466640"/>
                  <a:pt x="8587709" y="456115"/>
                  <a:pt x="8599882" y="446023"/>
                </a:cubicBezTo>
                <a:cubicBezTo>
                  <a:pt x="8615145" y="435065"/>
                  <a:pt x="8630408" y="424107"/>
                  <a:pt x="8638430" y="405165"/>
                </a:cubicBezTo>
                <a:cubicBezTo>
                  <a:pt x="8642684" y="390617"/>
                  <a:pt x="8650845" y="389998"/>
                  <a:pt x="8663155" y="398230"/>
                </a:cubicBezTo>
                <a:cubicBezTo>
                  <a:pt x="8673920" y="406896"/>
                  <a:pt x="8673000" y="415501"/>
                  <a:pt x="8667443" y="425407"/>
                </a:cubicBezTo>
                <a:cubicBezTo>
                  <a:pt x="8660532" y="442368"/>
                  <a:pt x="8653621" y="459331"/>
                  <a:pt x="8648256" y="475859"/>
                </a:cubicBezTo>
                <a:cubicBezTo>
                  <a:pt x="8642022" y="489292"/>
                  <a:pt x="8640858" y="502973"/>
                  <a:pt x="8644765" y="516903"/>
                </a:cubicBezTo>
                <a:cubicBezTo>
                  <a:pt x="8656260" y="510340"/>
                  <a:pt x="8656311" y="498639"/>
                  <a:pt x="8658778" y="489602"/>
                </a:cubicBezTo>
                <a:cubicBezTo>
                  <a:pt x="8662840" y="468430"/>
                  <a:pt x="8674821" y="451715"/>
                  <a:pt x="8695589" y="442552"/>
                </a:cubicBezTo>
                <a:cubicBezTo>
                  <a:pt x="8714811" y="433822"/>
                  <a:pt x="8734900" y="428187"/>
                  <a:pt x="8751274" y="415249"/>
                </a:cubicBezTo>
                <a:cubicBezTo>
                  <a:pt x="8774507" y="397048"/>
                  <a:pt x="8789283" y="396242"/>
                  <a:pt x="8809458" y="420632"/>
                </a:cubicBezTo>
                <a:cubicBezTo>
                  <a:pt x="8819981" y="434374"/>
                  <a:pt x="8831910" y="429358"/>
                  <a:pt x="8837275" y="412830"/>
                </a:cubicBezTo>
                <a:cubicBezTo>
                  <a:pt x="8842832" y="402925"/>
                  <a:pt x="8842883" y="391225"/>
                  <a:pt x="8853944" y="383115"/>
                </a:cubicBezTo>
                <a:cubicBezTo>
                  <a:pt x="8865672" y="398188"/>
                  <a:pt x="8880119" y="409578"/>
                  <a:pt x="8895368" y="420116"/>
                </a:cubicBezTo>
                <a:lnTo>
                  <a:pt x="8918303" y="435934"/>
                </a:lnTo>
                <a:lnTo>
                  <a:pt x="8939109" y="419668"/>
                </a:lnTo>
                <a:cubicBezTo>
                  <a:pt x="8943138" y="417715"/>
                  <a:pt x="8947216" y="411753"/>
                  <a:pt x="8953169" y="415839"/>
                </a:cubicBezTo>
                <a:cubicBezTo>
                  <a:pt x="8959121" y="419923"/>
                  <a:pt x="8961047" y="425961"/>
                  <a:pt x="8958968" y="431948"/>
                </a:cubicBezTo>
                <a:lnTo>
                  <a:pt x="8951625" y="463158"/>
                </a:lnTo>
                <a:lnTo>
                  <a:pt x="8978431" y="492996"/>
                </a:lnTo>
                <a:lnTo>
                  <a:pt x="8988349" y="482436"/>
                </a:lnTo>
                <a:cubicBezTo>
                  <a:pt x="8996508" y="470512"/>
                  <a:pt x="9006589" y="464628"/>
                  <a:pt x="9016417" y="478784"/>
                </a:cubicBezTo>
                <a:cubicBezTo>
                  <a:pt x="9020369" y="482843"/>
                  <a:pt x="9024346" y="484899"/>
                  <a:pt x="9028374" y="482945"/>
                </a:cubicBezTo>
                <a:cubicBezTo>
                  <a:pt x="9038456" y="477061"/>
                  <a:pt x="9050438" y="479217"/>
                  <a:pt x="9060471" y="477341"/>
                </a:cubicBezTo>
                <a:cubicBezTo>
                  <a:pt x="9090515" y="475720"/>
                  <a:pt x="9098595" y="469810"/>
                  <a:pt x="9106959" y="441853"/>
                </a:cubicBezTo>
                <a:cubicBezTo>
                  <a:pt x="9113295" y="415876"/>
                  <a:pt x="9129458" y="404055"/>
                  <a:pt x="9157501" y="402408"/>
                </a:cubicBezTo>
                <a:cubicBezTo>
                  <a:pt x="9165508" y="402510"/>
                  <a:pt x="9175488" y="404642"/>
                  <a:pt x="9183494" y="404744"/>
                </a:cubicBezTo>
                <a:cubicBezTo>
                  <a:pt x="9247584" y="401552"/>
                  <a:pt x="9299872" y="382174"/>
                  <a:pt x="9332659" y="322456"/>
                </a:cubicBezTo>
                <a:cubicBezTo>
                  <a:pt x="9344923" y="302567"/>
                  <a:pt x="9363112" y="288769"/>
                  <a:pt x="9387152" y="287071"/>
                </a:cubicBezTo>
                <a:cubicBezTo>
                  <a:pt x="9397186" y="285193"/>
                  <a:pt x="9407218" y="283317"/>
                  <a:pt x="9417223" y="283445"/>
                </a:cubicBezTo>
                <a:cubicBezTo>
                  <a:pt x="9439289" y="279717"/>
                  <a:pt x="9459328" y="277968"/>
                  <a:pt x="9473591" y="258104"/>
                </a:cubicBezTo>
                <a:cubicBezTo>
                  <a:pt x="9485804" y="242225"/>
                  <a:pt x="9489831" y="240272"/>
                  <a:pt x="9499609" y="258437"/>
                </a:cubicBezTo>
                <a:cubicBezTo>
                  <a:pt x="9509409" y="274598"/>
                  <a:pt x="9519442" y="272720"/>
                  <a:pt x="9529601" y="260825"/>
                </a:cubicBezTo>
                <a:cubicBezTo>
                  <a:pt x="9537707" y="252909"/>
                  <a:pt x="9545893" y="238982"/>
                  <a:pt x="9561851" y="243193"/>
                </a:cubicBezTo>
                <a:cubicBezTo>
                  <a:pt x="9567830" y="245275"/>
                  <a:pt x="9565904" y="239237"/>
                  <a:pt x="9565930" y="237232"/>
                </a:cubicBezTo>
                <a:cubicBezTo>
                  <a:pt x="9560156" y="219119"/>
                  <a:pt x="9568365" y="203187"/>
                  <a:pt x="9570572" y="187179"/>
                </a:cubicBezTo>
                <a:cubicBezTo>
                  <a:pt x="9572751" y="173176"/>
                  <a:pt x="9584785" y="171325"/>
                  <a:pt x="9596766" y="173483"/>
                </a:cubicBezTo>
                <a:cubicBezTo>
                  <a:pt x="9606748" y="175615"/>
                  <a:pt x="9608620" y="185661"/>
                  <a:pt x="9606517" y="193653"/>
                </a:cubicBezTo>
                <a:cubicBezTo>
                  <a:pt x="9604362" y="205651"/>
                  <a:pt x="9604210" y="217676"/>
                  <a:pt x="9602081" y="227671"/>
                </a:cubicBezTo>
                <a:cubicBezTo>
                  <a:pt x="9616344" y="207809"/>
                  <a:pt x="9626606" y="187894"/>
                  <a:pt x="9638870" y="168006"/>
                </a:cubicBezTo>
                <a:cubicBezTo>
                  <a:pt x="9651133" y="148118"/>
                  <a:pt x="9665346" y="132262"/>
                  <a:pt x="9687487" y="122523"/>
                </a:cubicBezTo>
                <a:cubicBezTo>
                  <a:pt x="9697546" y="118641"/>
                  <a:pt x="9701498" y="122701"/>
                  <a:pt x="9701369" y="132721"/>
                </a:cubicBezTo>
                <a:cubicBezTo>
                  <a:pt x="9701217" y="144747"/>
                  <a:pt x="9695084" y="154691"/>
                  <a:pt x="9686951" y="164610"/>
                </a:cubicBezTo>
                <a:cubicBezTo>
                  <a:pt x="9678792" y="176533"/>
                  <a:pt x="9668658" y="186426"/>
                  <a:pt x="9668453" y="202459"/>
                </a:cubicBezTo>
                <a:cubicBezTo>
                  <a:pt x="9688620" y="190689"/>
                  <a:pt x="9708608" y="192949"/>
                  <a:pt x="9728441" y="207234"/>
                </a:cubicBezTo>
                <a:cubicBezTo>
                  <a:pt x="9716254" y="221109"/>
                  <a:pt x="9700117" y="230926"/>
                  <a:pt x="9685955" y="242772"/>
                </a:cubicBezTo>
                <a:cubicBezTo>
                  <a:pt x="9667739" y="258576"/>
                  <a:pt x="9659504" y="276512"/>
                  <a:pt x="9661197" y="300587"/>
                </a:cubicBezTo>
                <a:cubicBezTo>
                  <a:pt x="9661071" y="310607"/>
                  <a:pt x="9667075" y="310684"/>
                  <a:pt x="9673129" y="306752"/>
                </a:cubicBezTo>
                <a:cubicBezTo>
                  <a:pt x="9681237" y="298837"/>
                  <a:pt x="9689345" y="290924"/>
                  <a:pt x="9697450" y="283009"/>
                </a:cubicBezTo>
                <a:cubicBezTo>
                  <a:pt x="9723800" y="257286"/>
                  <a:pt x="9731805" y="257389"/>
                  <a:pt x="9751408" y="289710"/>
                </a:cubicBezTo>
                <a:cubicBezTo>
                  <a:pt x="9751408" y="289710"/>
                  <a:pt x="9753410" y="289735"/>
                  <a:pt x="9755411" y="289762"/>
                </a:cubicBezTo>
                <a:cubicBezTo>
                  <a:pt x="9773781" y="261932"/>
                  <a:pt x="9801976" y="248261"/>
                  <a:pt x="9834075" y="242656"/>
                </a:cubicBezTo>
                <a:cubicBezTo>
                  <a:pt x="9876228" y="233172"/>
                  <a:pt x="9918281" y="231702"/>
                  <a:pt x="9956713" y="200121"/>
                </a:cubicBezTo>
                <a:cubicBezTo>
                  <a:pt x="9954508" y="216129"/>
                  <a:pt x="9946375" y="226047"/>
                  <a:pt x="9940218" y="237996"/>
                </a:cubicBezTo>
                <a:cubicBezTo>
                  <a:pt x="9931956" y="257936"/>
                  <a:pt x="9933882" y="263973"/>
                  <a:pt x="9957896" y="264280"/>
                </a:cubicBezTo>
                <a:cubicBezTo>
                  <a:pt x="9987914" y="264663"/>
                  <a:pt x="10017857" y="271057"/>
                  <a:pt x="10039538" y="297393"/>
                </a:cubicBezTo>
                <a:cubicBezTo>
                  <a:pt x="10047416" y="307515"/>
                  <a:pt x="10053267" y="319617"/>
                  <a:pt x="10059143" y="329714"/>
                </a:cubicBezTo>
                <a:cubicBezTo>
                  <a:pt x="10066943" y="345850"/>
                  <a:pt x="10078823" y="356023"/>
                  <a:pt x="10092704" y="366223"/>
                </a:cubicBezTo>
                <a:cubicBezTo>
                  <a:pt x="10104635" y="372388"/>
                  <a:pt x="10112743" y="364474"/>
                  <a:pt x="10122775" y="362598"/>
                </a:cubicBezTo>
                <a:cubicBezTo>
                  <a:pt x="10140837" y="358820"/>
                  <a:pt x="10154717" y="369019"/>
                  <a:pt x="10156464" y="389086"/>
                </a:cubicBezTo>
                <a:cubicBezTo>
                  <a:pt x="10158311" y="401135"/>
                  <a:pt x="10160159" y="413187"/>
                  <a:pt x="10162008" y="425237"/>
                </a:cubicBezTo>
                <a:cubicBezTo>
                  <a:pt x="10165754" y="445329"/>
                  <a:pt x="10159545" y="461287"/>
                  <a:pt x="10139431" y="469049"/>
                </a:cubicBezTo>
                <a:cubicBezTo>
                  <a:pt x="10125373" y="472877"/>
                  <a:pt x="10119112" y="492844"/>
                  <a:pt x="10103179" y="486626"/>
                </a:cubicBezTo>
                <a:cubicBezTo>
                  <a:pt x="10089221" y="482439"/>
                  <a:pt x="10089450" y="464402"/>
                  <a:pt x="10081600" y="452274"/>
                </a:cubicBezTo>
                <a:cubicBezTo>
                  <a:pt x="10073774" y="438143"/>
                  <a:pt x="10065767" y="438042"/>
                  <a:pt x="10055634" y="447936"/>
                </a:cubicBezTo>
                <a:cubicBezTo>
                  <a:pt x="10035417" y="463713"/>
                  <a:pt x="10023205" y="479594"/>
                  <a:pt x="10026877" y="505698"/>
                </a:cubicBezTo>
                <a:cubicBezTo>
                  <a:pt x="10028750" y="515745"/>
                  <a:pt x="10026645" y="523736"/>
                  <a:pt x="10026519" y="533756"/>
                </a:cubicBezTo>
                <a:cubicBezTo>
                  <a:pt x="10026519" y="533756"/>
                  <a:pt x="10024516" y="533732"/>
                  <a:pt x="10024492" y="535735"/>
                </a:cubicBezTo>
                <a:cubicBezTo>
                  <a:pt x="10026493" y="535761"/>
                  <a:pt x="10028493" y="535786"/>
                  <a:pt x="10028493" y="535786"/>
                </a:cubicBezTo>
                <a:cubicBezTo>
                  <a:pt x="10070621" y="528305"/>
                  <a:pt x="10106849" y="512732"/>
                  <a:pt x="10143154" y="491145"/>
                </a:cubicBezTo>
                <a:cubicBezTo>
                  <a:pt x="10161343" y="477345"/>
                  <a:pt x="10183458" y="469609"/>
                  <a:pt x="10207475" y="469915"/>
                </a:cubicBezTo>
                <a:cubicBezTo>
                  <a:pt x="10227461" y="472175"/>
                  <a:pt x="10237570" y="464286"/>
                  <a:pt x="10239825" y="444270"/>
                </a:cubicBezTo>
                <a:cubicBezTo>
                  <a:pt x="10241981" y="432269"/>
                  <a:pt x="10248037" y="428338"/>
                  <a:pt x="10257940" y="436482"/>
                </a:cubicBezTo>
                <a:cubicBezTo>
                  <a:pt x="10269794" y="448661"/>
                  <a:pt x="10281828" y="446809"/>
                  <a:pt x="10293987" y="434938"/>
                </a:cubicBezTo>
                <a:cubicBezTo>
                  <a:pt x="10318362" y="407185"/>
                  <a:pt x="10358566" y="393666"/>
                  <a:pt x="10367108" y="351681"/>
                </a:cubicBezTo>
                <a:cubicBezTo>
                  <a:pt x="10369109" y="351706"/>
                  <a:pt x="10369134" y="349703"/>
                  <a:pt x="10371161" y="347723"/>
                </a:cubicBezTo>
                <a:cubicBezTo>
                  <a:pt x="10377216" y="343792"/>
                  <a:pt x="10381269" y="339835"/>
                  <a:pt x="10389224" y="343945"/>
                </a:cubicBezTo>
                <a:cubicBezTo>
                  <a:pt x="10395176" y="348030"/>
                  <a:pt x="10399128" y="352089"/>
                  <a:pt x="10399025" y="360106"/>
                </a:cubicBezTo>
                <a:cubicBezTo>
                  <a:pt x="10398898" y="370127"/>
                  <a:pt x="10392818" y="376062"/>
                  <a:pt x="10388738" y="382024"/>
                </a:cubicBezTo>
                <a:cubicBezTo>
                  <a:pt x="10376526" y="397905"/>
                  <a:pt x="10362313" y="413759"/>
                  <a:pt x="10350100" y="429639"/>
                </a:cubicBezTo>
                <a:cubicBezTo>
                  <a:pt x="10348099" y="429613"/>
                  <a:pt x="10348074" y="431617"/>
                  <a:pt x="10348049" y="433622"/>
                </a:cubicBezTo>
                <a:cubicBezTo>
                  <a:pt x="10346047" y="433597"/>
                  <a:pt x="10346021" y="435601"/>
                  <a:pt x="10344020" y="435575"/>
                </a:cubicBezTo>
                <a:cubicBezTo>
                  <a:pt x="10346021" y="435601"/>
                  <a:pt x="10348024" y="435625"/>
                  <a:pt x="10350023" y="435651"/>
                </a:cubicBezTo>
                <a:cubicBezTo>
                  <a:pt x="10350023" y="435651"/>
                  <a:pt x="10352051" y="433673"/>
                  <a:pt x="10354051" y="433698"/>
                </a:cubicBezTo>
                <a:cubicBezTo>
                  <a:pt x="10372165" y="425912"/>
                  <a:pt x="10392280" y="418150"/>
                  <a:pt x="10410394" y="410364"/>
                </a:cubicBezTo>
                <a:cubicBezTo>
                  <a:pt x="10432509" y="402627"/>
                  <a:pt x="10454624" y="394890"/>
                  <a:pt x="10470891" y="375053"/>
                </a:cubicBezTo>
                <a:cubicBezTo>
                  <a:pt x="10481102" y="359148"/>
                  <a:pt x="10491083" y="361280"/>
                  <a:pt x="10502912" y="375463"/>
                </a:cubicBezTo>
                <a:cubicBezTo>
                  <a:pt x="10512739" y="389619"/>
                  <a:pt x="10508609" y="399588"/>
                  <a:pt x="10498475" y="409482"/>
                </a:cubicBezTo>
                <a:cubicBezTo>
                  <a:pt x="10484235" y="427341"/>
                  <a:pt x="10469997" y="445201"/>
                  <a:pt x="10457761" y="463083"/>
                </a:cubicBezTo>
                <a:cubicBezTo>
                  <a:pt x="10445574" y="476960"/>
                  <a:pt x="10439364" y="492917"/>
                  <a:pt x="10439136" y="510953"/>
                </a:cubicBezTo>
                <a:cubicBezTo>
                  <a:pt x="10455196" y="507150"/>
                  <a:pt x="10459378" y="493172"/>
                  <a:pt x="10465510" y="483228"/>
                </a:cubicBezTo>
                <a:cubicBezTo>
                  <a:pt x="10477824" y="459330"/>
                  <a:pt x="10498040" y="443552"/>
                  <a:pt x="10526108" y="439901"/>
                </a:cubicBezTo>
                <a:cubicBezTo>
                  <a:pt x="10552177" y="436225"/>
                  <a:pt x="10578194" y="436557"/>
                  <a:pt x="10602337" y="426841"/>
                </a:cubicBezTo>
                <a:cubicBezTo>
                  <a:pt x="10636536" y="413247"/>
                  <a:pt x="10654496" y="417485"/>
                  <a:pt x="10670046" y="453763"/>
                </a:cubicBezTo>
                <a:cubicBezTo>
                  <a:pt x="10677797" y="473907"/>
                  <a:pt x="10693831" y="472106"/>
                  <a:pt x="10706070" y="454222"/>
                </a:cubicBezTo>
                <a:cubicBezTo>
                  <a:pt x="10716204" y="444329"/>
                  <a:pt x="10720385" y="430352"/>
                  <a:pt x="10736472" y="424543"/>
                </a:cubicBezTo>
                <a:cubicBezTo>
                  <a:pt x="10753922" y="468864"/>
                  <a:pt x="10789560" y="499385"/>
                  <a:pt x="10817093" y="537822"/>
                </a:cubicBezTo>
                <a:cubicBezTo>
                  <a:pt x="10848576" y="580317"/>
                  <a:pt x="10864023" y="624614"/>
                  <a:pt x="10833341" y="676339"/>
                </a:cubicBezTo>
                <a:cubicBezTo>
                  <a:pt x="10818974" y="704219"/>
                  <a:pt x="10804608" y="732100"/>
                  <a:pt x="10788266" y="757949"/>
                </a:cubicBezTo>
                <a:cubicBezTo>
                  <a:pt x="10776028" y="775833"/>
                  <a:pt x="10757838" y="789632"/>
                  <a:pt x="10735745" y="795364"/>
                </a:cubicBezTo>
                <a:cubicBezTo>
                  <a:pt x="10733900" y="783313"/>
                  <a:pt x="10736002" y="775323"/>
                  <a:pt x="10732127" y="765251"/>
                </a:cubicBezTo>
                <a:cubicBezTo>
                  <a:pt x="10699877" y="782881"/>
                  <a:pt x="10687693" y="796756"/>
                  <a:pt x="10677276" y="828695"/>
                </a:cubicBezTo>
                <a:cubicBezTo>
                  <a:pt x="10669042" y="846631"/>
                  <a:pt x="10658856" y="860532"/>
                  <a:pt x="10638817" y="862280"/>
                </a:cubicBezTo>
                <a:cubicBezTo>
                  <a:pt x="10616778" y="864005"/>
                  <a:pt x="10596638" y="873772"/>
                  <a:pt x="10578550" y="879554"/>
                </a:cubicBezTo>
                <a:cubicBezTo>
                  <a:pt x="10558435" y="887314"/>
                  <a:pt x="10538397" y="889064"/>
                  <a:pt x="10520437" y="884826"/>
                </a:cubicBezTo>
                <a:cubicBezTo>
                  <a:pt x="10486517" y="876375"/>
                  <a:pt x="10472432" y="882209"/>
                  <a:pt x="10466020" y="914200"/>
                </a:cubicBezTo>
                <a:cubicBezTo>
                  <a:pt x="10461710" y="938198"/>
                  <a:pt x="10449549" y="950070"/>
                  <a:pt x="10429409" y="959836"/>
                </a:cubicBezTo>
                <a:cubicBezTo>
                  <a:pt x="10419378" y="961712"/>
                  <a:pt x="10409294" y="967597"/>
                  <a:pt x="10399211" y="973482"/>
                </a:cubicBezTo>
                <a:cubicBezTo>
                  <a:pt x="10344845" y="998847"/>
                  <a:pt x="10282806" y="998057"/>
                  <a:pt x="10226567" y="1013376"/>
                </a:cubicBezTo>
                <a:cubicBezTo>
                  <a:pt x="10210504" y="1017180"/>
                  <a:pt x="10194470" y="1018979"/>
                  <a:pt x="10176484" y="1016745"/>
                </a:cubicBezTo>
                <a:cubicBezTo>
                  <a:pt x="10126475" y="1014104"/>
                  <a:pt x="10110313" y="1025925"/>
                  <a:pt x="10093691" y="1073820"/>
                </a:cubicBezTo>
                <a:cubicBezTo>
                  <a:pt x="10087432" y="1093786"/>
                  <a:pt x="10077221" y="1109692"/>
                  <a:pt x="10061057" y="1121513"/>
                </a:cubicBezTo>
                <a:lnTo>
                  <a:pt x="10046483" y="1141100"/>
                </a:lnTo>
                <a:lnTo>
                  <a:pt x="10048752" y="1142189"/>
                </a:lnTo>
                <a:cubicBezTo>
                  <a:pt x="10056908" y="1142929"/>
                  <a:pt x="10058410" y="1135860"/>
                  <a:pt x="10062913" y="1132066"/>
                </a:cubicBezTo>
                <a:cubicBezTo>
                  <a:pt x="10070887" y="1124982"/>
                  <a:pt x="10081387" y="1127737"/>
                  <a:pt x="10088977" y="1139837"/>
                </a:cubicBezTo>
                <a:lnTo>
                  <a:pt x="10096553" y="1150599"/>
                </a:lnTo>
                <a:lnTo>
                  <a:pt x="10131693" y="1154485"/>
                </a:lnTo>
                <a:lnTo>
                  <a:pt x="10150570" y="1156573"/>
                </a:lnTo>
                <a:lnTo>
                  <a:pt x="10150014" y="1152588"/>
                </a:lnTo>
                <a:cubicBezTo>
                  <a:pt x="10147109" y="1144516"/>
                  <a:pt x="10148893" y="1140474"/>
                  <a:pt x="10156675" y="1142983"/>
                </a:cubicBezTo>
                <a:cubicBezTo>
                  <a:pt x="10166800" y="1147507"/>
                  <a:pt x="10172333" y="1143205"/>
                  <a:pt x="10174587" y="1132600"/>
                </a:cubicBezTo>
                <a:cubicBezTo>
                  <a:pt x="10177783" y="1108869"/>
                  <a:pt x="10193824" y="1089909"/>
                  <a:pt x="10184176" y="1061408"/>
                </a:cubicBezTo>
                <a:cubicBezTo>
                  <a:pt x="10185208" y="1060901"/>
                  <a:pt x="10184551" y="1059642"/>
                  <a:pt x="10184928" y="1057874"/>
                </a:cubicBezTo>
                <a:cubicBezTo>
                  <a:pt x="10186711" y="1053832"/>
                  <a:pt x="10187462" y="1050297"/>
                  <a:pt x="10192900" y="1050790"/>
                </a:cubicBezTo>
                <a:cubicBezTo>
                  <a:pt x="10197308" y="1051791"/>
                  <a:pt x="10200681" y="1053299"/>
                  <a:pt x="10203306" y="1058342"/>
                </a:cubicBezTo>
                <a:cubicBezTo>
                  <a:pt x="10206584" y="1064645"/>
                  <a:pt x="10205457" y="1069947"/>
                  <a:pt x="10205363" y="1074743"/>
                </a:cubicBezTo>
                <a:cubicBezTo>
                  <a:pt x="10204420" y="1087868"/>
                  <a:pt x="10202446" y="1101501"/>
                  <a:pt x="10201505" y="1114627"/>
                </a:cubicBezTo>
                <a:cubicBezTo>
                  <a:pt x="10200472" y="1115133"/>
                  <a:pt x="10201128" y="1116395"/>
                  <a:pt x="10201785" y="1117655"/>
                </a:cubicBezTo>
                <a:cubicBezTo>
                  <a:pt x="10200753" y="1118162"/>
                  <a:pt x="10201408" y="1119422"/>
                  <a:pt x="10200377" y="1119930"/>
                </a:cubicBezTo>
                <a:cubicBezTo>
                  <a:pt x="10201408" y="1119422"/>
                  <a:pt x="10202440" y="1118916"/>
                  <a:pt x="10203472" y="1118409"/>
                </a:cubicBezTo>
                <a:cubicBezTo>
                  <a:pt x="10203472" y="1118409"/>
                  <a:pt x="10203848" y="1116642"/>
                  <a:pt x="10204878" y="1116135"/>
                </a:cubicBezTo>
                <a:cubicBezTo>
                  <a:pt x="10211539" y="1106531"/>
                  <a:pt x="10219232" y="1096420"/>
                  <a:pt x="10225894" y="1086816"/>
                </a:cubicBezTo>
                <a:cubicBezTo>
                  <a:pt x="10234618" y="1076198"/>
                  <a:pt x="10243341" y="1065581"/>
                  <a:pt x="10245035" y="1048921"/>
                </a:cubicBezTo>
                <a:cubicBezTo>
                  <a:pt x="10244944" y="1036301"/>
                  <a:pt x="10250760" y="1035028"/>
                  <a:pt x="10261539" y="1040812"/>
                </a:cubicBezTo>
                <a:cubicBezTo>
                  <a:pt x="10271288" y="1047101"/>
                  <a:pt x="10272505" y="1054418"/>
                  <a:pt x="10270626" y="1063255"/>
                </a:cubicBezTo>
                <a:cubicBezTo>
                  <a:pt x="10269309" y="1078148"/>
                  <a:pt x="10267991" y="1093042"/>
                  <a:pt x="10267705" y="1107429"/>
                </a:cubicBezTo>
                <a:cubicBezTo>
                  <a:pt x="10266106" y="1119293"/>
                  <a:pt x="10268259" y="1130899"/>
                  <a:pt x="10274162" y="1142245"/>
                </a:cubicBezTo>
                <a:cubicBezTo>
                  <a:pt x="10281103" y="1135669"/>
                  <a:pt x="10278575" y="1125830"/>
                  <a:pt x="10278391" y="1118007"/>
                </a:cubicBezTo>
                <a:cubicBezTo>
                  <a:pt x="10276708" y="1099839"/>
                  <a:pt x="10281777" y="1084686"/>
                  <a:pt x="10294907" y="1075069"/>
                </a:cubicBezTo>
                <a:cubicBezTo>
                  <a:pt x="10307007" y="1065958"/>
                  <a:pt x="10320418" y="1059369"/>
                  <a:pt x="10329517" y="1046986"/>
                </a:cubicBezTo>
                <a:cubicBezTo>
                  <a:pt x="10342464" y="1029545"/>
                  <a:pt x="10353060" y="1027504"/>
                  <a:pt x="10373117" y="1046141"/>
                </a:cubicBezTo>
                <a:cubicBezTo>
                  <a:pt x="10383803" y="1056720"/>
                  <a:pt x="10391402" y="1051404"/>
                  <a:pt x="10391688" y="1037018"/>
                </a:cubicBezTo>
                <a:cubicBezTo>
                  <a:pt x="10393566" y="1028181"/>
                  <a:pt x="10391038" y="1018343"/>
                  <a:pt x="10397322" y="1010507"/>
                </a:cubicBezTo>
                <a:cubicBezTo>
                  <a:pt x="10409179" y="1022093"/>
                  <a:pt x="10422210" y="1030333"/>
                  <a:pt x="10435638" y="1037782"/>
                </a:cubicBezTo>
                <a:lnTo>
                  <a:pt x="10455829" y="1048961"/>
                </a:lnTo>
                <a:lnTo>
                  <a:pt x="10467430" y="1033370"/>
                </a:lnTo>
                <a:cubicBezTo>
                  <a:pt x="10469939" y="1031357"/>
                  <a:pt x="10471605" y="1025971"/>
                  <a:pt x="10476840" y="1028855"/>
                </a:cubicBezTo>
                <a:cubicBezTo>
                  <a:pt x="10482076" y="1031739"/>
                  <a:pt x="10484804" y="1036636"/>
                  <a:pt x="10484602" y="1041859"/>
                </a:cubicBezTo>
                <a:lnTo>
                  <a:pt x="10486094" y="1068766"/>
                </a:lnTo>
                <a:lnTo>
                  <a:pt x="10512182" y="1091371"/>
                </a:lnTo>
                <a:lnTo>
                  <a:pt x="10517097" y="1081581"/>
                </a:lnTo>
                <a:cubicBezTo>
                  <a:pt x="10520431" y="1070807"/>
                  <a:pt x="10526490" y="1064932"/>
                  <a:pt x="10536759" y="1075922"/>
                </a:cubicBezTo>
                <a:cubicBezTo>
                  <a:pt x="10540530" y="1078969"/>
                  <a:pt x="10543881" y="1080329"/>
                  <a:pt x="10546391" y="1078317"/>
                </a:cubicBezTo>
                <a:cubicBezTo>
                  <a:pt x="10552449" y="1072441"/>
                  <a:pt x="10561659" y="1073148"/>
                  <a:pt x="10568562" y="1070645"/>
                </a:cubicBezTo>
                <a:cubicBezTo>
                  <a:pt x="10590111" y="1066511"/>
                  <a:pt x="10594704" y="1060798"/>
                  <a:pt x="10594671" y="1036531"/>
                </a:cubicBezTo>
                <a:cubicBezTo>
                  <a:pt x="10593591" y="1014114"/>
                  <a:pt x="10602782" y="1002688"/>
                  <a:pt x="10622867" y="998717"/>
                </a:cubicBezTo>
                <a:cubicBezTo>
                  <a:pt x="10628726" y="998064"/>
                  <a:pt x="10636470" y="998936"/>
                  <a:pt x="10642329" y="998283"/>
                </a:cubicBezTo>
                <a:cubicBezTo>
                  <a:pt x="10688355" y="989687"/>
                  <a:pt x="10722226" y="968577"/>
                  <a:pt x="10733031" y="915364"/>
                </a:cubicBezTo>
                <a:cubicBezTo>
                  <a:pt x="10737610" y="897516"/>
                  <a:pt x="10747844" y="884242"/>
                  <a:pt x="10764997" y="880598"/>
                </a:cubicBezTo>
                <a:cubicBezTo>
                  <a:pt x="10771901" y="878094"/>
                  <a:pt x="10778803" y="875591"/>
                  <a:pt x="10786126" y="874776"/>
                </a:cubicBezTo>
                <a:cubicBezTo>
                  <a:pt x="10801397" y="869607"/>
                  <a:pt x="10815621" y="866289"/>
                  <a:pt x="10821663" y="848279"/>
                </a:cubicBezTo>
                <a:cubicBezTo>
                  <a:pt x="10827085" y="833806"/>
                  <a:pt x="10829592" y="831792"/>
                  <a:pt x="10840703" y="846158"/>
                </a:cubicBezTo>
                <a:cubicBezTo>
                  <a:pt x="10851394" y="858836"/>
                  <a:pt x="10858297" y="856333"/>
                  <a:pt x="10863096" y="845397"/>
                </a:cubicBezTo>
                <a:cubicBezTo>
                  <a:pt x="10867269" y="837998"/>
                  <a:pt x="10870181" y="825538"/>
                  <a:pt x="10882739" y="827605"/>
                </a:cubicBezTo>
                <a:cubicBezTo>
                  <a:pt x="10887556" y="828802"/>
                  <a:pt x="10884828" y="823905"/>
                  <a:pt x="10884407" y="822219"/>
                </a:cubicBezTo>
                <a:cubicBezTo>
                  <a:pt x="10876223" y="807528"/>
                  <a:pt x="10878714" y="793380"/>
                  <a:pt x="10876811" y="779723"/>
                </a:cubicBezTo>
                <a:cubicBezTo>
                  <a:pt x="10875329" y="767753"/>
                  <a:pt x="10883695" y="765088"/>
                  <a:pt x="10892905" y="765796"/>
                </a:cubicBezTo>
                <a:cubicBezTo>
                  <a:pt x="10900650" y="766666"/>
                  <a:pt x="10904219" y="774937"/>
                  <a:pt x="10904437" y="781848"/>
                </a:cubicBezTo>
                <a:cubicBezTo>
                  <a:pt x="10905499" y="792130"/>
                  <a:pt x="10908024" y="802251"/>
                  <a:pt x="10908665" y="810848"/>
                </a:cubicBezTo>
                <a:cubicBezTo>
                  <a:pt x="10914709" y="792839"/>
                  <a:pt x="10917822" y="775155"/>
                  <a:pt x="10922400" y="757308"/>
                </a:cubicBezTo>
                <a:cubicBezTo>
                  <a:pt x="10926978" y="739464"/>
                  <a:pt x="10933862" y="724826"/>
                  <a:pt x="10947868" y="714598"/>
                </a:cubicBezTo>
                <a:cubicBezTo>
                  <a:pt x="10954351" y="710407"/>
                  <a:pt x="10958122" y="713454"/>
                  <a:pt x="10960226" y="721888"/>
                </a:cubicBezTo>
                <a:cubicBezTo>
                  <a:pt x="10962752" y="732008"/>
                  <a:pt x="10960462" y="740932"/>
                  <a:pt x="10956709" y="750019"/>
                </a:cubicBezTo>
                <a:cubicBezTo>
                  <a:pt x="10953375" y="760793"/>
                  <a:pt x="10948158" y="770041"/>
                  <a:pt x="10951524" y="783536"/>
                </a:cubicBezTo>
                <a:cubicBezTo>
                  <a:pt x="10963646" y="771783"/>
                  <a:pt x="10978713" y="771838"/>
                  <a:pt x="10996306" y="782015"/>
                </a:cubicBezTo>
                <a:cubicBezTo>
                  <a:pt x="10990466" y="794800"/>
                  <a:pt x="10980854" y="804538"/>
                  <a:pt x="10973127" y="815801"/>
                </a:cubicBezTo>
                <a:cubicBezTo>
                  <a:pt x="10963312" y="830764"/>
                  <a:pt x="10961244" y="846597"/>
                  <a:pt x="10967759" y="866675"/>
                </a:cubicBezTo>
                <a:cubicBezTo>
                  <a:pt x="10969864" y="875109"/>
                  <a:pt x="10974258" y="874619"/>
                  <a:pt x="10977810" y="870756"/>
                </a:cubicBezTo>
                <a:cubicBezTo>
                  <a:pt x="10981985" y="863356"/>
                  <a:pt x="10986160" y="855957"/>
                  <a:pt x="10990334" y="848558"/>
                </a:cubicBezTo>
                <a:cubicBezTo>
                  <a:pt x="11003903" y="824508"/>
                  <a:pt x="11009761" y="823857"/>
                  <a:pt x="11031142" y="849211"/>
                </a:cubicBezTo>
                <a:cubicBezTo>
                  <a:pt x="11031142" y="849211"/>
                  <a:pt x="11032607" y="849048"/>
                  <a:pt x="11034072" y="848886"/>
                </a:cubicBezTo>
                <a:cubicBezTo>
                  <a:pt x="11041360" y="823803"/>
                  <a:pt x="11058919" y="809711"/>
                  <a:pt x="11081090" y="802040"/>
                </a:cubicBezTo>
                <a:cubicBezTo>
                  <a:pt x="11109742" y="790180"/>
                  <a:pt x="11140079" y="785066"/>
                  <a:pt x="11161172" y="754978"/>
                </a:cubicBezTo>
                <a:cubicBezTo>
                  <a:pt x="11163076" y="768634"/>
                  <a:pt x="11159322" y="777721"/>
                  <a:pt x="11157453" y="788330"/>
                </a:cubicBezTo>
                <a:cubicBezTo>
                  <a:pt x="11155804" y="805851"/>
                  <a:pt x="11158532" y="810747"/>
                  <a:pt x="11176107" y="808791"/>
                </a:cubicBezTo>
                <a:cubicBezTo>
                  <a:pt x="11198077" y="806343"/>
                  <a:pt x="11221310" y="808954"/>
                  <a:pt x="11242893" y="829088"/>
                </a:cubicBezTo>
                <a:cubicBezTo>
                  <a:pt x="11250857" y="836869"/>
                  <a:pt x="11257778" y="846500"/>
                  <a:pt x="11264276" y="854444"/>
                </a:cubicBezTo>
                <a:cubicBezTo>
                  <a:pt x="11273502" y="867285"/>
                  <a:pt x="11284394" y="874739"/>
                  <a:pt x="11296753" y="882030"/>
                </a:cubicBezTo>
                <a:cubicBezTo>
                  <a:pt x="11306802" y="886112"/>
                  <a:pt x="11310978" y="878711"/>
                  <a:pt x="11317880" y="876209"/>
                </a:cubicBezTo>
                <a:cubicBezTo>
                  <a:pt x="11330221" y="871368"/>
                  <a:pt x="11342576" y="878659"/>
                  <a:pt x="11348252" y="895364"/>
                </a:cubicBezTo>
                <a:cubicBezTo>
                  <a:pt x="11352241" y="905320"/>
                  <a:pt x="11356233" y="915278"/>
                  <a:pt x="11360223" y="925235"/>
                </a:cubicBezTo>
                <a:cubicBezTo>
                  <a:pt x="11367361" y="941776"/>
                  <a:pt x="11366336" y="955760"/>
                  <a:pt x="11353373" y="964139"/>
                </a:cubicBezTo>
                <a:cubicBezTo>
                  <a:pt x="11343964" y="968654"/>
                  <a:pt x="11343779" y="986011"/>
                  <a:pt x="11330800" y="982256"/>
                </a:cubicBezTo>
                <a:cubicBezTo>
                  <a:pt x="11319704" y="980025"/>
                  <a:pt x="11315914" y="964844"/>
                  <a:pt x="11307531" y="955376"/>
                </a:cubicBezTo>
                <a:cubicBezTo>
                  <a:pt x="11298727" y="944222"/>
                  <a:pt x="11292866" y="944876"/>
                  <a:pt x="11287648" y="954125"/>
                </a:cubicBezTo>
                <a:cubicBezTo>
                  <a:pt x="11276370" y="969250"/>
                  <a:pt x="11270951" y="983724"/>
                  <a:pt x="11279353" y="1005324"/>
                </a:cubicBezTo>
                <a:cubicBezTo>
                  <a:pt x="11282922" y="1013595"/>
                  <a:pt x="11283142" y="1020505"/>
                  <a:pt x="11285246" y="1028939"/>
                </a:cubicBezTo>
                <a:cubicBezTo>
                  <a:pt x="11285246" y="1028939"/>
                  <a:pt x="11283781" y="1029103"/>
                  <a:pt x="11284202" y="1030789"/>
                </a:cubicBezTo>
                <a:cubicBezTo>
                  <a:pt x="11285668" y="1030626"/>
                  <a:pt x="11287131" y="1030463"/>
                  <a:pt x="11287131" y="1030463"/>
                </a:cubicBezTo>
                <a:cubicBezTo>
                  <a:pt x="11316205" y="1020288"/>
                  <a:pt x="11339201" y="1003858"/>
                  <a:pt x="11360935" y="982366"/>
                </a:cubicBezTo>
                <a:cubicBezTo>
                  <a:pt x="11371168" y="969090"/>
                  <a:pt x="11385596" y="960548"/>
                  <a:pt x="11403172" y="958590"/>
                </a:cubicBezTo>
                <a:cubicBezTo>
                  <a:pt x="11418240" y="958646"/>
                  <a:pt x="11423879" y="951083"/>
                  <a:pt x="11421133" y="934052"/>
                </a:cubicBezTo>
                <a:cubicBezTo>
                  <a:pt x="11420072" y="923767"/>
                  <a:pt x="11423625" y="919904"/>
                  <a:pt x="11432629" y="925836"/>
                </a:cubicBezTo>
                <a:cubicBezTo>
                  <a:pt x="11443946" y="934977"/>
                  <a:pt x="11452311" y="932313"/>
                  <a:pt x="11458572" y="921212"/>
                </a:cubicBezTo>
                <a:cubicBezTo>
                  <a:pt x="11470256" y="895640"/>
                  <a:pt x="11496601" y="880569"/>
                  <a:pt x="11493620" y="844495"/>
                </a:cubicBezTo>
                <a:cubicBezTo>
                  <a:pt x="11495085" y="844331"/>
                  <a:pt x="11494663" y="842645"/>
                  <a:pt x="11495706" y="840794"/>
                </a:cubicBezTo>
                <a:cubicBezTo>
                  <a:pt x="11499259" y="836931"/>
                  <a:pt x="11501347" y="833232"/>
                  <a:pt x="11508048" y="835952"/>
                </a:cubicBezTo>
                <a:cubicBezTo>
                  <a:pt x="11513282" y="838837"/>
                  <a:pt x="11517054" y="841884"/>
                  <a:pt x="11518737" y="848631"/>
                </a:cubicBezTo>
                <a:cubicBezTo>
                  <a:pt x="11520844" y="857065"/>
                  <a:pt x="11517713" y="862613"/>
                  <a:pt x="11516045" y="868000"/>
                </a:cubicBezTo>
                <a:cubicBezTo>
                  <a:pt x="11510626" y="882474"/>
                  <a:pt x="11503741" y="897110"/>
                  <a:pt x="11498321" y="911583"/>
                </a:cubicBezTo>
                <a:cubicBezTo>
                  <a:pt x="11496856" y="911746"/>
                  <a:pt x="11497277" y="913432"/>
                  <a:pt x="11497699" y="915119"/>
                </a:cubicBezTo>
                <a:cubicBezTo>
                  <a:pt x="11496233" y="915282"/>
                  <a:pt x="11496654" y="916969"/>
                  <a:pt x="11495190" y="917132"/>
                </a:cubicBezTo>
                <a:cubicBezTo>
                  <a:pt x="11496654" y="916969"/>
                  <a:pt x="11498120" y="916805"/>
                  <a:pt x="11499583" y="916643"/>
                </a:cubicBezTo>
                <a:cubicBezTo>
                  <a:pt x="11499583" y="916643"/>
                  <a:pt x="11500628" y="914793"/>
                  <a:pt x="11502091" y="914630"/>
                </a:cubicBezTo>
                <a:cubicBezTo>
                  <a:pt x="11513589" y="906415"/>
                  <a:pt x="11526552" y="898036"/>
                  <a:pt x="11538050" y="889821"/>
                </a:cubicBezTo>
                <a:cubicBezTo>
                  <a:pt x="11552478" y="881278"/>
                  <a:pt x="11566903" y="872736"/>
                  <a:pt x="11574411" y="854564"/>
                </a:cubicBezTo>
                <a:cubicBezTo>
                  <a:pt x="11578368" y="840254"/>
                  <a:pt x="11586112" y="841125"/>
                  <a:pt x="11597846" y="851953"/>
                </a:cubicBezTo>
                <a:cubicBezTo>
                  <a:pt x="11608116" y="862943"/>
                  <a:pt x="11607292" y="871704"/>
                  <a:pt x="11602074" y="880954"/>
                </a:cubicBezTo>
                <a:cubicBezTo>
                  <a:pt x="11595610" y="897277"/>
                  <a:pt x="11589147" y="913600"/>
                  <a:pt x="11584147" y="929759"/>
                </a:cubicBezTo>
                <a:cubicBezTo>
                  <a:pt x="11578306" y="942545"/>
                  <a:pt x="11577279" y="956529"/>
                  <a:pt x="11581069" y="971709"/>
                </a:cubicBezTo>
                <a:cubicBezTo>
                  <a:pt x="11591945" y="967030"/>
                  <a:pt x="11591926" y="954897"/>
                  <a:pt x="11594216" y="945974"/>
                </a:cubicBezTo>
                <a:cubicBezTo>
                  <a:pt x="11597952" y="924754"/>
                  <a:pt x="11609231" y="909628"/>
                  <a:pt x="11628892" y="903970"/>
                </a:cubicBezTo>
                <a:cubicBezTo>
                  <a:pt x="11647093" y="898475"/>
                  <a:pt x="11666133" y="896354"/>
                  <a:pt x="11681604" y="885962"/>
                </a:cubicBezTo>
                <a:cubicBezTo>
                  <a:pt x="11703555" y="871382"/>
                  <a:pt x="11717578" y="873286"/>
                  <a:pt x="11736873" y="902341"/>
                </a:cubicBezTo>
                <a:cubicBezTo>
                  <a:pt x="11746942" y="918556"/>
                  <a:pt x="11758237" y="915564"/>
                  <a:pt x="11763237" y="899404"/>
                </a:cubicBezTo>
                <a:cubicBezTo>
                  <a:pt x="11768455" y="890155"/>
                  <a:pt x="11768438" y="878021"/>
                  <a:pt x="11778893" y="871656"/>
                </a:cubicBezTo>
                <a:cubicBezTo>
                  <a:pt x="11801337" y="907295"/>
                  <a:pt x="11834013" y="929659"/>
                  <a:pt x="11862519" y="959423"/>
                </a:cubicBezTo>
                <a:cubicBezTo>
                  <a:pt x="11894792" y="992233"/>
                  <a:pt x="11915770" y="1028036"/>
                  <a:pt x="11904748" y="1074339"/>
                </a:cubicBezTo>
                <a:cubicBezTo>
                  <a:pt x="11900388" y="1099095"/>
                  <a:pt x="11896029" y="1123854"/>
                  <a:pt x="11889786" y="1147085"/>
                </a:cubicBezTo>
                <a:cubicBezTo>
                  <a:pt x="11884786" y="1163245"/>
                  <a:pt x="11874551" y="1176521"/>
                  <a:pt x="11859702" y="1183376"/>
                </a:cubicBezTo>
                <a:cubicBezTo>
                  <a:pt x="11855712" y="1173418"/>
                  <a:pt x="11855493" y="1166508"/>
                  <a:pt x="11850458" y="1158401"/>
                </a:cubicBezTo>
                <a:cubicBezTo>
                  <a:pt x="11830813" y="1176194"/>
                  <a:pt x="11824972" y="1188979"/>
                  <a:pt x="11824385" y="1216783"/>
                </a:cubicBezTo>
                <a:cubicBezTo>
                  <a:pt x="11822316" y="1232616"/>
                  <a:pt x="11817939" y="1245239"/>
                  <a:pt x="11803713" y="1248557"/>
                </a:cubicBezTo>
                <a:cubicBezTo>
                  <a:pt x="11788023" y="1252040"/>
                  <a:pt x="11775481" y="1262106"/>
                  <a:pt x="11763563" y="1268635"/>
                </a:cubicBezTo>
                <a:cubicBezTo>
                  <a:pt x="11750599" y="1277013"/>
                  <a:pt x="11736374" y="1280331"/>
                  <a:pt x="11722352" y="1278427"/>
                </a:cubicBezTo>
                <a:cubicBezTo>
                  <a:pt x="11695767" y="1274454"/>
                  <a:pt x="11686778" y="1280656"/>
                  <a:pt x="11689120" y="1308133"/>
                </a:cubicBezTo>
                <a:cubicBezTo>
                  <a:pt x="11691243" y="1328701"/>
                  <a:pt x="11684980" y="1339800"/>
                  <a:pt x="11672439" y="1349865"/>
                </a:cubicBezTo>
                <a:cubicBezTo>
                  <a:pt x="11665537" y="1352368"/>
                  <a:pt x="11659477" y="1358244"/>
                  <a:pt x="11653416" y="1364121"/>
                </a:cubicBezTo>
                <a:cubicBezTo>
                  <a:pt x="11619344" y="1390454"/>
                  <a:pt x="11573941" y="1395512"/>
                  <a:pt x="11536297" y="1413576"/>
                </a:cubicBezTo>
                <a:cubicBezTo>
                  <a:pt x="11525421" y="1418254"/>
                  <a:pt x="11514126" y="1421246"/>
                  <a:pt x="11500523" y="1421028"/>
                </a:cubicBezTo>
                <a:cubicBezTo>
                  <a:pt x="11463486" y="1423421"/>
                  <a:pt x="11454294" y="1434848"/>
                  <a:pt x="11452682" y="1476633"/>
                </a:cubicBezTo>
                <a:cubicBezTo>
                  <a:pt x="11452497" y="1493992"/>
                  <a:pt x="11448542" y="1508300"/>
                  <a:pt x="11439350" y="1519727"/>
                </a:cubicBezTo>
                <a:cubicBezTo>
                  <a:pt x="11424520" y="1538716"/>
                  <a:pt x="11422889" y="1568369"/>
                  <a:pt x="11435062" y="1593018"/>
                </a:cubicBezTo>
                <a:cubicBezTo>
                  <a:pt x="11437790" y="1597915"/>
                  <a:pt x="11440097" y="1601125"/>
                  <a:pt x="11444489" y="1600636"/>
                </a:cubicBezTo>
                <a:cubicBezTo>
                  <a:pt x="11449306" y="1601833"/>
                  <a:pt x="11452857" y="1597969"/>
                  <a:pt x="11451594" y="1592910"/>
                </a:cubicBezTo>
                <a:cubicBezTo>
                  <a:pt x="11451796" y="1587685"/>
                  <a:pt x="11450954" y="1584312"/>
                  <a:pt x="11449691" y="1579252"/>
                </a:cubicBezTo>
                <a:cubicBezTo>
                  <a:pt x="11439605" y="1550904"/>
                  <a:pt x="11444201" y="1545192"/>
                  <a:pt x="11467213" y="1540893"/>
                </a:cubicBezTo>
                <a:cubicBezTo>
                  <a:pt x="11487299" y="1536922"/>
                  <a:pt x="11508865" y="1544921"/>
                  <a:pt x="11528948" y="1540950"/>
                </a:cubicBezTo>
                <a:cubicBezTo>
                  <a:pt x="11524992" y="1555259"/>
                  <a:pt x="11522502" y="1569406"/>
                  <a:pt x="11518546" y="1583716"/>
                </a:cubicBezTo>
                <a:cubicBezTo>
                  <a:pt x="11518346" y="1588940"/>
                  <a:pt x="11517101" y="1596014"/>
                  <a:pt x="11522335" y="1598898"/>
                </a:cubicBezTo>
                <a:cubicBezTo>
                  <a:pt x="11527571" y="1601781"/>
                  <a:pt x="11532167" y="1596067"/>
                  <a:pt x="11534254" y="1592368"/>
                </a:cubicBezTo>
                <a:cubicBezTo>
                  <a:pt x="11536965" y="1585131"/>
                  <a:pt x="11539674" y="1577895"/>
                  <a:pt x="11546155" y="1573706"/>
                </a:cubicBezTo>
                <a:cubicBezTo>
                  <a:pt x="11557232" y="1563804"/>
                  <a:pt x="11563933" y="1566524"/>
                  <a:pt x="11569608" y="1583228"/>
                </a:cubicBezTo>
                <a:cubicBezTo>
                  <a:pt x="11576544" y="1604994"/>
                  <a:pt x="11581780" y="1607878"/>
                  <a:pt x="11600401" y="1604068"/>
                </a:cubicBezTo>
                <a:cubicBezTo>
                  <a:pt x="11611696" y="1601077"/>
                  <a:pt x="11617354" y="1605647"/>
                  <a:pt x="11617791" y="1619467"/>
                </a:cubicBezTo>
                <a:cubicBezTo>
                  <a:pt x="11617590" y="1624691"/>
                  <a:pt x="11616966" y="1628228"/>
                  <a:pt x="11616345" y="1631764"/>
                </a:cubicBezTo>
                <a:cubicBezTo>
                  <a:pt x="11616362" y="1643898"/>
                  <a:pt x="11621397" y="1652005"/>
                  <a:pt x="11633535" y="1652387"/>
                </a:cubicBezTo>
                <a:cubicBezTo>
                  <a:pt x="11661363" y="1649287"/>
                  <a:pt x="11687963" y="1665392"/>
                  <a:pt x="11715389" y="1672739"/>
                </a:cubicBezTo>
                <a:cubicBezTo>
                  <a:pt x="11722089" y="1675459"/>
                  <a:pt x="11727746" y="1680031"/>
                  <a:pt x="11733823" y="1686288"/>
                </a:cubicBezTo>
                <a:cubicBezTo>
                  <a:pt x="11751215" y="1701687"/>
                  <a:pt x="11753959" y="1718717"/>
                  <a:pt x="11738911" y="1730795"/>
                </a:cubicBezTo>
                <a:cubicBezTo>
                  <a:pt x="11726791" y="1742547"/>
                  <a:pt x="11714249" y="1752614"/>
                  <a:pt x="11699821" y="1761155"/>
                </a:cubicBezTo>
                <a:cubicBezTo>
                  <a:pt x="11654452" y="1790480"/>
                  <a:pt x="11609925" y="1823180"/>
                  <a:pt x="11569591" y="1860613"/>
                </a:cubicBezTo>
                <a:cubicBezTo>
                  <a:pt x="11559558" y="1868666"/>
                  <a:pt x="11548060" y="1876881"/>
                  <a:pt x="11542219" y="1889668"/>
                </a:cubicBezTo>
                <a:cubicBezTo>
                  <a:pt x="11519479" y="1937275"/>
                  <a:pt x="11483738" y="1968994"/>
                  <a:pt x="11439194" y="1989561"/>
                </a:cubicBezTo>
                <a:cubicBezTo>
                  <a:pt x="11435221" y="1991737"/>
                  <a:pt x="11429784" y="1994076"/>
                  <a:pt x="11431045" y="1999137"/>
                </a:cubicBezTo>
                <a:cubicBezTo>
                  <a:pt x="11434213" y="2017854"/>
                  <a:pt x="11430679" y="2033850"/>
                  <a:pt x="11430494" y="2051207"/>
                </a:cubicBezTo>
                <a:cubicBezTo>
                  <a:pt x="11431555" y="2061491"/>
                  <a:pt x="11433239" y="2068239"/>
                  <a:pt x="11442246" y="2074169"/>
                </a:cubicBezTo>
                <a:cubicBezTo>
                  <a:pt x="11449790" y="2080264"/>
                  <a:pt x="11453963" y="2072864"/>
                  <a:pt x="11457515" y="2069001"/>
                </a:cubicBezTo>
                <a:cubicBezTo>
                  <a:pt x="11490746" y="2039293"/>
                  <a:pt x="11523556" y="2007900"/>
                  <a:pt x="11558251" y="1978030"/>
                </a:cubicBezTo>
                <a:cubicBezTo>
                  <a:pt x="11595454" y="1946147"/>
                  <a:pt x="11635808" y="1920847"/>
                  <a:pt x="11684343" y="1910239"/>
                </a:cubicBezTo>
                <a:cubicBezTo>
                  <a:pt x="11690199" y="1909587"/>
                  <a:pt x="11698146" y="1905234"/>
                  <a:pt x="11702338" y="1909968"/>
                </a:cubicBezTo>
                <a:cubicBezTo>
                  <a:pt x="11706952" y="1916389"/>
                  <a:pt x="11704662" y="1925311"/>
                  <a:pt x="11703417" y="1932385"/>
                </a:cubicBezTo>
                <a:cubicBezTo>
                  <a:pt x="11701330" y="1936085"/>
                  <a:pt x="11700709" y="1939622"/>
                  <a:pt x="11698619" y="1943321"/>
                </a:cubicBezTo>
                <a:cubicBezTo>
                  <a:pt x="11696752" y="1953931"/>
                  <a:pt x="11691534" y="1963180"/>
                  <a:pt x="11693015" y="1975151"/>
                </a:cubicBezTo>
                <a:cubicBezTo>
                  <a:pt x="11727123" y="1973084"/>
                  <a:pt x="11762089" y="1986526"/>
                  <a:pt x="11794515" y="1977712"/>
                </a:cubicBezTo>
                <a:cubicBezTo>
                  <a:pt x="11801417" y="1975209"/>
                  <a:pt x="11808538" y="1979617"/>
                  <a:pt x="11803742" y="1990553"/>
                </a:cubicBezTo>
                <a:cubicBezTo>
                  <a:pt x="11801030" y="1997790"/>
                  <a:pt x="11802092" y="2008073"/>
                  <a:pt x="11805663" y="2016344"/>
                </a:cubicBezTo>
                <a:cubicBezTo>
                  <a:pt x="11819940" y="2049426"/>
                  <a:pt x="11817467" y="2075705"/>
                  <a:pt x="11803277" y="2103292"/>
                </a:cubicBezTo>
                <a:cubicBezTo>
                  <a:pt x="11781159" y="2147363"/>
                  <a:pt x="11766161" y="2195842"/>
                  <a:pt x="11737964" y="2233657"/>
                </a:cubicBezTo>
                <a:lnTo>
                  <a:pt x="11691884" y="2305205"/>
                </a:lnTo>
                <a:lnTo>
                  <a:pt x="11712475" y="2347454"/>
                </a:lnTo>
                <a:cubicBezTo>
                  <a:pt x="11716158" y="2367751"/>
                  <a:pt x="11712937" y="2389129"/>
                  <a:pt x="11699471" y="2412238"/>
                </a:cubicBezTo>
                <a:cubicBezTo>
                  <a:pt x="11686886" y="2437135"/>
                  <a:pt x="11674302" y="2462033"/>
                  <a:pt x="11659946" y="2485138"/>
                </a:cubicBezTo>
                <a:cubicBezTo>
                  <a:pt x="11649187" y="2501129"/>
                  <a:pt x="11633103" y="2513530"/>
                  <a:pt x="11613493" y="2518781"/>
                </a:cubicBezTo>
                <a:cubicBezTo>
                  <a:pt x="11611767" y="2508075"/>
                  <a:pt x="11613582" y="2500953"/>
                  <a:pt x="11610065" y="2492022"/>
                </a:cubicBezTo>
                <a:cubicBezTo>
                  <a:pt x="11581503" y="2507927"/>
                  <a:pt x="11570761" y="2520352"/>
                  <a:pt x="11561719" y="2548833"/>
                </a:cubicBezTo>
                <a:cubicBezTo>
                  <a:pt x="11554520" y="2564843"/>
                  <a:pt x="11545556" y="2577277"/>
                  <a:pt x="11527746" y="2578972"/>
                </a:cubicBezTo>
                <a:cubicBezTo>
                  <a:pt x="11508156" y="2580659"/>
                  <a:pt x="11490310" y="2589485"/>
                  <a:pt x="11474262" y="2594753"/>
                </a:cubicBezTo>
                <a:cubicBezTo>
                  <a:pt x="11456424" y="2601796"/>
                  <a:pt x="11438614" y="2603491"/>
                  <a:pt x="11422611" y="2599846"/>
                </a:cubicBezTo>
                <a:lnTo>
                  <a:pt x="11400947" y="2599739"/>
                </a:lnTo>
                <a:lnTo>
                  <a:pt x="11386894" y="2634235"/>
                </a:lnTo>
                <a:cubicBezTo>
                  <a:pt x="11380349" y="2647966"/>
                  <a:pt x="11372676" y="2660957"/>
                  <a:pt x="11362753" y="2672465"/>
                </a:cubicBezTo>
                <a:cubicBezTo>
                  <a:pt x="11357737" y="2676490"/>
                  <a:pt x="11354808" y="2676817"/>
                  <a:pt x="11349151" y="2672246"/>
                </a:cubicBezTo>
                <a:lnTo>
                  <a:pt x="11340794" y="2667830"/>
                </a:lnTo>
                <a:lnTo>
                  <a:pt x="11315403" y="2679542"/>
                </a:lnTo>
                <a:cubicBezTo>
                  <a:pt x="11303359" y="2685277"/>
                  <a:pt x="11290876" y="2689560"/>
                  <a:pt x="11278148" y="2692980"/>
                </a:cubicBezTo>
                <a:lnTo>
                  <a:pt x="11251614" y="2698631"/>
                </a:lnTo>
                <a:lnTo>
                  <a:pt x="11249388" y="2712832"/>
                </a:lnTo>
                <a:cubicBezTo>
                  <a:pt x="11244826" y="2742813"/>
                  <a:pt x="11235838" y="2749015"/>
                  <a:pt x="11208194" y="2734758"/>
                </a:cubicBezTo>
                <a:cubicBezTo>
                  <a:pt x="11208194" y="2734758"/>
                  <a:pt x="11207150" y="2736608"/>
                  <a:pt x="11205685" y="2736771"/>
                </a:cubicBezTo>
                <a:cubicBezTo>
                  <a:pt x="11205484" y="2741996"/>
                  <a:pt x="11204861" y="2745531"/>
                  <a:pt x="11204659" y="2750755"/>
                </a:cubicBezTo>
                <a:cubicBezTo>
                  <a:pt x="11203230" y="2775186"/>
                  <a:pt x="11198636" y="2780899"/>
                  <a:pt x="11178111" y="2771050"/>
                </a:cubicBezTo>
                <a:cubicBezTo>
                  <a:pt x="11140838" y="2754399"/>
                  <a:pt x="11107994" y="2761526"/>
                  <a:pt x="11076831" y="2775399"/>
                </a:cubicBezTo>
                <a:cubicBezTo>
                  <a:pt x="11051896" y="2788579"/>
                  <a:pt x="11030965" y="2804238"/>
                  <a:pt x="11020497" y="2830433"/>
                </a:cubicBezTo>
                <a:lnTo>
                  <a:pt x="11017064" y="2845714"/>
                </a:lnTo>
                <a:lnTo>
                  <a:pt x="11042245" y="2838643"/>
                </a:lnTo>
                <a:cubicBezTo>
                  <a:pt x="11067177" y="2836984"/>
                  <a:pt x="11090266" y="2847795"/>
                  <a:pt x="11115198" y="2846135"/>
                </a:cubicBezTo>
                <a:cubicBezTo>
                  <a:pt x="11106226" y="2860353"/>
                  <a:pt x="11099034" y="2874580"/>
                  <a:pt x="11090063" y="2888798"/>
                </a:cubicBezTo>
                <a:cubicBezTo>
                  <a:pt x="11088256" y="2894138"/>
                  <a:pt x="11084662" y="2901252"/>
                  <a:pt x="11089983" y="2904843"/>
                </a:cubicBezTo>
                <a:cubicBezTo>
                  <a:pt x="11095305" y="2908435"/>
                  <a:pt x="11102454" y="2903121"/>
                  <a:pt x="11106030" y="2899574"/>
                </a:cubicBezTo>
                <a:cubicBezTo>
                  <a:pt x="11111409" y="2892469"/>
                  <a:pt x="11116784" y="2885365"/>
                  <a:pt x="11125701" y="2881843"/>
                </a:cubicBezTo>
                <a:cubicBezTo>
                  <a:pt x="11141766" y="2873009"/>
                  <a:pt x="11148870" y="2876610"/>
                  <a:pt x="11150563" y="2894446"/>
                </a:cubicBezTo>
                <a:cubicBezTo>
                  <a:pt x="11152226" y="2917631"/>
                  <a:pt x="11157550" y="2921223"/>
                  <a:pt x="11180702" y="2919553"/>
                </a:cubicBezTo>
                <a:cubicBezTo>
                  <a:pt x="11194952" y="2917842"/>
                  <a:pt x="11200267" y="2923216"/>
                  <a:pt x="11196634" y="2937461"/>
                </a:cubicBezTo>
                <a:cubicBezTo>
                  <a:pt x="11194829" y="2942800"/>
                  <a:pt x="11193030" y="2946357"/>
                  <a:pt x="11191233" y="2949913"/>
                </a:cubicBezTo>
                <a:cubicBezTo>
                  <a:pt x="11187610" y="2962375"/>
                  <a:pt x="11191126" y="2971307"/>
                  <a:pt x="11205360" y="2973160"/>
                </a:cubicBezTo>
                <a:cubicBezTo>
                  <a:pt x="11239183" y="2973327"/>
                  <a:pt x="11265789" y="2993068"/>
                  <a:pt x="11295999" y="3003915"/>
                </a:cubicBezTo>
                <a:cubicBezTo>
                  <a:pt x="11303102" y="3007515"/>
                  <a:pt x="11308416" y="3012890"/>
                  <a:pt x="11313721" y="3020048"/>
                </a:cubicBezTo>
                <a:cubicBezTo>
                  <a:pt x="11329654" y="3037954"/>
                  <a:pt x="11327786" y="3055773"/>
                  <a:pt x="11306370" y="3066365"/>
                </a:cubicBezTo>
                <a:cubicBezTo>
                  <a:pt x="11288517" y="3076973"/>
                  <a:pt x="11270671" y="3085799"/>
                  <a:pt x="11251053" y="3092832"/>
                </a:cubicBezTo>
                <a:cubicBezTo>
                  <a:pt x="11188626" y="3117483"/>
                  <a:pt x="11126179" y="3145699"/>
                  <a:pt x="11067265" y="3179280"/>
                </a:cubicBezTo>
                <a:cubicBezTo>
                  <a:pt x="11052987" y="3186342"/>
                  <a:pt x="11036932" y="3193394"/>
                  <a:pt x="11026187" y="3205820"/>
                </a:cubicBezTo>
                <a:cubicBezTo>
                  <a:pt x="10985017" y="3251970"/>
                  <a:pt x="10933251" y="3280238"/>
                  <a:pt x="10874425" y="3295993"/>
                </a:cubicBezTo>
                <a:cubicBezTo>
                  <a:pt x="10869078" y="3297749"/>
                  <a:pt x="10861946" y="3299496"/>
                  <a:pt x="10861918" y="3304845"/>
                </a:cubicBezTo>
                <a:cubicBezTo>
                  <a:pt x="10860044" y="3324446"/>
                  <a:pt x="10851063" y="3340445"/>
                  <a:pt x="10845634" y="3358248"/>
                </a:cubicBezTo>
                <a:cubicBezTo>
                  <a:pt x="10843800" y="3368936"/>
                  <a:pt x="10843766" y="3376067"/>
                  <a:pt x="10852631" y="3383241"/>
                </a:cubicBezTo>
                <a:cubicBezTo>
                  <a:pt x="10859716" y="3390409"/>
                  <a:pt x="10866871" y="3383313"/>
                  <a:pt x="10872231" y="3379773"/>
                </a:cubicBezTo>
                <a:cubicBezTo>
                  <a:pt x="10920428" y="3353269"/>
                  <a:pt x="10968633" y="3324983"/>
                  <a:pt x="11018611" y="3298488"/>
                </a:cubicBezTo>
                <a:cubicBezTo>
                  <a:pt x="11072157" y="3270227"/>
                  <a:pt x="11127447" y="3249108"/>
                  <a:pt x="11187999" y="3244059"/>
                </a:cubicBezTo>
                <a:cubicBezTo>
                  <a:pt x="11195118" y="3244094"/>
                  <a:pt x="11205818" y="3240582"/>
                  <a:pt x="11209353" y="3245947"/>
                </a:cubicBezTo>
                <a:cubicBezTo>
                  <a:pt x="11212877" y="3253096"/>
                  <a:pt x="11207493" y="3261983"/>
                  <a:pt x="11203898" y="3269096"/>
                </a:cubicBezTo>
                <a:cubicBezTo>
                  <a:pt x="11200318" y="3272645"/>
                  <a:pt x="11198522" y="3276201"/>
                  <a:pt x="11194943" y="3279748"/>
                </a:cubicBezTo>
                <a:cubicBezTo>
                  <a:pt x="11189552" y="3290419"/>
                  <a:pt x="11180606" y="3299288"/>
                  <a:pt x="11178763" y="3311759"/>
                </a:cubicBezTo>
                <a:cubicBezTo>
                  <a:pt x="11219699" y="3313743"/>
                  <a:pt x="11256994" y="3331756"/>
                  <a:pt x="11297964" y="3326610"/>
                </a:cubicBezTo>
                <a:cubicBezTo>
                  <a:pt x="11306873" y="3324872"/>
                  <a:pt x="11313968" y="3330255"/>
                  <a:pt x="11305015" y="3340908"/>
                </a:cubicBezTo>
                <a:cubicBezTo>
                  <a:pt x="11299639" y="3348013"/>
                  <a:pt x="11297804" y="3358701"/>
                  <a:pt x="11299542" y="3367622"/>
                </a:cubicBezTo>
                <a:cubicBezTo>
                  <a:pt x="11306485" y="3403313"/>
                  <a:pt x="11295672" y="3430001"/>
                  <a:pt x="11270618" y="3456620"/>
                </a:cubicBezTo>
                <a:cubicBezTo>
                  <a:pt x="11231245" y="3499212"/>
                  <a:pt x="11198962" y="3547187"/>
                  <a:pt x="11154282" y="3582624"/>
                </a:cubicBezTo>
                <a:cubicBezTo>
                  <a:pt x="11122106" y="3609206"/>
                  <a:pt x="11091719" y="3634016"/>
                  <a:pt x="11063088" y="3664181"/>
                </a:cubicBezTo>
                <a:cubicBezTo>
                  <a:pt x="11039831" y="3687242"/>
                  <a:pt x="11013051" y="3703156"/>
                  <a:pt x="10980953" y="3713693"/>
                </a:cubicBezTo>
                <a:lnTo>
                  <a:pt x="10976243" y="3715939"/>
                </a:lnTo>
                <a:lnTo>
                  <a:pt x="10968472" y="3721098"/>
                </a:lnTo>
                <a:lnTo>
                  <a:pt x="10965589" y="3721020"/>
                </a:lnTo>
                <a:lnTo>
                  <a:pt x="10949502" y="3728692"/>
                </a:lnTo>
                <a:cubicBezTo>
                  <a:pt x="10939460" y="3734437"/>
                  <a:pt x="10930081" y="3741076"/>
                  <a:pt x="10922030" y="3749059"/>
                </a:cubicBezTo>
                <a:lnTo>
                  <a:pt x="10890360" y="3768797"/>
                </a:lnTo>
                <a:lnTo>
                  <a:pt x="10943526" y="3752846"/>
                </a:lnTo>
                <a:cubicBezTo>
                  <a:pt x="10962119" y="3745150"/>
                  <a:pt x="10979969" y="3735716"/>
                  <a:pt x="10997819" y="3724792"/>
                </a:cubicBezTo>
                <a:cubicBezTo>
                  <a:pt x="11015669" y="3710888"/>
                  <a:pt x="11037485" y="3702943"/>
                  <a:pt x="11061285" y="3702943"/>
                </a:cubicBezTo>
                <a:cubicBezTo>
                  <a:pt x="11081118" y="3704930"/>
                  <a:pt x="11091035" y="3696985"/>
                  <a:pt x="11093018" y="3677123"/>
                </a:cubicBezTo>
                <a:cubicBezTo>
                  <a:pt x="11095001" y="3665206"/>
                  <a:pt x="11100951" y="3661233"/>
                  <a:pt x="11110868" y="3669178"/>
                </a:cubicBezTo>
                <a:cubicBezTo>
                  <a:pt x="11122768" y="3681095"/>
                  <a:pt x="11134668" y="3679109"/>
                  <a:pt x="11146568" y="3667192"/>
                </a:cubicBezTo>
                <a:cubicBezTo>
                  <a:pt x="11170367" y="3639385"/>
                  <a:pt x="11210034" y="3625482"/>
                  <a:pt x="11217967" y="3583772"/>
                </a:cubicBezTo>
                <a:cubicBezTo>
                  <a:pt x="11219950" y="3583772"/>
                  <a:pt x="11219950" y="3581786"/>
                  <a:pt x="11221934" y="3579799"/>
                </a:cubicBezTo>
                <a:cubicBezTo>
                  <a:pt x="11227884" y="3575827"/>
                  <a:pt x="11231850" y="3571855"/>
                  <a:pt x="11239784" y="3575827"/>
                </a:cubicBezTo>
                <a:cubicBezTo>
                  <a:pt x="11245733" y="3579799"/>
                  <a:pt x="11249700" y="3583772"/>
                  <a:pt x="11249700" y="3591717"/>
                </a:cubicBezTo>
                <a:cubicBezTo>
                  <a:pt x="11249700" y="3601648"/>
                  <a:pt x="11243750" y="3607606"/>
                  <a:pt x="11239784" y="3613565"/>
                </a:cubicBezTo>
                <a:cubicBezTo>
                  <a:pt x="11227884" y="3629454"/>
                  <a:pt x="11214000" y="3645344"/>
                  <a:pt x="11202101" y="3661233"/>
                </a:cubicBezTo>
                <a:cubicBezTo>
                  <a:pt x="11200117" y="3661233"/>
                  <a:pt x="11200117" y="3663220"/>
                  <a:pt x="11200117" y="3665206"/>
                </a:cubicBezTo>
                <a:cubicBezTo>
                  <a:pt x="11198134" y="3665206"/>
                  <a:pt x="11198134" y="3667192"/>
                  <a:pt x="11196151" y="3667192"/>
                </a:cubicBezTo>
                <a:cubicBezTo>
                  <a:pt x="11198134" y="3667192"/>
                  <a:pt x="11200117" y="3667192"/>
                  <a:pt x="11202101" y="3667192"/>
                </a:cubicBezTo>
                <a:cubicBezTo>
                  <a:pt x="11202101" y="3667192"/>
                  <a:pt x="11204084" y="3665206"/>
                  <a:pt x="11206067" y="3665206"/>
                </a:cubicBezTo>
                <a:cubicBezTo>
                  <a:pt x="11223917" y="3657261"/>
                  <a:pt x="11243750" y="3649316"/>
                  <a:pt x="11261600" y="3641371"/>
                </a:cubicBezTo>
                <a:cubicBezTo>
                  <a:pt x="11283416" y="3633427"/>
                  <a:pt x="11305233" y="3625482"/>
                  <a:pt x="11321099" y="3605620"/>
                </a:cubicBezTo>
                <a:cubicBezTo>
                  <a:pt x="11331016" y="3589730"/>
                  <a:pt x="11340933" y="3591717"/>
                  <a:pt x="11352833" y="3605620"/>
                </a:cubicBezTo>
                <a:cubicBezTo>
                  <a:pt x="11362749" y="3619523"/>
                  <a:pt x="11358782" y="3629454"/>
                  <a:pt x="11348866" y="3639385"/>
                </a:cubicBezTo>
                <a:cubicBezTo>
                  <a:pt x="11334983" y="3657261"/>
                  <a:pt x="11321099" y="3675137"/>
                  <a:pt x="11309200" y="3693012"/>
                </a:cubicBezTo>
                <a:cubicBezTo>
                  <a:pt x="11297300" y="3706916"/>
                  <a:pt x="11291350" y="3722805"/>
                  <a:pt x="11291350" y="3740681"/>
                </a:cubicBezTo>
                <a:cubicBezTo>
                  <a:pt x="11307216" y="3736709"/>
                  <a:pt x="11311183" y="3722805"/>
                  <a:pt x="11317133" y="3712874"/>
                </a:cubicBezTo>
                <a:cubicBezTo>
                  <a:pt x="11329033" y="3689040"/>
                  <a:pt x="11348866" y="3673151"/>
                  <a:pt x="11376632" y="3669178"/>
                </a:cubicBezTo>
                <a:cubicBezTo>
                  <a:pt x="11402415" y="3665206"/>
                  <a:pt x="11428199" y="3665206"/>
                  <a:pt x="11451998" y="3655275"/>
                </a:cubicBezTo>
                <a:cubicBezTo>
                  <a:pt x="11485715" y="3641371"/>
                  <a:pt x="11503565" y="3645344"/>
                  <a:pt x="11519431" y="3681095"/>
                </a:cubicBezTo>
                <a:cubicBezTo>
                  <a:pt x="11527364" y="3700957"/>
                  <a:pt x="11543231" y="3698971"/>
                  <a:pt x="11555131" y="3681095"/>
                </a:cubicBezTo>
                <a:cubicBezTo>
                  <a:pt x="11565047" y="3671164"/>
                  <a:pt x="11569014" y="3657261"/>
                  <a:pt x="11584880" y="3651302"/>
                </a:cubicBezTo>
                <a:cubicBezTo>
                  <a:pt x="11602730" y="3694999"/>
                  <a:pt x="11638430" y="3724792"/>
                  <a:pt x="11666196" y="3762529"/>
                </a:cubicBezTo>
                <a:cubicBezTo>
                  <a:pt x="11697929" y="3804239"/>
                  <a:pt x="11713796" y="3847936"/>
                  <a:pt x="11684046" y="3899577"/>
                </a:cubicBezTo>
                <a:cubicBezTo>
                  <a:pt x="11670163" y="3927383"/>
                  <a:pt x="11656280" y="3955190"/>
                  <a:pt x="11640413" y="3981011"/>
                </a:cubicBezTo>
                <a:cubicBezTo>
                  <a:pt x="11628513" y="3998886"/>
                  <a:pt x="11610664" y="4012790"/>
                  <a:pt x="11588847" y="4018748"/>
                </a:cubicBezTo>
                <a:cubicBezTo>
                  <a:pt x="11586864" y="4006831"/>
                  <a:pt x="11588847" y="3998886"/>
                  <a:pt x="11584880" y="3988955"/>
                </a:cubicBezTo>
                <a:cubicBezTo>
                  <a:pt x="11553147" y="4006831"/>
                  <a:pt x="11541248" y="4020734"/>
                  <a:pt x="11531331" y="4052514"/>
                </a:cubicBezTo>
                <a:cubicBezTo>
                  <a:pt x="11523398" y="4070389"/>
                  <a:pt x="11513481" y="4084293"/>
                  <a:pt x="11493648" y="4086279"/>
                </a:cubicBezTo>
                <a:cubicBezTo>
                  <a:pt x="11471831" y="4088265"/>
                  <a:pt x="11451998" y="4098196"/>
                  <a:pt x="11434148" y="4104155"/>
                </a:cubicBezTo>
                <a:cubicBezTo>
                  <a:pt x="11414315" y="4112099"/>
                  <a:pt x="11394482" y="4114086"/>
                  <a:pt x="11376632" y="4110113"/>
                </a:cubicBezTo>
                <a:cubicBezTo>
                  <a:pt x="11342916" y="4102168"/>
                  <a:pt x="11329033" y="4108127"/>
                  <a:pt x="11323083" y="4139906"/>
                </a:cubicBezTo>
                <a:cubicBezTo>
                  <a:pt x="11319116" y="4163740"/>
                  <a:pt x="11307216" y="4175658"/>
                  <a:pt x="11287383" y="4185589"/>
                </a:cubicBezTo>
                <a:cubicBezTo>
                  <a:pt x="11277467" y="4187575"/>
                  <a:pt x="11267550" y="4193533"/>
                  <a:pt x="11257633" y="4199492"/>
                </a:cubicBezTo>
                <a:cubicBezTo>
                  <a:pt x="11204084" y="4225312"/>
                  <a:pt x="11142601" y="4225312"/>
                  <a:pt x="11087068" y="4241202"/>
                </a:cubicBezTo>
                <a:cubicBezTo>
                  <a:pt x="11071202" y="4245174"/>
                  <a:pt x="11055335" y="4247161"/>
                  <a:pt x="11037485" y="4245174"/>
                </a:cubicBezTo>
                <a:cubicBezTo>
                  <a:pt x="10987902" y="4243188"/>
                  <a:pt x="10972036" y="4255105"/>
                  <a:pt x="10956169" y="4302774"/>
                </a:cubicBezTo>
                <a:cubicBezTo>
                  <a:pt x="10950219" y="4322636"/>
                  <a:pt x="10940303" y="4338525"/>
                  <a:pt x="10924436" y="4350443"/>
                </a:cubicBezTo>
                <a:cubicBezTo>
                  <a:pt x="10898653" y="4370305"/>
                  <a:pt x="10886753" y="4404070"/>
                  <a:pt x="10894687" y="4433863"/>
                </a:cubicBezTo>
                <a:cubicBezTo>
                  <a:pt x="10896670" y="4439821"/>
                  <a:pt x="10898653" y="4443794"/>
                  <a:pt x="10904603" y="4443794"/>
                </a:cubicBezTo>
                <a:cubicBezTo>
                  <a:pt x="10910553" y="4445780"/>
                  <a:pt x="10916503" y="4441808"/>
                  <a:pt x="10916503" y="4435849"/>
                </a:cubicBezTo>
                <a:cubicBezTo>
                  <a:pt x="10918486" y="4429890"/>
                  <a:pt x="10918486" y="4425918"/>
                  <a:pt x="10918486" y="4419959"/>
                </a:cubicBezTo>
                <a:cubicBezTo>
                  <a:pt x="10914520" y="4386194"/>
                  <a:pt x="10922453" y="4380236"/>
                  <a:pt x="10954186" y="4378249"/>
                </a:cubicBezTo>
                <a:cubicBezTo>
                  <a:pt x="10981952" y="4376263"/>
                  <a:pt x="11007736" y="4388180"/>
                  <a:pt x="11035502" y="4386194"/>
                </a:cubicBezTo>
                <a:cubicBezTo>
                  <a:pt x="11025585" y="4402084"/>
                  <a:pt x="11017652" y="4417973"/>
                  <a:pt x="11007736" y="4433863"/>
                </a:cubicBezTo>
                <a:cubicBezTo>
                  <a:pt x="11005752" y="4439821"/>
                  <a:pt x="11001786" y="4447766"/>
                  <a:pt x="11007736" y="4451739"/>
                </a:cubicBezTo>
                <a:cubicBezTo>
                  <a:pt x="11013686" y="4455711"/>
                  <a:pt x="11021619" y="4449752"/>
                  <a:pt x="11025585" y="4445780"/>
                </a:cubicBezTo>
                <a:cubicBezTo>
                  <a:pt x="11031535" y="4437835"/>
                  <a:pt x="11037485" y="4429890"/>
                  <a:pt x="11047402" y="4425918"/>
                </a:cubicBezTo>
                <a:cubicBezTo>
                  <a:pt x="11065252" y="4415987"/>
                  <a:pt x="11073185" y="4419959"/>
                  <a:pt x="11075168" y="4439821"/>
                </a:cubicBezTo>
                <a:cubicBezTo>
                  <a:pt x="11077152" y="4465642"/>
                  <a:pt x="11083102" y="4469614"/>
                  <a:pt x="11108885" y="4467628"/>
                </a:cubicBezTo>
                <a:cubicBezTo>
                  <a:pt x="11124751" y="4465642"/>
                  <a:pt x="11130701" y="4471600"/>
                  <a:pt x="11126735" y="4487490"/>
                </a:cubicBezTo>
                <a:cubicBezTo>
                  <a:pt x="11124751" y="4493449"/>
                  <a:pt x="11122768" y="4497421"/>
                  <a:pt x="11120785" y="4501393"/>
                </a:cubicBezTo>
                <a:cubicBezTo>
                  <a:pt x="11116818" y="4515297"/>
                  <a:pt x="11120785" y="4525228"/>
                  <a:pt x="11136651" y="4527214"/>
                </a:cubicBezTo>
                <a:cubicBezTo>
                  <a:pt x="11174334" y="4527214"/>
                  <a:pt x="11204084" y="4549062"/>
                  <a:pt x="11237800" y="4560979"/>
                </a:cubicBezTo>
                <a:cubicBezTo>
                  <a:pt x="11245733" y="4564952"/>
                  <a:pt x="11251683" y="4570910"/>
                  <a:pt x="11257633" y="4578855"/>
                </a:cubicBezTo>
                <a:cubicBezTo>
                  <a:pt x="11275483" y="4598717"/>
                  <a:pt x="11273500" y="4618579"/>
                  <a:pt x="11249700" y="4630496"/>
                </a:cubicBezTo>
                <a:cubicBezTo>
                  <a:pt x="11229867" y="4642413"/>
                  <a:pt x="11210034" y="4652344"/>
                  <a:pt x="11188217" y="4660289"/>
                </a:cubicBezTo>
                <a:cubicBezTo>
                  <a:pt x="11118801" y="4688096"/>
                  <a:pt x="11049385" y="4719875"/>
                  <a:pt x="10983936" y="4757612"/>
                </a:cubicBezTo>
                <a:cubicBezTo>
                  <a:pt x="10968069" y="4765557"/>
                  <a:pt x="10950219" y="4773502"/>
                  <a:pt x="10938320" y="4787405"/>
                </a:cubicBezTo>
                <a:cubicBezTo>
                  <a:pt x="10892703" y="4839046"/>
                  <a:pt x="10835187" y="4870825"/>
                  <a:pt x="10769738" y="4888701"/>
                </a:cubicBezTo>
                <a:cubicBezTo>
                  <a:pt x="10763788" y="4890687"/>
                  <a:pt x="10755854" y="4892674"/>
                  <a:pt x="10755854" y="4898632"/>
                </a:cubicBezTo>
                <a:cubicBezTo>
                  <a:pt x="10753871" y="4920480"/>
                  <a:pt x="10743955" y="4938356"/>
                  <a:pt x="10738005" y="4958218"/>
                </a:cubicBezTo>
                <a:cubicBezTo>
                  <a:pt x="10736021" y="4970135"/>
                  <a:pt x="10736021" y="4978080"/>
                  <a:pt x="10745938" y="4986025"/>
                </a:cubicBezTo>
                <a:cubicBezTo>
                  <a:pt x="10753871" y="4993969"/>
                  <a:pt x="10761804" y="4986025"/>
                  <a:pt x="10767754" y="4982052"/>
                </a:cubicBezTo>
                <a:cubicBezTo>
                  <a:pt x="10821304" y="4952259"/>
                  <a:pt x="10874853" y="4920480"/>
                  <a:pt x="10930386" y="4890687"/>
                </a:cubicBezTo>
                <a:cubicBezTo>
                  <a:pt x="10989886" y="4858908"/>
                  <a:pt x="11051369" y="4835074"/>
                  <a:pt x="11118801" y="4829115"/>
                </a:cubicBezTo>
                <a:cubicBezTo>
                  <a:pt x="11126735" y="4829115"/>
                  <a:pt x="11138634" y="4825143"/>
                  <a:pt x="11142601" y="4831101"/>
                </a:cubicBezTo>
                <a:cubicBezTo>
                  <a:pt x="11146568" y="4839046"/>
                  <a:pt x="11140618" y="4848977"/>
                  <a:pt x="11136651" y="4856922"/>
                </a:cubicBezTo>
                <a:cubicBezTo>
                  <a:pt x="11132684" y="4860894"/>
                  <a:pt x="11130701" y="4864867"/>
                  <a:pt x="11126735" y="4868839"/>
                </a:cubicBezTo>
                <a:cubicBezTo>
                  <a:pt x="11120785" y="4880756"/>
                  <a:pt x="11110868" y="4890687"/>
                  <a:pt x="11108885" y="4904591"/>
                </a:cubicBezTo>
                <a:cubicBezTo>
                  <a:pt x="11154501" y="4906577"/>
                  <a:pt x="11196151" y="4926439"/>
                  <a:pt x="11241767" y="4920480"/>
                </a:cubicBezTo>
                <a:cubicBezTo>
                  <a:pt x="11251683" y="4918494"/>
                  <a:pt x="11259617" y="4924453"/>
                  <a:pt x="11249700" y="4936370"/>
                </a:cubicBezTo>
                <a:cubicBezTo>
                  <a:pt x="11243750" y="4944315"/>
                  <a:pt x="11241767" y="4956232"/>
                  <a:pt x="11243750" y="4966163"/>
                </a:cubicBezTo>
                <a:cubicBezTo>
                  <a:pt x="11251683" y="5005887"/>
                  <a:pt x="11239784" y="5035679"/>
                  <a:pt x="11212017" y="5065472"/>
                </a:cubicBezTo>
                <a:cubicBezTo>
                  <a:pt x="11168384" y="5113141"/>
                  <a:pt x="11132684" y="5166768"/>
                  <a:pt x="11083102" y="5206492"/>
                </a:cubicBezTo>
                <a:cubicBezTo>
                  <a:pt x="11047402" y="5236285"/>
                  <a:pt x="11013686" y="5264092"/>
                  <a:pt x="10981952" y="5297857"/>
                </a:cubicBezTo>
                <a:cubicBezTo>
                  <a:pt x="10956169" y="5323678"/>
                  <a:pt x="10926420" y="5341553"/>
                  <a:pt x="10890720" y="5353470"/>
                </a:cubicBezTo>
                <a:cubicBezTo>
                  <a:pt x="10866920" y="5363401"/>
                  <a:pt x="10843120" y="5375319"/>
                  <a:pt x="10825271" y="5393194"/>
                </a:cubicBezTo>
                <a:cubicBezTo>
                  <a:pt x="10783621" y="5430932"/>
                  <a:pt x="10738005" y="5448808"/>
                  <a:pt x="10682472" y="5446822"/>
                </a:cubicBezTo>
                <a:cubicBezTo>
                  <a:pt x="10638839" y="5446822"/>
                  <a:pt x="10603139" y="5462711"/>
                  <a:pt x="10577356" y="5500449"/>
                </a:cubicBezTo>
                <a:cubicBezTo>
                  <a:pt x="10561490" y="5524283"/>
                  <a:pt x="10543640" y="5548117"/>
                  <a:pt x="10525790" y="5573938"/>
                </a:cubicBezTo>
                <a:cubicBezTo>
                  <a:pt x="10501990" y="5605717"/>
                  <a:pt x="10478190" y="5637496"/>
                  <a:pt x="10444474" y="5661330"/>
                </a:cubicBezTo>
                <a:cubicBezTo>
                  <a:pt x="10436541" y="5665303"/>
                  <a:pt x="10432574" y="5665303"/>
                  <a:pt x="10426624" y="5659344"/>
                </a:cubicBezTo>
                <a:cubicBezTo>
                  <a:pt x="10410758" y="5645441"/>
                  <a:pt x="10394891" y="5635510"/>
                  <a:pt x="10377041" y="5627565"/>
                </a:cubicBezTo>
                <a:cubicBezTo>
                  <a:pt x="10345308" y="5617634"/>
                  <a:pt x="10321508" y="5625579"/>
                  <a:pt x="10301675" y="5651399"/>
                </a:cubicBezTo>
                <a:cubicBezTo>
                  <a:pt x="10293742" y="5665303"/>
                  <a:pt x="10287792" y="5679206"/>
                  <a:pt x="10281842" y="5693110"/>
                </a:cubicBezTo>
                <a:cubicBezTo>
                  <a:pt x="10265976" y="5726875"/>
                  <a:pt x="10252092" y="5732833"/>
                  <a:pt x="10220359" y="5712971"/>
                </a:cubicBezTo>
                <a:cubicBezTo>
                  <a:pt x="10220359" y="5712971"/>
                  <a:pt x="10218376" y="5714958"/>
                  <a:pt x="10216393" y="5714958"/>
                </a:cubicBezTo>
                <a:cubicBezTo>
                  <a:pt x="10214409" y="5720916"/>
                  <a:pt x="10212426" y="5724889"/>
                  <a:pt x="10210443" y="5730847"/>
                </a:cubicBezTo>
                <a:cubicBezTo>
                  <a:pt x="10200526" y="5758654"/>
                  <a:pt x="10192593" y="5764612"/>
                  <a:pt x="10168793" y="5750709"/>
                </a:cubicBezTo>
                <a:cubicBezTo>
                  <a:pt x="10125160" y="5726875"/>
                  <a:pt x="10079544" y="5730847"/>
                  <a:pt x="10033928" y="5742764"/>
                </a:cubicBezTo>
                <a:cubicBezTo>
                  <a:pt x="9984345" y="5758654"/>
                  <a:pt x="9942695" y="5780502"/>
                  <a:pt x="9922862" y="5832143"/>
                </a:cubicBezTo>
                <a:cubicBezTo>
                  <a:pt x="9916912" y="5848033"/>
                  <a:pt x="9906995" y="5863922"/>
                  <a:pt x="9895095" y="5877826"/>
                </a:cubicBezTo>
                <a:cubicBezTo>
                  <a:pt x="9873279" y="5905632"/>
                  <a:pt x="9843529" y="5913577"/>
                  <a:pt x="9809813" y="5905632"/>
                </a:cubicBezTo>
                <a:cubicBezTo>
                  <a:pt x="9791963" y="5901660"/>
                  <a:pt x="9778080" y="5903646"/>
                  <a:pt x="9764197" y="5913577"/>
                </a:cubicBezTo>
                <a:cubicBezTo>
                  <a:pt x="9742380" y="5929467"/>
                  <a:pt x="9720564" y="5943370"/>
                  <a:pt x="9698747" y="5953301"/>
                </a:cubicBezTo>
                <a:cubicBezTo>
                  <a:pt x="9631314" y="5981108"/>
                  <a:pt x="9567848" y="6016859"/>
                  <a:pt x="9510332" y="6062542"/>
                </a:cubicBezTo>
                <a:cubicBezTo>
                  <a:pt x="9488516" y="6080417"/>
                  <a:pt x="9462733" y="6092334"/>
                  <a:pt x="9432983" y="6092334"/>
                </a:cubicBezTo>
                <a:cubicBezTo>
                  <a:pt x="9383400" y="6094321"/>
                  <a:pt x="9343734" y="6118155"/>
                  <a:pt x="9308034" y="6149934"/>
                </a:cubicBezTo>
                <a:cubicBezTo>
                  <a:pt x="9294151" y="6161851"/>
                  <a:pt x="9278284" y="6171782"/>
                  <a:pt x="9258451" y="6171782"/>
                </a:cubicBezTo>
                <a:cubicBezTo>
                  <a:pt x="9250518" y="6171782"/>
                  <a:pt x="9244568" y="6173768"/>
                  <a:pt x="9238618" y="6179727"/>
                </a:cubicBezTo>
                <a:cubicBezTo>
                  <a:pt x="9198952" y="6217465"/>
                  <a:pt x="9147386" y="6237327"/>
                  <a:pt x="9093836" y="6247258"/>
                </a:cubicBezTo>
                <a:cubicBezTo>
                  <a:pt x="9077970" y="6251230"/>
                  <a:pt x="9064086" y="6251230"/>
                  <a:pt x="9056153" y="6237327"/>
                </a:cubicBezTo>
                <a:cubicBezTo>
                  <a:pt x="9044253" y="6219451"/>
                  <a:pt x="9064086" y="6217465"/>
                  <a:pt x="9070036" y="6209520"/>
                </a:cubicBezTo>
                <a:cubicBezTo>
                  <a:pt x="9075986" y="6197603"/>
                  <a:pt x="9087886" y="6193630"/>
                  <a:pt x="9101769" y="6199589"/>
                </a:cubicBezTo>
                <a:cubicBezTo>
                  <a:pt x="9127552" y="6211506"/>
                  <a:pt x="9127552" y="6211506"/>
                  <a:pt x="9141436" y="6187672"/>
                </a:cubicBezTo>
                <a:cubicBezTo>
                  <a:pt x="9145402" y="6179727"/>
                  <a:pt x="9151352" y="6171782"/>
                  <a:pt x="9157302" y="6163837"/>
                </a:cubicBezTo>
                <a:cubicBezTo>
                  <a:pt x="9159286" y="6159865"/>
                  <a:pt x="9161268" y="6153906"/>
                  <a:pt x="9157302" y="6149934"/>
                </a:cubicBezTo>
                <a:cubicBezTo>
                  <a:pt x="9153336" y="6145962"/>
                  <a:pt x="9149368" y="6141989"/>
                  <a:pt x="9143419" y="6145962"/>
                </a:cubicBezTo>
                <a:cubicBezTo>
                  <a:pt x="9129536" y="6151920"/>
                  <a:pt x="9115652" y="6143975"/>
                  <a:pt x="9103752" y="6141989"/>
                </a:cubicBezTo>
                <a:cubicBezTo>
                  <a:pt x="9091852" y="6140003"/>
                  <a:pt x="9077970" y="6138017"/>
                  <a:pt x="9068053" y="6143975"/>
                </a:cubicBezTo>
                <a:cubicBezTo>
                  <a:pt x="9012520" y="6179727"/>
                  <a:pt x="8949054" y="6189658"/>
                  <a:pt x="8885588" y="6193630"/>
                </a:cubicBezTo>
                <a:cubicBezTo>
                  <a:pt x="8865754" y="6195617"/>
                  <a:pt x="8851872" y="6199589"/>
                  <a:pt x="8841955" y="6217465"/>
                </a:cubicBezTo>
                <a:cubicBezTo>
                  <a:pt x="8836005" y="6231368"/>
                  <a:pt x="8828072" y="6231368"/>
                  <a:pt x="8818155" y="6219451"/>
                </a:cubicBezTo>
                <a:cubicBezTo>
                  <a:pt x="8812205" y="6209520"/>
                  <a:pt x="8804272" y="6201575"/>
                  <a:pt x="8790388" y="6207534"/>
                </a:cubicBezTo>
                <a:cubicBezTo>
                  <a:pt x="8774522" y="6215478"/>
                  <a:pt x="8760639" y="6225409"/>
                  <a:pt x="8752706" y="6239313"/>
                </a:cubicBezTo>
                <a:cubicBezTo>
                  <a:pt x="8746756" y="6251230"/>
                  <a:pt x="8738822" y="6255202"/>
                  <a:pt x="8724939" y="6255202"/>
                </a:cubicBezTo>
                <a:cubicBezTo>
                  <a:pt x="8718989" y="6255202"/>
                  <a:pt x="8713040" y="6255202"/>
                  <a:pt x="8707090" y="6257189"/>
                </a:cubicBezTo>
                <a:cubicBezTo>
                  <a:pt x="8669406" y="6267119"/>
                  <a:pt x="8631724" y="6277050"/>
                  <a:pt x="8592057" y="6284995"/>
                </a:cubicBezTo>
                <a:cubicBezTo>
                  <a:pt x="8576190" y="6286981"/>
                  <a:pt x="8562308" y="6290954"/>
                  <a:pt x="8552390" y="6304857"/>
                </a:cubicBezTo>
                <a:cubicBezTo>
                  <a:pt x="8544458" y="6312802"/>
                  <a:pt x="8536524" y="6316774"/>
                  <a:pt x="8526608" y="6308830"/>
                </a:cubicBezTo>
                <a:cubicBezTo>
                  <a:pt x="8500824" y="6288968"/>
                  <a:pt x="8475042" y="6292940"/>
                  <a:pt x="8445292" y="6298899"/>
                </a:cubicBezTo>
                <a:cubicBezTo>
                  <a:pt x="8369926" y="6316774"/>
                  <a:pt x="8296543" y="6324719"/>
                  <a:pt x="8221177" y="6302871"/>
                </a:cubicBezTo>
                <a:cubicBezTo>
                  <a:pt x="8193410" y="6294926"/>
                  <a:pt x="8165644" y="6292940"/>
                  <a:pt x="8137878" y="6298899"/>
                </a:cubicBezTo>
                <a:cubicBezTo>
                  <a:pt x="8092262" y="6306843"/>
                  <a:pt x="8046645" y="6312802"/>
                  <a:pt x="8001029" y="6314788"/>
                </a:cubicBezTo>
                <a:cubicBezTo>
                  <a:pt x="7939546" y="6316774"/>
                  <a:pt x="7878064" y="6314788"/>
                  <a:pt x="7816581" y="6334650"/>
                </a:cubicBezTo>
                <a:cubicBezTo>
                  <a:pt x="7766998" y="6352526"/>
                  <a:pt x="7715432" y="6358484"/>
                  <a:pt x="7661882" y="6362457"/>
                </a:cubicBezTo>
                <a:cubicBezTo>
                  <a:pt x="7612299" y="6364443"/>
                  <a:pt x="7562716" y="6364443"/>
                  <a:pt x="7513134" y="6378346"/>
                </a:cubicBezTo>
                <a:cubicBezTo>
                  <a:pt x="7477434" y="6388277"/>
                  <a:pt x="7441734" y="6392250"/>
                  <a:pt x="7406034" y="6396222"/>
                </a:cubicBezTo>
                <a:cubicBezTo>
                  <a:pt x="7257286" y="6406153"/>
                  <a:pt x="7110520" y="6426015"/>
                  <a:pt x="6965738" y="6441905"/>
                </a:cubicBezTo>
                <a:cubicBezTo>
                  <a:pt x="6805090" y="6461766"/>
                  <a:pt x="6646425" y="6483615"/>
                  <a:pt x="6485776" y="6499504"/>
                </a:cubicBezTo>
                <a:cubicBezTo>
                  <a:pt x="6333061" y="6515394"/>
                  <a:pt x="6180345" y="6525325"/>
                  <a:pt x="6027630" y="6525325"/>
                </a:cubicBezTo>
                <a:cubicBezTo>
                  <a:pt x="5910615" y="6525325"/>
                  <a:pt x="5793599" y="6531283"/>
                  <a:pt x="5676584" y="6541214"/>
                </a:cubicBezTo>
                <a:cubicBezTo>
                  <a:pt x="5587334" y="6549159"/>
                  <a:pt x="5498086" y="6557104"/>
                  <a:pt x="5408836" y="6561076"/>
                </a:cubicBezTo>
                <a:cubicBezTo>
                  <a:pt x="5345369" y="6563062"/>
                  <a:pt x="5281903" y="6565049"/>
                  <a:pt x="5216454" y="6569021"/>
                </a:cubicBezTo>
                <a:cubicBezTo>
                  <a:pt x="5176788" y="6569021"/>
                  <a:pt x="5135138" y="6569021"/>
                  <a:pt x="5095471" y="6571007"/>
                </a:cubicBezTo>
                <a:cubicBezTo>
                  <a:pt x="5081589" y="6571007"/>
                  <a:pt x="5069689" y="6571007"/>
                  <a:pt x="5057788" y="6571007"/>
                </a:cubicBezTo>
                <a:cubicBezTo>
                  <a:pt x="5053822" y="6571007"/>
                  <a:pt x="5051839" y="6569021"/>
                  <a:pt x="5049855" y="6569021"/>
                </a:cubicBezTo>
                <a:cubicBezTo>
                  <a:pt x="4861440" y="6559090"/>
                  <a:pt x="4673025" y="6569021"/>
                  <a:pt x="4484610" y="6553131"/>
                </a:cubicBezTo>
                <a:cubicBezTo>
                  <a:pt x="4435027" y="6549159"/>
                  <a:pt x="4385444" y="6549159"/>
                  <a:pt x="4335862" y="6543200"/>
                </a:cubicBezTo>
                <a:cubicBezTo>
                  <a:pt x="4226779" y="6531283"/>
                  <a:pt x="4119680" y="6523338"/>
                  <a:pt x="4010598" y="6517380"/>
                </a:cubicBezTo>
                <a:cubicBezTo>
                  <a:pt x="3925315" y="6513408"/>
                  <a:pt x="3840033" y="6509435"/>
                  <a:pt x="3754750" y="6493546"/>
                </a:cubicBezTo>
                <a:cubicBezTo>
                  <a:pt x="3675418" y="6477656"/>
                  <a:pt x="3596085" y="6465739"/>
                  <a:pt x="3516752" y="6469711"/>
                </a:cubicBezTo>
                <a:cubicBezTo>
                  <a:pt x="3508819" y="6469711"/>
                  <a:pt x="3502869" y="6469711"/>
                  <a:pt x="3496919" y="6463753"/>
                </a:cubicBezTo>
                <a:cubicBezTo>
                  <a:pt x="3461220" y="6431974"/>
                  <a:pt x="3419570" y="6428001"/>
                  <a:pt x="3373953" y="6429987"/>
                </a:cubicBezTo>
                <a:cubicBezTo>
                  <a:pt x="3330321" y="6431974"/>
                  <a:pt x="3286688" y="6431974"/>
                  <a:pt x="3243055" y="6424029"/>
                </a:cubicBezTo>
                <a:cubicBezTo>
                  <a:pt x="3169672" y="6410125"/>
                  <a:pt x="3098273" y="6392250"/>
                  <a:pt x="3022907" y="6390263"/>
                </a:cubicBezTo>
                <a:cubicBezTo>
                  <a:pt x="2989190" y="6390263"/>
                  <a:pt x="2959441" y="6378346"/>
                  <a:pt x="2935641" y="6354512"/>
                </a:cubicBezTo>
                <a:cubicBezTo>
                  <a:pt x="2927708" y="6346567"/>
                  <a:pt x="2921758" y="6346567"/>
                  <a:pt x="2913824" y="6352526"/>
                </a:cubicBezTo>
                <a:cubicBezTo>
                  <a:pt x="2895975" y="6362457"/>
                  <a:pt x="2878125" y="6368415"/>
                  <a:pt x="2862258" y="6352526"/>
                </a:cubicBezTo>
                <a:cubicBezTo>
                  <a:pt x="2840442" y="6334650"/>
                  <a:pt x="2816642" y="6330678"/>
                  <a:pt x="2788875" y="6332664"/>
                </a:cubicBezTo>
                <a:cubicBezTo>
                  <a:pt x="2747226" y="6334650"/>
                  <a:pt x="2709543" y="6324719"/>
                  <a:pt x="2675826" y="6298899"/>
                </a:cubicBezTo>
                <a:cubicBezTo>
                  <a:pt x="2655993" y="6283009"/>
                  <a:pt x="2628227" y="6275064"/>
                  <a:pt x="2608394" y="6286981"/>
                </a:cubicBezTo>
                <a:cubicBezTo>
                  <a:pt x="2572694" y="6308830"/>
                  <a:pt x="2542944" y="6300885"/>
                  <a:pt x="2511211" y="6283009"/>
                </a:cubicBezTo>
                <a:cubicBezTo>
                  <a:pt x="2495345" y="6275064"/>
                  <a:pt x="2477495" y="6267119"/>
                  <a:pt x="2457662" y="6271092"/>
                </a:cubicBezTo>
                <a:cubicBezTo>
                  <a:pt x="2447745" y="6275064"/>
                  <a:pt x="2443779" y="6269106"/>
                  <a:pt x="2443779" y="6261161"/>
                </a:cubicBezTo>
                <a:cubicBezTo>
                  <a:pt x="2443779" y="6255202"/>
                  <a:pt x="2443779" y="6251230"/>
                  <a:pt x="2443779" y="6247258"/>
                </a:cubicBezTo>
                <a:cubicBezTo>
                  <a:pt x="2445762" y="6225409"/>
                  <a:pt x="2443779" y="6225409"/>
                  <a:pt x="2425929" y="6235340"/>
                </a:cubicBezTo>
                <a:cubicBezTo>
                  <a:pt x="2406096" y="6245271"/>
                  <a:pt x="2384279" y="6253216"/>
                  <a:pt x="2364446" y="6259175"/>
                </a:cubicBezTo>
                <a:cubicBezTo>
                  <a:pt x="2356513" y="6261161"/>
                  <a:pt x="2348579" y="6263147"/>
                  <a:pt x="2342629" y="6257189"/>
                </a:cubicBezTo>
                <a:cubicBezTo>
                  <a:pt x="2336679" y="6251230"/>
                  <a:pt x="2340646" y="6243285"/>
                  <a:pt x="2344613" y="6237327"/>
                </a:cubicBezTo>
                <a:cubicBezTo>
                  <a:pt x="2354529" y="6221437"/>
                  <a:pt x="2348579" y="6213492"/>
                  <a:pt x="2332713" y="6211506"/>
                </a:cubicBezTo>
                <a:cubicBezTo>
                  <a:pt x="2326763" y="6209520"/>
                  <a:pt x="2320813" y="6205547"/>
                  <a:pt x="2314863" y="6205547"/>
                </a:cubicBezTo>
                <a:cubicBezTo>
                  <a:pt x="2300980" y="6205547"/>
                  <a:pt x="2298996" y="6199589"/>
                  <a:pt x="2306930" y="6187672"/>
                </a:cubicBezTo>
                <a:cubicBezTo>
                  <a:pt x="2310896" y="6183699"/>
                  <a:pt x="2314863" y="6177741"/>
                  <a:pt x="2308913" y="6173768"/>
                </a:cubicBezTo>
                <a:cubicBezTo>
                  <a:pt x="2304946" y="6167810"/>
                  <a:pt x="2298996" y="6169796"/>
                  <a:pt x="2293046" y="6171782"/>
                </a:cubicBezTo>
                <a:cubicBezTo>
                  <a:pt x="2277180" y="6179727"/>
                  <a:pt x="2261313" y="6175755"/>
                  <a:pt x="2243464" y="6171782"/>
                </a:cubicBezTo>
                <a:cubicBezTo>
                  <a:pt x="2189914" y="6155893"/>
                  <a:pt x="2142315" y="6169796"/>
                  <a:pt x="2096698" y="6197603"/>
                </a:cubicBezTo>
                <a:cubicBezTo>
                  <a:pt x="2088765" y="6201575"/>
                  <a:pt x="2084798" y="6211506"/>
                  <a:pt x="2074882" y="6213492"/>
                </a:cubicBezTo>
                <a:cubicBezTo>
                  <a:pt x="2076865" y="6203561"/>
                  <a:pt x="2078848" y="6195617"/>
                  <a:pt x="2080832" y="6185686"/>
                </a:cubicBezTo>
                <a:cubicBezTo>
                  <a:pt x="2084798" y="6165824"/>
                  <a:pt x="2076865" y="6153906"/>
                  <a:pt x="2059015" y="6149934"/>
                </a:cubicBezTo>
                <a:cubicBezTo>
                  <a:pt x="1999516" y="6136031"/>
                  <a:pt x="1940016" y="6122127"/>
                  <a:pt x="1880517" y="6108224"/>
                </a:cubicBezTo>
                <a:cubicBezTo>
                  <a:pt x="1858700" y="6104252"/>
                  <a:pt x="1836884" y="6106238"/>
                  <a:pt x="1815067" y="6098293"/>
                </a:cubicBezTo>
                <a:cubicBezTo>
                  <a:pt x="1801184" y="6092334"/>
                  <a:pt x="1793251" y="6086376"/>
                  <a:pt x="1797218" y="6068500"/>
                </a:cubicBezTo>
                <a:cubicBezTo>
                  <a:pt x="1799201" y="6046652"/>
                  <a:pt x="1783334" y="6034735"/>
                  <a:pt x="1763501" y="6044666"/>
                </a:cubicBezTo>
                <a:cubicBezTo>
                  <a:pt x="1747635" y="6052611"/>
                  <a:pt x="1735735" y="6050624"/>
                  <a:pt x="1721851" y="6042680"/>
                </a:cubicBezTo>
                <a:cubicBezTo>
                  <a:pt x="1713918" y="6034735"/>
                  <a:pt x="1705985" y="6034735"/>
                  <a:pt x="1696069" y="6042680"/>
                </a:cubicBezTo>
                <a:cubicBezTo>
                  <a:pt x="1686152" y="6052611"/>
                  <a:pt x="1674252" y="6054597"/>
                  <a:pt x="1662352" y="6048638"/>
                </a:cubicBezTo>
                <a:cubicBezTo>
                  <a:pt x="1654419" y="6046652"/>
                  <a:pt x="1644502" y="6040693"/>
                  <a:pt x="1636569" y="6040693"/>
                </a:cubicBezTo>
                <a:cubicBezTo>
                  <a:pt x="1624669" y="6040693"/>
                  <a:pt x="1620703" y="6034735"/>
                  <a:pt x="1618719" y="6024804"/>
                </a:cubicBezTo>
                <a:cubicBezTo>
                  <a:pt x="1612769" y="6004942"/>
                  <a:pt x="1608802" y="6002956"/>
                  <a:pt x="1588969" y="6014873"/>
                </a:cubicBezTo>
                <a:cubicBezTo>
                  <a:pt x="1577069" y="6022818"/>
                  <a:pt x="1565170" y="6032749"/>
                  <a:pt x="1551286" y="6036721"/>
                </a:cubicBezTo>
                <a:cubicBezTo>
                  <a:pt x="1551286" y="6034735"/>
                  <a:pt x="1549303" y="6034735"/>
                  <a:pt x="1549303" y="6032749"/>
                </a:cubicBezTo>
                <a:cubicBezTo>
                  <a:pt x="1567153" y="6006928"/>
                  <a:pt x="1567153" y="6006928"/>
                  <a:pt x="1551286" y="5979121"/>
                </a:cubicBezTo>
                <a:cubicBezTo>
                  <a:pt x="1549303" y="5975149"/>
                  <a:pt x="1547320" y="5971177"/>
                  <a:pt x="1545337" y="5969190"/>
                </a:cubicBezTo>
                <a:cubicBezTo>
                  <a:pt x="1529470" y="5935425"/>
                  <a:pt x="1505670" y="5929467"/>
                  <a:pt x="1471954" y="5945356"/>
                </a:cubicBezTo>
                <a:cubicBezTo>
                  <a:pt x="1454104" y="5955287"/>
                  <a:pt x="1442204" y="5949328"/>
                  <a:pt x="1440221" y="5929467"/>
                </a:cubicBezTo>
                <a:cubicBezTo>
                  <a:pt x="1438237" y="5919536"/>
                  <a:pt x="1438237" y="5909605"/>
                  <a:pt x="1440221" y="5899674"/>
                </a:cubicBezTo>
                <a:cubicBezTo>
                  <a:pt x="1446171" y="5871867"/>
                  <a:pt x="1471954" y="5863922"/>
                  <a:pt x="1491787" y="5881798"/>
                </a:cubicBezTo>
                <a:cubicBezTo>
                  <a:pt x="1507653" y="5895701"/>
                  <a:pt x="1523520" y="5901660"/>
                  <a:pt x="1541370" y="5905632"/>
                </a:cubicBezTo>
                <a:cubicBezTo>
                  <a:pt x="1559220" y="5907618"/>
                  <a:pt x="1575086" y="5913577"/>
                  <a:pt x="1586986" y="5927480"/>
                </a:cubicBezTo>
                <a:cubicBezTo>
                  <a:pt x="1604836" y="5951315"/>
                  <a:pt x="1614752" y="5953301"/>
                  <a:pt x="1636569" y="5933439"/>
                </a:cubicBezTo>
                <a:cubicBezTo>
                  <a:pt x="1652436" y="5921522"/>
                  <a:pt x="1666319" y="5917549"/>
                  <a:pt x="1686152" y="5921522"/>
                </a:cubicBezTo>
                <a:cubicBezTo>
                  <a:pt x="1721851" y="5927480"/>
                  <a:pt x="1755568" y="5943370"/>
                  <a:pt x="1789284" y="5951315"/>
                </a:cubicBezTo>
                <a:cubicBezTo>
                  <a:pt x="1819034" y="5959259"/>
                  <a:pt x="1848784" y="5959259"/>
                  <a:pt x="1874567" y="5941384"/>
                </a:cubicBezTo>
                <a:cubicBezTo>
                  <a:pt x="1888450" y="5929467"/>
                  <a:pt x="1896383" y="5933439"/>
                  <a:pt x="1908283" y="5945356"/>
                </a:cubicBezTo>
                <a:cubicBezTo>
                  <a:pt x="1963816" y="6000970"/>
                  <a:pt x="2027282" y="6028776"/>
                  <a:pt x="2104632" y="5995011"/>
                </a:cubicBezTo>
                <a:cubicBezTo>
                  <a:pt x="2116531" y="5989052"/>
                  <a:pt x="2126448" y="5993025"/>
                  <a:pt x="2136365" y="5996997"/>
                </a:cubicBezTo>
                <a:cubicBezTo>
                  <a:pt x="2142315" y="6000970"/>
                  <a:pt x="2150248" y="6008914"/>
                  <a:pt x="2158181" y="6002956"/>
                </a:cubicBezTo>
                <a:cubicBezTo>
                  <a:pt x="2166114" y="5995011"/>
                  <a:pt x="2160164" y="5987066"/>
                  <a:pt x="2158181" y="5979121"/>
                </a:cubicBezTo>
                <a:cubicBezTo>
                  <a:pt x="2152231" y="5967204"/>
                  <a:pt x="2158181" y="5963232"/>
                  <a:pt x="2170081" y="5963232"/>
                </a:cubicBezTo>
                <a:cubicBezTo>
                  <a:pt x="2181981" y="5963232"/>
                  <a:pt x="2193881" y="5967204"/>
                  <a:pt x="2205781" y="5969190"/>
                </a:cubicBezTo>
                <a:cubicBezTo>
                  <a:pt x="2231564" y="5977135"/>
                  <a:pt x="2253380" y="5987066"/>
                  <a:pt x="2281147" y="5981108"/>
                </a:cubicBezTo>
                <a:cubicBezTo>
                  <a:pt x="2287097" y="5981108"/>
                  <a:pt x="2287097" y="5985080"/>
                  <a:pt x="2289080" y="5989052"/>
                </a:cubicBezTo>
                <a:cubicBezTo>
                  <a:pt x="2295030" y="6006928"/>
                  <a:pt x="2308913" y="6010900"/>
                  <a:pt x="2324780" y="6010900"/>
                </a:cubicBezTo>
                <a:cubicBezTo>
                  <a:pt x="2384279" y="6012887"/>
                  <a:pt x="2443779" y="6018845"/>
                  <a:pt x="2501295" y="6038707"/>
                </a:cubicBezTo>
                <a:cubicBezTo>
                  <a:pt x="2505261" y="6040693"/>
                  <a:pt x="2511211" y="6040693"/>
                  <a:pt x="2517161" y="6038707"/>
                </a:cubicBezTo>
                <a:cubicBezTo>
                  <a:pt x="2535011" y="6028776"/>
                  <a:pt x="2546911" y="6034735"/>
                  <a:pt x="2556828" y="6054597"/>
                </a:cubicBezTo>
                <a:cubicBezTo>
                  <a:pt x="2566744" y="6074459"/>
                  <a:pt x="2578644" y="6076445"/>
                  <a:pt x="2596494" y="6060555"/>
                </a:cubicBezTo>
                <a:cubicBezTo>
                  <a:pt x="2604427" y="6054597"/>
                  <a:pt x="2610377" y="6048638"/>
                  <a:pt x="2618310" y="6040693"/>
                </a:cubicBezTo>
                <a:cubicBezTo>
                  <a:pt x="2626244" y="6052611"/>
                  <a:pt x="2634177" y="6064528"/>
                  <a:pt x="2648060" y="6064528"/>
                </a:cubicBezTo>
                <a:cubicBezTo>
                  <a:pt x="2663927" y="6064528"/>
                  <a:pt x="2679793" y="6066514"/>
                  <a:pt x="2693676" y="6066514"/>
                </a:cubicBezTo>
                <a:cubicBezTo>
                  <a:pt x="2745242" y="6068500"/>
                  <a:pt x="2751192" y="6072473"/>
                  <a:pt x="2761109" y="6016859"/>
                </a:cubicBezTo>
                <a:cubicBezTo>
                  <a:pt x="2761109" y="6016859"/>
                  <a:pt x="2763092" y="6016859"/>
                  <a:pt x="2763092" y="6014873"/>
                </a:cubicBezTo>
                <a:cubicBezTo>
                  <a:pt x="2769042" y="5995011"/>
                  <a:pt x="2776976" y="5989052"/>
                  <a:pt x="2796809" y="5995011"/>
                </a:cubicBezTo>
                <a:cubicBezTo>
                  <a:pt x="2884075" y="6012887"/>
                  <a:pt x="2973324" y="6024804"/>
                  <a:pt x="3060590" y="6038707"/>
                </a:cubicBezTo>
                <a:cubicBezTo>
                  <a:pt x="3116123" y="6046652"/>
                  <a:pt x="3173639" y="6052611"/>
                  <a:pt x="3229172" y="6058569"/>
                </a:cubicBezTo>
                <a:cubicBezTo>
                  <a:pt x="3296604" y="6066514"/>
                  <a:pt x="3360070" y="6086376"/>
                  <a:pt x="3425520" y="6104252"/>
                </a:cubicBezTo>
                <a:cubicBezTo>
                  <a:pt x="3475103" y="6116169"/>
                  <a:pt x="3522702" y="6124114"/>
                  <a:pt x="3572285" y="6106238"/>
                </a:cubicBezTo>
                <a:cubicBezTo>
                  <a:pt x="3592118" y="6098293"/>
                  <a:pt x="3609968" y="6102265"/>
                  <a:pt x="3629801" y="6112196"/>
                </a:cubicBezTo>
                <a:cubicBezTo>
                  <a:pt x="3667484" y="6130072"/>
                  <a:pt x="3709134" y="6138017"/>
                  <a:pt x="3752767" y="6136031"/>
                </a:cubicBezTo>
                <a:cubicBezTo>
                  <a:pt x="3790450" y="6132058"/>
                  <a:pt x="3830116" y="6134045"/>
                  <a:pt x="3867799" y="6143975"/>
                </a:cubicBezTo>
                <a:cubicBezTo>
                  <a:pt x="3925315" y="6155893"/>
                  <a:pt x="3982832" y="6161851"/>
                  <a:pt x="4042332" y="6161851"/>
                </a:cubicBezTo>
                <a:cubicBezTo>
                  <a:pt x="4080014" y="6161851"/>
                  <a:pt x="4115714" y="6165824"/>
                  <a:pt x="4151413" y="6169796"/>
                </a:cubicBezTo>
                <a:cubicBezTo>
                  <a:pt x="4228763" y="6181713"/>
                  <a:pt x="4308095" y="6187672"/>
                  <a:pt x="4387428" y="6189658"/>
                </a:cubicBezTo>
                <a:cubicBezTo>
                  <a:pt x="4466761" y="6191644"/>
                  <a:pt x="4546093" y="6189658"/>
                  <a:pt x="4623442" y="6195617"/>
                </a:cubicBezTo>
                <a:cubicBezTo>
                  <a:pt x="4676992" y="6201575"/>
                  <a:pt x="4730542" y="6211506"/>
                  <a:pt x="4784091" y="6205547"/>
                </a:cubicBezTo>
                <a:cubicBezTo>
                  <a:pt x="4869374" y="6193630"/>
                  <a:pt x="4952673" y="6201575"/>
                  <a:pt x="5035972" y="6205547"/>
                </a:cubicBezTo>
                <a:cubicBezTo>
                  <a:pt x="5077622" y="6209520"/>
                  <a:pt x="5119271" y="6215478"/>
                  <a:pt x="5162904" y="6213492"/>
                </a:cubicBezTo>
                <a:cubicBezTo>
                  <a:pt x="5212487" y="6209520"/>
                  <a:pt x="5264053" y="6217465"/>
                  <a:pt x="5313636" y="6205547"/>
                </a:cubicBezTo>
                <a:cubicBezTo>
                  <a:pt x="5345369" y="6197603"/>
                  <a:pt x="5377103" y="6199589"/>
                  <a:pt x="5406853" y="6205547"/>
                </a:cubicBezTo>
                <a:cubicBezTo>
                  <a:pt x="5440569" y="6213492"/>
                  <a:pt x="5472302" y="6215478"/>
                  <a:pt x="5506019" y="6209520"/>
                </a:cubicBezTo>
                <a:cubicBezTo>
                  <a:pt x="5545684" y="6199589"/>
                  <a:pt x="5587334" y="6195617"/>
                  <a:pt x="5628984" y="6193630"/>
                </a:cubicBezTo>
                <a:cubicBezTo>
                  <a:pt x="5686500" y="6189658"/>
                  <a:pt x="5742033" y="6187672"/>
                  <a:pt x="5797565" y="6183699"/>
                </a:cubicBezTo>
                <a:cubicBezTo>
                  <a:pt x="5872931" y="6177741"/>
                  <a:pt x="5948297" y="6171782"/>
                  <a:pt x="6023663" y="6165824"/>
                </a:cubicBezTo>
                <a:cubicBezTo>
                  <a:pt x="6069280" y="6163837"/>
                  <a:pt x="6112913" y="6159865"/>
                  <a:pt x="6156546" y="6155893"/>
                </a:cubicBezTo>
                <a:cubicBezTo>
                  <a:pt x="6225962" y="6149934"/>
                  <a:pt x="6293394" y="6134045"/>
                  <a:pt x="6362810" y="6151920"/>
                </a:cubicBezTo>
                <a:cubicBezTo>
                  <a:pt x="6372727" y="6153906"/>
                  <a:pt x="6376694" y="6149934"/>
                  <a:pt x="6376694" y="6140003"/>
                </a:cubicBezTo>
                <a:cubicBezTo>
                  <a:pt x="6376694" y="6126100"/>
                  <a:pt x="6370744" y="6118155"/>
                  <a:pt x="6356860" y="6118155"/>
                </a:cubicBezTo>
                <a:cubicBezTo>
                  <a:pt x="6342977" y="6118155"/>
                  <a:pt x="6329094" y="6120141"/>
                  <a:pt x="6315211" y="6120141"/>
                </a:cubicBezTo>
                <a:cubicBezTo>
                  <a:pt x="6017713" y="6128086"/>
                  <a:pt x="5718233" y="6140003"/>
                  <a:pt x="5420735" y="6143975"/>
                </a:cubicBezTo>
                <a:cubicBezTo>
                  <a:pt x="5147038" y="6145962"/>
                  <a:pt x="4873340" y="6145962"/>
                  <a:pt x="4599643" y="6134045"/>
                </a:cubicBezTo>
                <a:cubicBezTo>
                  <a:pt x="4423127" y="6126100"/>
                  <a:pt x="4248596" y="6114183"/>
                  <a:pt x="4074065" y="6098293"/>
                </a:cubicBezTo>
                <a:cubicBezTo>
                  <a:pt x="3921349" y="6086376"/>
                  <a:pt x="3768634" y="6068500"/>
                  <a:pt x="3615918" y="6048638"/>
                </a:cubicBezTo>
                <a:cubicBezTo>
                  <a:pt x="3427503" y="6022818"/>
                  <a:pt x="3243055" y="5983094"/>
                  <a:pt x="3056623" y="5947342"/>
                </a:cubicBezTo>
                <a:cubicBezTo>
                  <a:pt x="2997124" y="5937411"/>
                  <a:pt x="2937624" y="5917549"/>
                  <a:pt x="2878125" y="5919536"/>
                </a:cubicBezTo>
                <a:cubicBezTo>
                  <a:pt x="2810692" y="5919536"/>
                  <a:pt x="2747226" y="5913577"/>
                  <a:pt x="2691693" y="5871867"/>
                </a:cubicBezTo>
                <a:cubicBezTo>
                  <a:pt x="2669877" y="5855977"/>
                  <a:pt x="2642110" y="5853991"/>
                  <a:pt x="2614344" y="5861936"/>
                </a:cubicBezTo>
                <a:cubicBezTo>
                  <a:pt x="2596494" y="5867895"/>
                  <a:pt x="2578644" y="5865908"/>
                  <a:pt x="2558811" y="5861936"/>
                </a:cubicBezTo>
                <a:cubicBezTo>
                  <a:pt x="2529061" y="5855977"/>
                  <a:pt x="2499311" y="5844060"/>
                  <a:pt x="2467578" y="5852005"/>
                </a:cubicBezTo>
                <a:cubicBezTo>
                  <a:pt x="2439812" y="5857964"/>
                  <a:pt x="2419979" y="5850019"/>
                  <a:pt x="2402129" y="5828171"/>
                </a:cubicBezTo>
                <a:cubicBezTo>
                  <a:pt x="2396179" y="5820226"/>
                  <a:pt x="2388246" y="5818240"/>
                  <a:pt x="2378329" y="5822212"/>
                </a:cubicBezTo>
                <a:cubicBezTo>
                  <a:pt x="2364446" y="5828171"/>
                  <a:pt x="2348579" y="5830157"/>
                  <a:pt x="2332713" y="5824198"/>
                </a:cubicBezTo>
                <a:cubicBezTo>
                  <a:pt x="2285113" y="5808309"/>
                  <a:pt x="2231564" y="5804336"/>
                  <a:pt x="2183964" y="5784474"/>
                </a:cubicBezTo>
                <a:cubicBezTo>
                  <a:pt x="2168098" y="5776530"/>
                  <a:pt x="2152231" y="5774543"/>
                  <a:pt x="2136365" y="5782488"/>
                </a:cubicBezTo>
                <a:cubicBezTo>
                  <a:pt x="2102648" y="5796392"/>
                  <a:pt x="2092732" y="5794405"/>
                  <a:pt x="2070915" y="5764612"/>
                </a:cubicBezTo>
                <a:cubicBezTo>
                  <a:pt x="2062982" y="5752695"/>
                  <a:pt x="2053065" y="5744751"/>
                  <a:pt x="2041165" y="5744751"/>
                </a:cubicBezTo>
                <a:cubicBezTo>
                  <a:pt x="1999516" y="5742764"/>
                  <a:pt x="1961833" y="5726875"/>
                  <a:pt x="1924150" y="5714958"/>
                </a:cubicBezTo>
                <a:cubicBezTo>
                  <a:pt x="1890433" y="5703040"/>
                  <a:pt x="1856717" y="5693110"/>
                  <a:pt x="1821017" y="5699068"/>
                </a:cubicBezTo>
                <a:cubicBezTo>
                  <a:pt x="1807134" y="5701054"/>
                  <a:pt x="1799201" y="5697082"/>
                  <a:pt x="1793251" y="5687151"/>
                </a:cubicBezTo>
                <a:cubicBezTo>
                  <a:pt x="1785318" y="5675234"/>
                  <a:pt x="1775401" y="5661330"/>
                  <a:pt x="1759534" y="5665303"/>
                </a:cubicBezTo>
                <a:cubicBezTo>
                  <a:pt x="1725818" y="5673248"/>
                  <a:pt x="1698052" y="5659344"/>
                  <a:pt x="1674252" y="5635510"/>
                </a:cubicBezTo>
                <a:cubicBezTo>
                  <a:pt x="1638552" y="5601745"/>
                  <a:pt x="1594919" y="5589827"/>
                  <a:pt x="1547320" y="5603731"/>
                </a:cubicBezTo>
                <a:cubicBezTo>
                  <a:pt x="1529470" y="5607703"/>
                  <a:pt x="1523520" y="5603731"/>
                  <a:pt x="1523520" y="5585855"/>
                </a:cubicBezTo>
                <a:cubicBezTo>
                  <a:pt x="1523520" y="5579896"/>
                  <a:pt x="1523520" y="5573938"/>
                  <a:pt x="1521537" y="5569965"/>
                </a:cubicBezTo>
                <a:cubicBezTo>
                  <a:pt x="1495754" y="5528255"/>
                  <a:pt x="1469970" y="5488532"/>
                  <a:pt x="1416421" y="5478601"/>
                </a:cubicBezTo>
                <a:cubicBezTo>
                  <a:pt x="1404521" y="5476614"/>
                  <a:pt x="1406504" y="5470656"/>
                  <a:pt x="1410471" y="5462711"/>
                </a:cubicBezTo>
                <a:cubicBezTo>
                  <a:pt x="1412454" y="5458739"/>
                  <a:pt x="1416421" y="5454766"/>
                  <a:pt x="1420388" y="5450794"/>
                </a:cubicBezTo>
                <a:cubicBezTo>
                  <a:pt x="1428321" y="5442849"/>
                  <a:pt x="1436254" y="5436891"/>
                  <a:pt x="1428321" y="5424973"/>
                </a:cubicBezTo>
                <a:cubicBezTo>
                  <a:pt x="1422371" y="5413056"/>
                  <a:pt x="1412454" y="5421001"/>
                  <a:pt x="1402538" y="5422987"/>
                </a:cubicBezTo>
                <a:cubicBezTo>
                  <a:pt x="1382705" y="5428946"/>
                  <a:pt x="1360888" y="5434904"/>
                  <a:pt x="1345022" y="5422987"/>
                </a:cubicBezTo>
                <a:cubicBezTo>
                  <a:pt x="1325188" y="5409084"/>
                  <a:pt x="1315272" y="5415042"/>
                  <a:pt x="1301389" y="5430932"/>
                </a:cubicBezTo>
                <a:cubicBezTo>
                  <a:pt x="1297422" y="5434904"/>
                  <a:pt x="1293455" y="5438877"/>
                  <a:pt x="1287505" y="5440863"/>
                </a:cubicBezTo>
                <a:cubicBezTo>
                  <a:pt x="1281556" y="5446822"/>
                  <a:pt x="1275606" y="5448808"/>
                  <a:pt x="1267672" y="5440863"/>
                </a:cubicBezTo>
                <a:cubicBezTo>
                  <a:pt x="1261722" y="5434904"/>
                  <a:pt x="1261722" y="5426960"/>
                  <a:pt x="1267672" y="5421001"/>
                </a:cubicBezTo>
                <a:cubicBezTo>
                  <a:pt x="1273622" y="5413056"/>
                  <a:pt x="1275606" y="5405111"/>
                  <a:pt x="1283539" y="5399153"/>
                </a:cubicBezTo>
                <a:cubicBezTo>
                  <a:pt x="1287505" y="5397167"/>
                  <a:pt x="1291472" y="5395181"/>
                  <a:pt x="1289489" y="5389222"/>
                </a:cubicBezTo>
                <a:cubicBezTo>
                  <a:pt x="1287505" y="5385250"/>
                  <a:pt x="1281556" y="5387236"/>
                  <a:pt x="1277589" y="5387236"/>
                </a:cubicBezTo>
                <a:cubicBezTo>
                  <a:pt x="1271639" y="5387236"/>
                  <a:pt x="1267672" y="5387236"/>
                  <a:pt x="1263706" y="5391208"/>
                </a:cubicBezTo>
                <a:cubicBezTo>
                  <a:pt x="1259739" y="5395181"/>
                  <a:pt x="1255772" y="5395181"/>
                  <a:pt x="1251806" y="5391208"/>
                </a:cubicBezTo>
                <a:cubicBezTo>
                  <a:pt x="1229989" y="5369360"/>
                  <a:pt x="1204206" y="5359429"/>
                  <a:pt x="1174456" y="5361415"/>
                </a:cubicBezTo>
                <a:cubicBezTo>
                  <a:pt x="1160573" y="5363401"/>
                  <a:pt x="1146690" y="5363401"/>
                  <a:pt x="1132807" y="5361415"/>
                </a:cubicBezTo>
                <a:cubicBezTo>
                  <a:pt x="1124873" y="5361415"/>
                  <a:pt x="1112974" y="5361415"/>
                  <a:pt x="1109007" y="5351484"/>
                </a:cubicBezTo>
                <a:cubicBezTo>
                  <a:pt x="1107024" y="5343539"/>
                  <a:pt x="1116940" y="5337581"/>
                  <a:pt x="1122890" y="5331622"/>
                </a:cubicBezTo>
                <a:cubicBezTo>
                  <a:pt x="1126857" y="5327650"/>
                  <a:pt x="1130824" y="5325664"/>
                  <a:pt x="1134790" y="5321691"/>
                </a:cubicBezTo>
                <a:cubicBezTo>
                  <a:pt x="1138757" y="5317719"/>
                  <a:pt x="1148673" y="5313747"/>
                  <a:pt x="1144707" y="5305802"/>
                </a:cubicBezTo>
                <a:cubicBezTo>
                  <a:pt x="1142723" y="5297857"/>
                  <a:pt x="1132807" y="5297857"/>
                  <a:pt x="1124873" y="5299843"/>
                </a:cubicBezTo>
                <a:cubicBezTo>
                  <a:pt x="1107024" y="5299843"/>
                  <a:pt x="1093140" y="5295871"/>
                  <a:pt x="1075291" y="5287926"/>
                </a:cubicBezTo>
                <a:cubicBezTo>
                  <a:pt x="1035624" y="5268064"/>
                  <a:pt x="1013808" y="5277995"/>
                  <a:pt x="997941" y="5317719"/>
                </a:cubicBezTo>
                <a:cubicBezTo>
                  <a:pt x="991991" y="5333609"/>
                  <a:pt x="982075" y="5341553"/>
                  <a:pt x="966208" y="5339567"/>
                </a:cubicBezTo>
                <a:lnTo>
                  <a:pt x="966208" y="5252362"/>
                </a:lnTo>
                <a:lnTo>
                  <a:pt x="956325" y="5260140"/>
                </a:lnTo>
                <a:cubicBezTo>
                  <a:pt x="951547" y="5261791"/>
                  <a:pt x="946279" y="5261764"/>
                  <a:pt x="940734" y="5260025"/>
                </a:cubicBezTo>
                <a:cubicBezTo>
                  <a:pt x="933618" y="5259420"/>
                  <a:pt x="924236" y="5255665"/>
                  <a:pt x="917398" y="5256771"/>
                </a:cubicBezTo>
                <a:cubicBezTo>
                  <a:pt x="907138" y="5258430"/>
                  <a:pt x="902886" y="5253846"/>
                  <a:pt x="899792" y="5245560"/>
                </a:cubicBezTo>
                <a:cubicBezTo>
                  <a:pt x="891893" y="5229266"/>
                  <a:pt x="888197" y="5228107"/>
                  <a:pt x="872758" y="5241146"/>
                </a:cubicBezTo>
                <a:cubicBezTo>
                  <a:pt x="863607" y="5249656"/>
                  <a:pt x="854732" y="5259877"/>
                  <a:pt x="843317" y="5265238"/>
                </a:cubicBezTo>
                <a:cubicBezTo>
                  <a:pt x="843039" y="5263525"/>
                  <a:pt x="841330" y="5263802"/>
                  <a:pt x="841053" y="5262089"/>
                </a:cubicBezTo>
                <a:cubicBezTo>
                  <a:pt x="852842" y="5237339"/>
                  <a:pt x="852842" y="5237339"/>
                  <a:pt x="835285" y="5215578"/>
                </a:cubicBezTo>
                <a:cubicBezTo>
                  <a:pt x="833021" y="5212430"/>
                  <a:pt x="830758" y="5209281"/>
                  <a:pt x="828770" y="5207846"/>
                </a:cubicBezTo>
                <a:cubicBezTo>
                  <a:pt x="810384" y="5180947"/>
                  <a:pt x="789033" y="5179128"/>
                  <a:pt x="762181" y="5197529"/>
                </a:cubicBezTo>
                <a:cubicBezTo>
                  <a:pt x="748176" y="5208580"/>
                  <a:pt x="737085" y="5205102"/>
                  <a:pt x="732606" y="5188254"/>
                </a:cubicBezTo>
                <a:cubicBezTo>
                  <a:pt x="729512" y="5179968"/>
                  <a:pt x="728127" y="5171406"/>
                  <a:pt x="728452" y="5162568"/>
                </a:cubicBezTo>
                <a:cubicBezTo>
                  <a:pt x="729704" y="5137764"/>
                  <a:pt x="750826" y="5127319"/>
                  <a:pt x="770417" y="5139966"/>
                </a:cubicBezTo>
                <a:cubicBezTo>
                  <a:pt x="786035" y="5149741"/>
                  <a:pt x="800545" y="5152666"/>
                  <a:pt x="816489" y="5153602"/>
                </a:cubicBezTo>
                <a:cubicBezTo>
                  <a:pt x="832155" y="5152826"/>
                  <a:pt x="846666" y="5155750"/>
                  <a:pt x="858864" y="5166078"/>
                </a:cubicBezTo>
                <a:cubicBezTo>
                  <a:pt x="877576" y="5184138"/>
                  <a:pt x="886403" y="5184467"/>
                  <a:pt x="902442" y="5164302"/>
                </a:cubicBezTo>
                <a:cubicBezTo>
                  <a:pt x="914460" y="5151814"/>
                  <a:pt x="925875" y="5146454"/>
                  <a:pt x="943529" y="5147113"/>
                </a:cubicBezTo>
                <a:cubicBezTo>
                  <a:pt x="975138" y="5147274"/>
                  <a:pt x="1006422" y="5156271"/>
                  <a:pt x="1036599" y="5158419"/>
                </a:cubicBezTo>
                <a:cubicBezTo>
                  <a:pt x="1063355" y="5161121"/>
                  <a:pt x="1089005" y="5156973"/>
                  <a:pt x="1108741" y="5137966"/>
                </a:cubicBezTo>
                <a:cubicBezTo>
                  <a:pt x="1119048" y="5125756"/>
                  <a:pt x="1126443" y="5128075"/>
                  <a:pt x="1138364" y="5136690"/>
                </a:cubicBezTo>
                <a:lnTo>
                  <a:pt x="1154690" y="5146336"/>
                </a:lnTo>
                <a:lnTo>
                  <a:pt x="1154623" y="5140948"/>
                </a:lnTo>
                <a:cubicBezTo>
                  <a:pt x="1150657" y="5134989"/>
                  <a:pt x="1154623" y="5131017"/>
                  <a:pt x="1162556" y="5129031"/>
                </a:cubicBezTo>
                <a:cubicBezTo>
                  <a:pt x="1192306" y="5129031"/>
                  <a:pt x="1202223" y="5136975"/>
                  <a:pt x="1204206" y="5166768"/>
                </a:cubicBezTo>
                <a:lnTo>
                  <a:pt x="1205165" y="5168881"/>
                </a:lnTo>
                <a:lnTo>
                  <a:pt x="1224087" y="5174444"/>
                </a:lnTo>
                <a:lnTo>
                  <a:pt x="1263991" y="5172434"/>
                </a:lnTo>
                <a:lnTo>
                  <a:pt x="1265689" y="5164782"/>
                </a:lnTo>
                <a:cubicBezTo>
                  <a:pt x="1271639" y="5158823"/>
                  <a:pt x="1279572" y="5144920"/>
                  <a:pt x="1285522" y="5156837"/>
                </a:cubicBezTo>
                <a:lnTo>
                  <a:pt x="1291081" y="5162405"/>
                </a:lnTo>
                <a:lnTo>
                  <a:pt x="1314570" y="5152123"/>
                </a:lnTo>
                <a:cubicBezTo>
                  <a:pt x="1323998" y="5145326"/>
                  <a:pt x="1333102" y="5147369"/>
                  <a:pt x="1342205" y="5149411"/>
                </a:cubicBezTo>
                <a:cubicBezTo>
                  <a:pt x="1347889" y="5152006"/>
                  <a:pt x="1355836" y="5157749"/>
                  <a:pt x="1361846" y="5151505"/>
                </a:cubicBezTo>
                <a:cubicBezTo>
                  <a:pt x="1367578" y="5143550"/>
                  <a:pt x="1361340" y="5137530"/>
                  <a:pt x="1358522" y="5130957"/>
                </a:cubicBezTo>
                <a:cubicBezTo>
                  <a:pt x="1351731" y="5121512"/>
                  <a:pt x="1356306" y="5117257"/>
                  <a:pt x="1366566" y="5115598"/>
                </a:cubicBezTo>
                <a:cubicBezTo>
                  <a:pt x="1376825" y="5113939"/>
                  <a:pt x="1387639" y="5115704"/>
                  <a:pt x="1398176" y="5115758"/>
                </a:cubicBezTo>
                <a:cubicBezTo>
                  <a:pt x="1421512" y="5119012"/>
                  <a:pt x="1441706" y="5124533"/>
                  <a:pt x="1464814" y="5115524"/>
                </a:cubicBezTo>
                <a:cubicBezTo>
                  <a:pt x="1469944" y="5114694"/>
                  <a:pt x="1470497" y="5118119"/>
                  <a:pt x="1472762" y="5121267"/>
                </a:cubicBezTo>
                <a:cubicBezTo>
                  <a:pt x="1480384" y="5135849"/>
                  <a:pt x="1492908" y="5137338"/>
                  <a:pt x="1506586" y="5135126"/>
                </a:cubicBezTo>
                <a:cubicBezTo>
                  <a:pt x="1558162" y="5128542"/>
                  <a:pt x="1610290" y="5125384"/>
                  <a:pt x="1662647" y="5134488"/>
                </a:cubicBezTo>
                <a:cubicBezTo>
                  <a:pt x="1666344" y="5135646"/>
                  <a:pt x="1671474" y="5134817"/>
                  <a:pt x="1676327" y="5132275"/>
                </a:cubicBezTo>
                <a:cubicBezTo>
                  <a:pt x="1690331" y="5121224"/>
                  <a:pt x="1701422" y="5124702"/>
                  <a:pt x="1712740" y="5140444"/>
                </a:cubicBezTo>
                <a:cubicBezTo>
                  <a:pt x="1724060" y="5156186"/>
                  <a:pt x="1734596" y="5156238"/>
                  <a:pt x="1747769" y="5140050"/>
                </a:cubicBezTo>
                <a:cubicBezTo>
                  <a:pt x="1753778" y="5133806"/>
                  <a:pt x="1758078" y="5127840"/>
                  <a:pt x="1763810" y="5119884"/>
                </a:cubicBezTo>
                <a:cubicBezTo>
                  <a:pt x="1772311" y="5129053"/>
                  <a:pt x="1780812" y="5138221"/>
                  <a:pt x="1792782" y="5136285"/>
                </a:cubicBezTo>
                <a:cubicBezTo>
                  <a:pt x="1806461" y="5134073"/>
                  <a:pt x="1820417" y="5133573"/>
                  <a:pt x="1832387" y="5131637"/>
                </a:cubicBezTo>
                <a:cubicBezTo>
                  <a:pt x="1854754" y="5128898"/>
                  <a:pt x="1867359" y="5128178"/>
                  <a:pt x="1874471" y="5121976"/>
                </a:cubicBezTo>
                <a:lnTo>
                  <a:pt x="1879103" y="5112590"/>
                </a:lnTo>
                <a:lnTo>
                  <a:pt x="1846800" y="5107182"/>
                </a:lnTo>
                <a:cubicBezTo>
                  <a:pt x="1801184" y="5101224"/>
                  <a:pt x="1759534" y="5091293"/>
                  <a:pt x="1721851" y="5061500"/>
                </a:cubicBezTo>
                <a:cubicBezTo>
                  <a:pt x="1700035" y="5043624"/>
                  <a:pt x="1684168" y="5019790"/>
                  <a:pt x="1670285" y="4993969"/>
                </a:cubicBezTo>
                <a:cubicBezTo>
                  <a:pt x="1656402" y="5017804"/>
                  <a:pt x="1646485" y="5019790"/>
                  <a:pt x="1626652" y="4999928"/>
                </a:cubicBezTo>
                <a:lnTo>
                  <a:pt x="1619376" y="4976244"/>
                </a:lnTo>
                <a:lnTo>
                  <a:pt x="1607546" y="4978222"/>
                </a:lnTo>
                <a:cubicBezTo>
                  <a:pt x="1595992" y="4982727"/>
                  <a:pt x="1585663" y="4983958"/>
                  <a:pt x="1575919" y="4982019"/>
                </a:cubicBezTo>
                <a:lnTo>
                  <a:pt x="1563702" y="4975408"/>
                </a:lnTo>
                <a:lnTo>
                  <a:pt x="1562195" y="4980314"/>
                </a:lnTo>
                <a:cubicBezTo>
                  <a:pt x="1560211" y="4986025"/>
                  <a:pt x="1557236" y="4991983"/>
                  <a:pt x="1551286" y="4997942"/>
                </a:cubicBezTo>
                <a:cubicBezTo>
                  <a:pt x="1557236" y="4974107"/>
                  <a:pt x="1545337" y="4968149"/>
                  <a:pt x="1529470" y="4964176"/>
                </a:cubicBezTo>
                <a:lnTo>
                  <a:pt x="1529418" y="4964155"/>
                </a:lnTo>
                <a:lnTo>
                  <a:pt x="1526446" y="4964981"/>
                </a:lnTo>
                <a:cubicBezTo>
                  <a:pt x="1515307" y="4972053"/>
                  <a:pt x="1501904" y="4975979"/>
                  <a:pt x="1487394" y="4973053"/>
                </a:cubicBezTo>
                <a:cubicBezTo>
                  <a:pt x="1444140" y="4965991"/>
                  <a:pt x="1397419" y="4970033"/>
                  <a:pt x="1353611" y="4959546"/>
                </a:cubicBezTo>
                <a:cubicBezTo>
                  <a:pt x="1338824" y="4954909"/>
                  <a:pt x="1324867" y="4955409"/>
                  <a:pt x="1312295" y="4964471"/>
                </a:cubicBezTo>
                <a:cubicBezTo>
                  <a:pt x="1285165" y="4981159"/>
                  <a:pt x="1276339" y="4980828"/>
                  <a:pt x="1253376" y="4958185"/>
                </a:cubicBezTo>
                <a:cubicBezTo>
                  <a:pt x="1244875" y="4949016"/>
                  <a:pt x="1235217" y="4943550"/>
                  <a:pt x="1224958" y="4945208"/>
                </a:cubicBezTo>
                <a:cubicBezTo>
                  <a:pt x="1188772" y="4949304"/>
                  <a:pt x="1154068" y="4940858"/>
                  <a:pt x="1119918" y="4935839"/>
                </a:cubicBezTo>
                <a:cubicBezTo>
                  <a:pt x="1089187" y="4930265"/>
                  <a:pt x="1058734" y="4926404"/>
                  <a:pt x="1028786" y="4936519"/>
                </a:cubicBezTo>
                <a:cubicBezTo>
                  <a:pt x="1017094" y="4940167"/>
                  <a:pt x="1009701" y="4937848"/>
                  <a:pt x="1003186" y="4930116"/>
                </a:cubicBezTo>
                <a:cubicBezTo>
                  <a:pt x="994684" y="4920948"/>
                  <a:pt x="984196" y="4910344"/>
                  <a:pt x="971071" y="4915982"/>
                </a:cubicBezTo>
                <a:cubicBezTo>
                  <a:pt x="943109" y="4927533"/>
                  <a:pt x="917232" y="4919417"/>
                  <a:pt x="893390" y="4902186"/>
                </a:cubicBezTo>
                <a:cubicBezTo>
                  <a:pt x="857903" y="4878053"/>
                  <a:pt x="818623" y="4873863"/>
                  <a:pt x="779523" y="4892486"/>
                </a:cubicBezTo>
                <a:cubicBezTo>
                  <a:pt x="764688" y="4898400"/>
                  <a:pt x="759005" y="4895805"/>
                  <a:pt x="756512" y="4880393"/>
                </a:cubicBezTo>
                <a:cubicBezTo>
                  <a:pt x="755681" y="4875257"/>
                  <a:pt x="754851" y="4870119"/>
                  <a:pt x="752586" y="4866971"/>
                </a:cubicBezTo>
                <a:cubicBezTo>
                  <a:pt x="724542" y="4834605"/>
                  <a:pt x="696774" y="4803951"/>
                  <a:pt x="649221" y="4802856"/>
                </a:cubicBezTo>
                <a:cubicBezTo>
                  <a:pt x="638685" y="4802803"/>
                  <a:pt x="639564" y="4797389"/>
                  <a:pt x="641876" y="4789987"/>
                </a:cubicBezTo>
                <a:cubicBezTo>
                  <a:pt x="643032" y="4786285"/>
                  <a:pt x="645898" y="4782307"/>
                  <a:pt x="648764" y="4778330"/>
                </a:cubicBezTo>
                <a:cubicBezTo>
                  <a:pt x="654496" y="4770374"/>
                  <a:pt x="660505" y="4764130"/>
                  <a:pt x="652003" y="4754962"/>
                </a:cubicBezTo>
                <a:cubicBezTo>
                  <a:pt x="645212" y="4745517"/>
                  <a:pt x="637770" y="4753750"/>
                  <a:pt x="629498" y="4756844"/>
                </a:cubicBezTo>
                <a:cubicBezTo>
                  <a:pt x="613230" y="4764748"/>
                  <a:pt x="595251" y="4772927"/>
                  <a:pt x="579910" y="4764864"/>
                </a:cubicBezTo>
                <a:cubicBezTo>
                  <a:pt x="560872" y="4755643"/>
                  <a:pt x="553153" y="4762163"/>
                  <a:pt x="543399" y="4777798"/>
                </a:cubicBezTo>
                <a:cubicBezTo>
                  <a:pt x="540533" y="4781776"/>
                  <a:pt x="537667" y="4785754"/>
                  <a:pt x="532815" y="4788295"/>
                </a:cubicBezTo>
                <a:cubicBezTo>
                  <a:pt x="528515" y="4794263"/>
                  <a:pt x="523663" y="4796805"/>
                  <a:pt x="515715" y="4791062"/>
                </a:cubicBezTo>
                <a:cubicBezTo>
                  <a:pt x="509754" y="4786754"/>
                  <a:pt x="508647" y="4779904"/>
                  <a:pt x="512946" y="4773937"/>
                </a:cubicBezTo>
                <a:cubicBezTo>
                  <a:pt x="516967" y="4766257"/>
                  <a:pt x="517569" y="4759132"/>
                  <a:pt x="523579" y="4752888"/>
                </a:cubicBezTo>
                <a:cubicBezTo>
                  <a:pt x="526721" y="4750623"/>
                  <a:pt x="529864" y="4748357"/>
                  <a:pt x="527324" y="4743496"/>
                </a:cubicBezTo>
                <a:cubicBezTo>
                  <a:pt x="525060" y="4740348"/>
                  <a:pt x="520207" y="4742890"/>
                  <a:pt x="516788" y="4743444"/>
                </a:cubicBezTo>
                <a:cubicBezTo>
                  <a:pt x="511658" y="4744273"/>
                  <a:pt x="508238" y="4744827"/>
                  <a:pt x="505372" y="4748805"/>
                </a:cubicBezTo>
                <a:cubicBezTo>
                  <a:pt x="502506" y="4752781"/>
                  <a:pt x="499086" y="4753335"/>
                  <a:pt x="495113" y="4750463"/>
                </a:cubicBezTo>
                <a:cubicBezTo>
                  <a:pt x="473257" y="4734669"/>
                  <a:pt x="449643" y="4729702"/>
                  <a:pt x="424271" y="4735562"/>
                </a:cubicBezTo>
                <a:cubicBezTo>
                  <a:pt x="412579" y="4739210"/>
                  <a:pt x="400609" y="4741146"/>
                  <a:pt x="388363" y="4741370"/>
                </a:cubicBezTo>
                <a:cubicBezTo>
                  <a:pt x="381523" y="4742475"/>
                  <a:pt x="371263" y="4744135"/>
                  <a:pt x="366459" y="4736126"/>
                </a:cubicBezTo>
                <a:cubicBezTo>
                  <a:pt x="363642" y="4729553"/>
                  <a:pt x="371360" y="4723033"/>
                  <a:pt x="375659" y="4717066"/>
                </a:cubicBezTo>
                <a:cubicBezTo>
                  <a:pt x="378525" y="4713088"/>
                  <a:pt x="381668" y="4710822"/>
                  <a:pt x="384534" y="4706845"/>
                </a:cubicBezTo>
                <a:cubicBezTo>
                  <a:pt x="387399" y="4702867"/>
                  <a:pt x="395396" y="4698060"/>
                  <a:pt x="390868" y="4691763"/>
                </a:cubicBezTo>
                <a:cubicBezTo>
                  <a:pt x="388050" y="4685189"/>
                  <a:pt x="379501" y="4686573"/>
                  <a:pt x="372938" y="4689392"/>
                </a:cubicBezTo>
                <a:cubicBezTo>
                  <a:pt x="357549" y="4691880"/>
                  <a:pt x="345025" y="4690392"/>
                  <a:pt x="328528" y="4686030"/>
                </a:cubicBezTo>
                <a:cubicBezTo>
                  <a:pt x="291560" y="4674437"/>
                  <a:pt x="274135" y="4686040"/>
                  <a:pt x="265995" y="4722501"/>
                </a:cubicBezTo>
                <a:cubicBezTo>
                  <a:pt x="263081" y="4737030"/>
                  <a:pt x="255640" y="4745263"/>
                  <a:pt x="241683" y="4745763"/>
                </a:cubicBezTo>
                <a:cubicBezTo>
                  <a:pt x="236421" y="4713226"/>
                  <a:pt x="231436" y="4682404"/>
                  <a:pt x="226174" y="4649868"/>
                </a:cubicBezTo>
                <a:cubicBezTo>
                  <a:pt x="249836" y="4644284"/>
                  <a:pt x="253581" y="4634892"/>
                  <a:pt x="244249" y="4620587"/>
                </a:cubicBezTo>
                <a:cubicBezTo>
                  <a:pt x="241709" y="4615726"/>
                  <a:pt x="234314" y="4613407"/>
                  <a:pt x="236904" y="4607717"/>
                </a:cubicBezTo>
                <a:cubicBezTo>
                  <a:pt x="241203" y="4601751"/>
                  <a:pt x="248319" y="4602357"/>
                  <a:pt x="253726" y="4603239"/>
                </a:cubicBezTo>
                <a:cubicBezTo>
                  <a:pt x="258856" y="4602410"/>
                  <a:pt x="262552" y="4603568"/>
                  <a:pt x="266249" y="4604728"/>
                </a:cubicBezTo>
                <a:cubicBezTo>
                  <a:pt x="277063" y="4606493"/>
                  <a:pt x="281915" y="4603952"/>
                  <a:pt x="281687" y="4591688"/>
                </a:cubicBezTo>
                <a:cubicBezTo>
                  <a:pt x="282289" y="4584562"/>
                  <a:pt x="285757" y="4573458"/>
                  <a:pt x="295138" y="4577213"/>
                </a:cubicBezTo>
                <a:cubicBezTo>
                  <a:pt x="307938" y="4580414"/>
                  <a:pt x="319907" y="4578478"/>
                  <a:pt x="332154" y="4578255"/>
                </a:cubicBezTo>
                <a:cubicBezTo>
                  <a:pt x="342690" y="4578309"/>
                  <a:pt x="355213" y="4579797"/>
                  <a:pt x="366629" y="4574436"/>
                </a:cubicBezTo>
                <a:cubicBezTo>
                  <a:pt x="376335" y="4569353"/>
                  <a:pt x="387750" y="4563993"/>
                  <a:pt x="376432" y="4548251"/>
                </a:cubicBezTo>
                <a:cubicBezTo>
                  <a:pt x="372180" y="4543667"/>
                  <a:pt x="375047" y="4539689"/>
                  <a:pt x="381610" y="4536870"/>
                </a:cubicBezTo>
                <a:cubicBezTo>
                  <a:pt x="407258" y="4532722"/>
                  <a:pt x="416916" y="4538188"/>
                  <a:pt x="422779" y="4563598"/>
                </a:cubicBezTo>
                <a:cubicBezTo>
                  <a:pt x="424164" y="4572161"/>
                  <a:pt x="426982" y="4578733"/>
                  <a:pt x="434376" y="4581053"/>
                </a:cubicBezTo>
                <a:cubicBezTo>
                  <a:pt x="447176" y="4584254"/>
                  <a:pt x="459700" y="4585742"/>
                  <a:pt x="472825" y="4580106"/>
                </a:cubicBezTo>
                <a:cubicBezTo>
                  <a:pt x="476245" y="4579553"/>
                  <a:pt x="476847" y="4572426"/>
                  <a:pt x="474583" y="4569278"/>
                </a:cubicBezTo>
                <a:cubicBezTo>
                  <a:pt x="473752" y="4564141"/>
                  <a:pt x="472644" y="4557292"/>
                  <a:pt x="475510" y="4553313"/>
                </a:cubicBezTo>
                <a:cubicBezTo>
                  <a:pt x="479809" y="4547347"/>
                  <a:pt x="484711" y="4534254"/>
                  <a:pt x="491502" y="4543699"/>
                </a:cubicBezTo>
                <a:cubicBezTo>
                  <a:pt x="508228" y="4560323"/>
                  <a:pt x="525327" y="4557557"/>
                  <a:pt x="544136" y="4554515"/>
                </a:cubicBezTo>
                <a:cubicBezTo>
                  <a:pt x="554673" y="4554568"/>
                  <a:pt x="565209" y="4554621"/>
                  <a:pt x="575144" y="4561801"/>
                </a:cubicBezTo>
                <a:cubicBezTo>
                  <a:pt x="612616" y="4587370"/>
                  <a:pt x="637989" y="4581509"/>
                  <a:pt x="655835" y="4539964"/>
                </a:cubicBezTo>
                <a:cubicBezTo>
                  <a:pt x="661013" y="4528584"/>
                  <a:pt x="669008" y="4523776"/>
                  <a:pt x="679220" y="4532668"/>
                </a:cubicBezTo>
                <a:cubicBezTo>
                  <a:pt x="703062" y="4549899"/>
                  <a:pt x="729819" y="4552600"/>
                  <a:pt x="757455" y="4549888"/>
                </a:cubicBezTo>
                <a:cubicBezTo>
                  <a:pt x="771411" y="4549388"/>
                  <a:pt x="784813" y="4545464"/>
                  <a:pt x="800480" y="4544687"/>
                </a:cubicBezTo>
                <a:cubicBezTo>
                  <a:pt x="826683" y="4543964"/>
                  <a:pt x="848911" y="4540369"/>
                  <a:pt x="854186" y="4507886"/>
                </a:cubicBezTo>
                <a:cubicBezTo>
                  <a:pt x="856125" y="4519874"/>
                  <a:pt x="855799" y="4528711"/>
                  <a:pt x="862591" y="4538156"/>
                </a:cubicBezTo>
                <a:cubicBezTo>
                  <a:pt x="869937" y="4551026"/>
                  <a:pt x="882737" y="4554228"/>
                  <a:pt x="894707" y="4552292"/>
                </a:cubicBezTo>
                <a:cubicBezTo>
                  <a:pt x="908109" y="4548368"/>
                  <a:pt x="897620" y="4537763"/>
                  <a:pt x="898222" y="4530637"/>
                </a:cubicBezTo>
                <a:cubicBezTo>
                  <a:pt x="898271" y="4520086"/>
                  <a:pt x="904003" y="4512130"/>
                  <a:pt x="915093" y="4515608"/>
                </a:cubicBezTo>
                <a:cubicBezTo>
                  <a:pt x="929880" y="4520245"/>
                  <a:pt x="941850" y="4518309"/>
                  <a:pt x="956962" y="4514108"/>
                </a:cubicBezTo>
                <a:cubicBezTo>
                  <a:pt x="974940" y="4505929"/>
                  <a:pt x="993750" y="4502887"/>
                  <a:pt x="1013064" y="4513821"/>
                </a:cubicBezTo>
                <a:cubicBezTo>
                  <a:pt x="1024709" y="4520723"/>
                  <a:pt x="1034691" y="4517352"/>
                  <a:pt x="1041856" y="4507407"/>
                </a:cubicBezTo>
                <a:cubicBezTo>
                  <a:pt x="1046155" y="4501441"/>
                  <a:pt x="1050454" y="4495474"/>
                  <a:pt x="1053320" y="4491496"/>
                </a:cubicBezTo>
                <a:cubicBezTo>
                  <a:pt x="1060761" y="4483264"/>
                  <a:pt x="1063953" y="4470447"/>
                  <a:pt x="1074766" y="4472212"/>
                </a:cubicBezTo>
                <a:cubicBezTo>
                  <a:pt x="1085579" y="4473978"/>
                  <a:pt x="1085809" y="4486241"/>
                  <a:pt x="1087194" y="4494804"/>
                </a:cubicBezTo>
                <a:cubicBezTo>
                  <a:pt x="1088579" y="4503366"/>
                  <a:pt x="1094864" y="4498834"/>
                  <a:pt x="1100270" y="4499718"/>
                </a:cubicBezTo>
                <a:cubicBezTo>
                  <a:pt x="1105400" y="4498889"/>
                  <a:pt x="1110530" y="4498058"/>
                  <a:pt x="1107712" y="4491485"/>
                </a:cubicBezTo>
                <a:cubicBezTo>
                  <a:pt x="1101246" y="4473201"/>
                  <a:pt x="1110674" y="4466405"/>
                  <a:pt x="1125787" y="4462204"/>
                </a:cubicBezTo>
                <a:cubicBezTo>
                  <a:pt x="1140899" y="4458003"/>
                  <a:pt x="1141502" y="4450876"/>
                  <a:pt x="1129303" y="4440549"/>
                </a:cubicBezTo>
                <a:cubicBezTo>
                  <a:pt x="1127040" y="4437401"/>
                  <a:pt x="1121633" y="4436518"/>
                  <a:pt x="1116226" y="4435635"/>
                </a:cubicBezTo>
                <a:cubicBezTo>
                  <a:pt x="1068445" y="4422276"/>
                  <a:pt x="1018906" y="4419745"/>
                  <a:pt x="968487" y="4422628"/>
                </a:cubicBezTo>
                <a:cubicBezTo>
                  <a:pt x="928327" y="4423851"/>
                  <a:pt x="891035" y="4421097"/>
                  <a:pt x="854392" y="4400664"/>
                </a:cubicBezTo>
                <a:cubicBezTo>
                  <a:pt x="833091" y="4388294"/>
                  <a:pt x="816088" y="4369958"/>
                  <a:pt x="800518" y="4349632"/>
                </a:cubicBezTo>
                <a:cubicBezTo>
                  <a:pt x="791872" y="4372118"/>
                  <a:pt x="783600" y="4375212"/>
                  <a:pt x="763731" y="4360854"/>
                </a:cubicBezTo>
                <a:cubicBezTo>
                  <a:pt x="757770" y="4356546"/>
                  <a:pt x="752966" y="4348537"/>
                  <a:pt x="753291" y="4339698"/>
                </a:cubicBezTo>
                <a:cubicBezTo>
                  <a:pt x="752508" y="4324010"/>
                  <a:pt x="739708" y="4320809"/>
                  <a:pt x="727461" y="4321032"/>
                </a:cubicBezTo>
                <a:cubicBezTo>
                  <a:pt x="714938" y="4319543"/>
                  <a:pt x="711193" y="4328935"/>
                  <a:pt x="707448" y="4338326"/>
                </a:cubicBezTo>
                <a:cubicBezTo>
                  <a:pt x="705413" y="4347441"/>
                  <a:pt x="707075" y="4357716"/>
                  <a:pt x="698476" y="4369649"/>
                </a:cubicBezTo>
                <a:cubicBezTo>
                  <a:pt x="700283" y="4348271"/>
                  <a:pt x="689192" y="4344793"/>
                  <a:pt x="674959" y="4343580"/>
                </a:cubicBezTo>
                <a:cubicBezTo>
                  <a:pt x="662712" y="4343804"/>
                  <a:pt x="647649" y="4337454"/>
                  <a:pt x="647697" y="4326903"/>
                </a:cubicBezTo>
                <a:cubicBezTo>
                  <a:pt x="648071" y="4307513"/>
                  <a:pt x="646735" y="4288401"/>
                  <a:pt x="656212" y="4271054"/>
                </a:cubicBezTo>
                <a:cubicBezTo>
                  <a:pt x="661667" y="4261385"/>
                  <a:pt x="668229" y="4258566"/>
                  <a:pt x="680475" y="4258343"/>
                </a:cubicBezTo>
                <a:cubicBezTo>
                  <a:pt x="689579" y="4260385"/>
                  <a:pt x="693553" y="4263257"/>
                  <a:pt x="693504" y="4273808"/>
                </a:cubicBezTo>
                <a:cubicBezTo>
                  <a:pt x="694613" y="4280658"/>
                  <a:pt x="700296" y="4283253"/>
                  <a:pt x="705426" y="4282423"/>
                </a:cubicBezTo>
                <a:cubicBezTo>
                  <a:pt x="725667" y="4277392"/>
                  <a:pt x="739299" y="4285731"/>
                  <a:pt x="753207" y="4295782"/>
                </a:cubicBezTo>
                <a:cubicBezTo>
                  <a:pt x="766838" y="4304120"/>
                  <a:pt x="781071" y="4305333"/>
                  <a:pt x="791102" y="4291411"/>
                </a:cubicBezTo>
                <a:cubicBezTo>
                  <a:pt x="798267" y="4281465"/>
                  <a:pt x="802241" y="4284337"/>
                  <a:pt x="802193" y="4294889"/>
                </a:cubicBezTo>
                <a:cubicBezTo>
                  <a:pt x="803300" y="4301738"/>
                  <a:pt x="806998" y="4302898"/>
                  <a:pt x="814391" y="4305216"/>
                </a:cubicBezTo>
                <a:cubicBezTo>
                  <a:pt x="845121" y="4310790"/>
                  <a:pt x="875900" y="4305811"/>
                  <a:pt x="903307" y="4290836"/>
                </a:cubicBezTo>
                <a:cubicBezTo>
                  <a:pt x="917588" y="4281497"/>
                  <a:pt x="932978" y="4279009"/>
                  <a:pt x="948921" y="4279944"/>
                </a:cubicBezTo>
                <a:cubicBezTo>
                  <a:pt x="963154" y="4281157"/>
                  <a:pt x="976508" y="4287784"/>
                  <a:pt x="988152" y="4294686"/>
                </a:cubicBezTo>
                <a:cubicBezTo>
                  <a:pt x="994113" y="4298993"/>
                  <a:pt x="998640" y="4305290"/>
                  <a:pt x="1006359" y="4298771"/>
                </a:cubicBezTo>
                <a:cubicBezTo>
                  <a:pt x="1014078" y="4292250"/>
                  <a:pt x="1012971" y="4285401"/>
                  <a:pt x="1009876" y="4277116"/>
                </a:cubicBezTo>
                <a:cubicBezTo>
                  <a:pt x="1007058" y="4270543"/>
                  <a:pt x="1002808" y="4265959"/>
                  <a:pt x="1003410" y="4258832"/>
                </a:cubicBezTo>
                <a:cubicBezTo>
                  <a:pt x="1000363" y="4239995"/>
                  <a:pt x="990429" y="4232816"/>
                  <a:pt x="972775" y="4232157"/>
                </a:cubicBezTo>
                <a:cubicBezTo>
                  <a:pt x="940889" y="4230285"/>
                  <a:pt x="912146" y="4226148"/>
                  <a:pt x="881415" y="4220575"/>
                </a:cubicBezTo>
                <a:cubicBezTo>
                  <a:pt x="862932" y="4214777"/>
                  <a:pt x="859837" y="4206492"/>
                  <a:pt x="869591" y="4190857"/>
                </a:cubicBezTo>
                <a:cubicBezTo>
                  <a:pt x="871301" y="4190581"/>
                  <a:pt x="871024" y="4188868"/>
                  <a:pt x="870747" y="4187155"/>
                </a:cubicBezTo>
                <a:cubicBezTo>
                  <a:pt x="871398" y="4169479"/>
                  <a:pt x="881705" y="4157269"/>
                  <a:pt x="892290" y="4146771"/>
                </a:cubicBezTo>
                <a:cubicBezTo>
                  <a:pt x="899732" y="4138539"/>
                  <a:pt x="903706" y="4141410"/>
                  <a:pt x="906523" y="4147984"/>
                </a:cubicBezTo>
                <a:cubicBezTo>
                  <a:pt x="912436" y="4162841"/>
                  <a:pt x="904994" y="4171074"/>
                  <a:pt x="891591" y="4174998"/>
                </a:cubicBezTo>
                <a:cubicBezTo>
                  <a:pt x="896395" y="4183007"/>
                  <a:pt x="902633" y="4189027"/>
                  <a:pt x="911182" y="4187646"/>
                </a:cubicBezTo>
                <a:cubicBezTo>
                  <a:pt x="916312" y="4186816"/>
                  <a:pt x="916915" y="4179689"/>
                  <a:pt x="917794" y="4174275"/>
                </a:cubicBezTo>
                <a:cubicBezTo>
                  <a:pt x="920479" y="4147483"/>
                  <a:pt x="926488" y="4141241"/>
                  <a:pt x="952414" y="4138804"/>
                </a:cubicBezTo>
                <a:cubicBezTo>
                  <a:pt x="976907" y="4138357"/>
                  <a:pt x="1002556" y="4134209"/>
                  <a:pt x="1025941" y="4126913"/>
                </a:cubicBezTo>
                <a:cubicBezTo>
                  <a:pt x="1057598" y="4116522"/>
                  <a:pt x="1065546" y="4122266"/>
                  <a:pt x="1065678" y="4155630"/>
                </a:cubicBezTo>
                <a:cubicBezTo>
                  <a:pt x="1065955" y="4157343"/>
                  <a:pt x="1066232" y="4159056"/>
                  <a:pt x="1066509" y="4160768"/>
                </a:cubicBezTo>
                <a:cubicBezTo>
                  <a:pt x="1065630" y="4166181"/>
                  <a:pt x="1061609" y="4173861"/>
                  <a:pt x="1070712" y="4175902"/>
                </a:cubicBezTo>
                <a:cubicBezTo>
                  <a:pt x="1079538" y="4176233"/>
                  <a:pt x="1088642" y="4178275"/>
                  <a:pt x="1092110" y="4167170"/>
                </a:cubicBezTo>
                <a:cubicBezTo>
                  <a:pt x="1094422" y="4159768"/>
                  <a:pt x="1097011" y="4154078"/>
                  <a:pt x="1097613" y="4146951"/>
                </a:cubicBezTo>
                <a:cubicBezTo>
                  <a:pt x="1102791" y="4135571"/>
                  <a:pt x="1109354" y="4132752"/>
                  <a:pt x="1120722" y="4137943"/>
                </a:cubicBezTo>
                <a:cubicBezTo>
                  <a:pt x="1131812" y="4141420"/>
                  <a:pt x="1131486" y="4150259"/>
                  <a:pt x="1125755" y="4158215"/>
                </a:cubicBezTo>
                <a:cubicBezTo>
                  <a:pt x="1124598" y="4161917"/>
                  <a:pt x="1123165" y="4163906"/>
                  <a:pt x="1122009" y="4167606"/>
                </a:cubicBezTo>
                <a:cubicBezTo>
                  <a:pt x="1119143" y="4171584"/>
                  <a:pt x="1119975" y="4176722"/>
                  <a:pt x="1123948" y="4179593"/>
                </a:cubicBezTo>
                <a:cubicBezTo>
                  <a:pt x="1129631" y="4182188"/>
                  <a:pt x="1130511" y="4176774"/>
                  <a:pt x="1133654" y="4174509"/>
                </a:cubicBezTo>
                <a:cubicBezTo>
                  <a:pt x="1139663" y="4168266"/>
                  <a:pt x="1143684" y="4160586"/>
                  <a:pt x="1145720" y="4151472"/>
                </a:cubicBezTo>
                <a:cubicBezTo>
                  <a:pt x="1154089" y="4127275"/>
                  <a:pt x="1163795" y="4122191"/>
                  <a:pt x="1187963" y="4130582"/>
                </a:cubicBezTo>
                <a:cubicBezTo>
                  <a:pt x="1199052" y="4134060"/>
                  <a:pt x="1210420" y="4139251"/>
                  <a:pt x="1221510" y="4142728"/>
                </a:cubicBezTo>
                <a:cubicBezTo>
                  <a:pt x="1228904" y="4145048"/>
                  <a:pt x="1237730" y="4145377"/>
                  <a:pt x="1243185" y="4135708"/>
                </a:cubicBezTo>
                <a:cubicBezTo>
                  <a:pt x="1250074" y="4124052"/>
                  <a:pt x="1253264" y="4111235"/>
                  <a:pt x="1270640" y="4110182"/>
                </a:cubicBezTo>
                <a:lnTo>
                  <a:pt x="1282876" y="4108797"/>
                </a:lnTo>
                <a:lnTo>
                  <a:pt x="1286576" y="4097017"/>
                </a:lnTo>
                <a:cubicBezTo>
                  <a:pt x="1288993" y="4091741"/>
                  <a:pt x="1291968" y="4087272"/>
                  <a:pt x="1295439" y="4084293"/>
                </a:cubicBezTo>
                <a:cubicBezTo>
                  <a:pt x="1313289" y="4070389"/>
                  <a:pt x="1331138" y="4080320"/>
                  <a:pt x="1345022" y="4088265"/>
                </a:cubicBezTo>
                <a:cubicBezTo>
                  <a:pt x="1364855" y="4100182"/>
                  <a:pt x="1386671" y="4108127"/>
                  <a:pt x="1410471" y="4108127"/>
                </a:cubicBezTo>
                <a:cubicBezTo>
                  <a:pt x="1424354" y="4108127"/>
                  <a:pt x="1440221" y="4108127"/>
                  <a:pt x="1456087" y="4108127"/>
                </a:cubicBezTo>
                <a:cubicBezTo>
                  <a:pt x="1472450" y="4108127"/>
                  <a:pt x="1488688" y="4108748"/>
                  <a:pt x="1504648" y="4110424"/>
                </a:cubicBezTo>
                <a:lnTo>
                  <a:pt x="1547867" y="4118376"/>
                </a:lnTo>
                <a:lnTo>
                  <a:pt x="1565813" y="4109890"/>
                </a:lnTo>
                <a:lnTo>
                  <a:pt x="1580766" y="4100198"/>
                </a:lnTo>
                <a:lnTo>
                  <a:pt x="1565424" y="4094947"/>
                </a:lnTo>
                <a:cubicBezTo>
                  <a:pt x="1530228" y="4076440"/>
                  <a:pt x="1493627" y="4076689"/>
                  <a:pt x="1459577" y="4097923"/>
                </a:cubicBezTo>
                <a:cubicBezTo>
                  <a:pt x="1446536" y="4104920"/>
                  <a:pt x="1441032" y="4103125"/>
                  <a:pt x="1437127" y="4089196"/>
                </a:cubicBezTo>
                <a:cubicBezTo>
                  <a:pt x="1435824" y="4084553"/>
                  <a:pt x="1434522" y="4079910"/>
                  <a:pt x="1432108" y="4077249"/>
                </a:cubicBezTo>
                <a:cubicBezTo>
                  <a:pt x="1402903" y="4050384"/>
                  <a:pt x="1374133" y="4025067"/>
                  <a:pt x="1330239" y="4029031"/>
                </a:cubicBezTo>
                <a:cubicBezTo>
                  <a:pt x="1320533" y="4030083"/>
                  <a:pt x="1320775" y="4025007"/>
                  <a:pt x="1322130" y="4017950"/>
                </a:cubicBezTo>
                <a:cubicBezTo>
                  <a:pt x="1322807" y="4014421"/>
                  <a:pt x="1325030" y="4010459"/>
                  <a:pt x="1327252" y="4006497"/>
                </a:cubicBezTo>
                <a:cubicBezTo>
                  <a:pt x="1331697" y="3998573"/>
                  <a:pt x="1336577" y="3992196"/>
                  <a:pt x="1327791" y="3984645"/>
                </a:cubicBezTo>
                <a:cubicBezTo>
                  <a:pt x="1320552" y="3976660"/>
                  <a:pt x="1314560" y="3985017"/>
                  <a:pt x="1307268" y="3988732"/>
                </a:cubicBezTo>
                <a:cubicBezTo>
                  <a:pt x="1293116" y="3997709"/>
                  <a:pt x="1277419" y="4007119"/>
                  <a:pt x="1262452" y="4001302"/>
                </a:cubicBezTo>
                <a:cubicBezTo>
                  <a:pt x="1243960" y="3994802"/>
                  <a:pt x="1237536" y="4001613"/>
                  <a:pt x="1230190" y="4017027"/>
                </a:cubicBezTo>
                <a:cubicBezTo>
                  <a:pt x="1227968" y="4020989"/>
                  <a:pt x="1225746" y="4024951"/>
                  <a:pt x="1221544" y="4027799"/>
                </a:cubicBezTo>
                <a:cubicBezTo>
                  <a:pt x="1218210" y="4033741"/>
                  <a:pt x="1214007" y="4036589"/>
                  <a:pt x="1206089" y="4032133"/>
                </a:cubicBezTo>
                <a:cubicBezTo>
                  <a:pt x="1200153" y="4028790"/>
                  <a:pt x="1198415" y="4022601"/>
                  <a:pt x="1201749" y="4016657"/>
                </a:cubicBezTo>
                <a:cubicBezTo>
                  <a:pt x="1204649" y="4009165"/>
                  <a:pt x="1204459" y="4002542"/>
                  <a:pt x="1209338" y="3996166"/>
                </a:cubicBezTo>
                <a:cubicBezTo>
                  <a:pt x="1211994" y="3993750"/>
                  <a:pt x="1214651" y="3991337"/>
                  <a:pt x="1211803" y="3987128"/>
                </a:cubicBezTo>
                <a:cubicBezTo>
                  <a:pt x="1209391" y="3984467"/>
                  <a:pt x="1205188" y="3987314"/>
                  <a:pt x="1202098" y="3988181"/>
                </a:cubicBezTo>
                <a:cubicBezTo>
                  <a:pt x="1197462" y="3989482"/>
                  <a:pt x="1194371" y="3990348"/>
                  <a:pt x="1192149" y="3994309"/>
                </a:cubicBezTo>
                <a:cubicBezTo>
                  <a:pt x="1189926" y="3998271"/>
                  <a:pt x="1186834" y="3999138"/>
                  <a:pt x="1182875" y="3996910"/>
                </a:cubicBezTo>
                <a:cubicBezTo>
                  <a:pt x="1161103" y="3984655"/>
                  <a:pt x="1138843" y="3982551"/>
                  <a:pt x="1116096" y="3990600"/>
                </a:cubicBezTo>
                <a:cubicBezTo>
                  <a:pt x="1105713" y="3995181"/>
                  <a:pt x="1094896" y="3998214"/>
                  <a:pt x="1083644" y="3999701"/>
                </a:cubicBezTo>
                <a:cubicBezTo>
                  <a:pt x="1077463" y="4001435"/>
                  <a:pt x="1068191" y="4004036"/>
                  <a:pt x="1062929" y="3997164"/>
                </a:cubicBezTo>
                <a:cubicBezTo>
                  <a:pt x="1059648" y="3991408"/>
                  <a:pt x="1066073" y="3984597"/>
                  <a:pt x="1069406" y="3978654"/>
                </a:cubicBezTo>
                <a:cubicBezTo>
                  <a:pt x="1071628" y="3974692"/>
                  <a:pt x="1074286" y="3972278"/>
                  <a:pt x="1076509" y="3968316"/>
                </a:cubicBezTo>
                <a:cubicBezTo>
                  <a:pt x="1078731" y="3964354"/>
                  <a:pt x="1085590" y="3959091"/>
                  <a:pt x="1080764" y="3953768"/>
                </a:cubicBezTo>
                <a:cubicBezTo>
                  <a:pt x="1077482" y="3948011"/>
                  <a:pt x="1069754" y="3950179"/>
                  <a:pt x="1064007" y="3953460"/>
                </a:cubicBezTo>
                <a:cubicBezTo>
                  <a:pt x="1050099" y="3957360"/>
                  <a:pt x="1038413" y="3957299"/>
                  <a:pt x="1022769" y="3955009"/>
                </a:cubicBezTo>
                <a:cubicBezTo>
                  <a:pt x="987522" y="3948202"/>
                  <a:pt x="972693" y="3960707"/>
                  <a:pt x="969011" y="3995127"/>
                </a:cubicBezTo>
                <a:cubicBezTo>
                  <a:pt x="967847" y="4008807"/>
                  <a:pt x="961855" y="4017165"/>
                  <a:pt x="949059" y="4019086"/>
                </a:cubicBezTo>
                <a:cubicBezTo>
                  <a:pt x="940813" y="3989681"/>
                  <a:pt x="932999" y="3961824"/>
                  <a:pt x="924754" y="3932419"/>
                </a:cubicBezTo>
                <a:cubicBezTo>
                  <a:pt x="945954" y="3924804"/>
                  <a:pt x="948420" y="3915766"/>
                  <a:pt x="938332" y="3903571"/>
                </a:cubicBezTo>
                <a:cubicBezTo>
                  <a:pt x="935484" y="3899362"/>
                  <a:pt x="928435" y="3898000"/>
                  <a:pt x="930223" y="3892490"/>
                </a:cubicBezTo>
                <a:cubicBezTo>
                  <a:pt x="933557" y="3886547"/>
                  <a:pt x="940173" y="3886362"/>
                  <a:pt x="945244" y="3886608"/>
                </a:cubicBezTo>
                <a:cubicBezTo>
                  <a:pt x="949879" y="3885308"/>
                  <a:pt x="953404" y="3885988"/>
                  <a:pt x="956930" y="3886670"/>
                </a:cubicBezTo>
                <a:cubicBezTo>
                  <a:pt x="967069" y="3887165"/>
                  <a:pt x="971271" y="3884317"/>
                  <a:pt x="969778" y="3873050"/>
                </a:cubicBezTo>
                <a:cubicBezTo>
                  <a:pt x="969587" y="3866426"/>
                  <a:pt x="971619" y="3855840"/>
                  <a:pt x="980648" y="3858316"/>
                </a:cubicBezTo>
                <a:lnTo>
                  <a:pt x="1012245" y="3855626"/>
                </a:lnTo>
                <a:lnTo>
                  <a:pt x="997346" y="3841601"/>
                </a:lnTo>
                <a:cubicBezTo>
                  <a:pt x="988013" y="3827295"/>
                  <a:pt x="975538" y="3815255"/>
                  <a:pt x="958487" y="3807469"/>
                </a:cubicBezTo>
                <a:cubicBezTo>
                  <a:pt x="943146" y="3799407"/>
                  <a:pt x="927804" y="3791345"/>
                  <a:pt x="916763" y="3777316"/>
                </a:cubicBezTo>
                <a:cubicBezTo>
                  <a:pt x="909273" y="3796100"/>
                  <a:pt x="922855" y="3814989"/>
                  <a:pt x="915365" y="3833772"/>
                </a:cubicBezTo>
                <a:cubicBezTo>
                  <a:pt x="896376" y="3814000"/>
                  <a:pt x="896376" y="3814000"/>
                  <a:pt x="874376" y="3829859"/>
                </a:cubicBezTo>
                <a:cubicBezTo>
                  <a:pt x="864670" y="3834943"/>
                  <a:pt x="858107" y="3837761"/>
                  <a:pt x="847016" y="3834283"/>
                </a:cubicBezTo>
                <a:cubicBezTo>
                  <a:pt x="817719" y="3826721"/>
                  <a:pt x="788975" y="3822583"/>
                  <a:pt x="760233" y="3818446"/>
                </a:cubicBezTo>
                <a:cubicBezTo>
                  <a:pt x="672015" y="3804598"/>
                  <a:pt x="583749" y="3801301"/>
                  <a:pt x="496411" y="3782040"/>
                </a:cubicBezTo>
                <a:cubicBezTo>
                  <a:pt x="489295" y="3781433"/>
                  <a:pt x="479035" y="3783092"/>
                  <a:pt x="477650" y="3774530"/>
                </a:cubicBezTo>
                <a:cubicBezTo>
                  <a:pt x="474556" y="3766245"/>
                  <a:pt x="482551" y="3761438"/>
                  <a:pt x="486850" y="3755470"/>
                </a:cubicBezTo>
                <a:cubicBezTo>
                  <a:pt x="491426" y="3751216"/>
                  <a:pt x="497712" y="3746684"/>
                  <a:pt x="493184" y="3740389"/>
                </a:cubicBezTo>
                <a:cubicBezTo>
                  <a:pt x="490090" y="3732103"/>
                  <a:pt x="482696" y="3729784"/>
                  <a:pt x="475580" y="3729178"/>
                </a:cubicBezTo>
                <a:cubicBezTo>
                  <a:pt x="470450" y="3730007"/>
                  <a:pt x="465320" y="3730837"/>
                  <a:pt x="460190" y="3731667"/>
                </a:cubicBezTo>
                <a:cubicBezTo>
                  <a:pt x="435974" y="3733826"/>
                  <a:pt x="420079" y="3722339"/>
                  <a:pt x="416202" y="3698365"/>
                </a:cubicBezTo>
                <a:cubicBezTo>
                  <a:pt x="414818" y="3689803"/>
                  <a:pt x="413433" y="3681241"/>
                  <a:pt x="415468" y="3672127"/>
                </a:cubicBezTo>
                <a:cubicBezTo>
                  <a:pt x="415516" y="3661575"/>
                  <a:pt x="407845" y="3657544"/>
                  <a:pt x="398140" y="3662628"/>
                </a:cubicBezTo>
                <a:cubicBezTo>
                  <a:pt x="380162" y="3670808"/>
                  <a:pt x="373827" y="3685889"/>
                  <a:pt x="379415" y="3709587"/>
                </a:cubicBezTo>
                <a:cubicBezTo>
                  <a:pt x="365230" y="3697823"/>
                  <a:pt x="354742" y="3687218"/>
                  <a:pt x="347396" y="3674350"/>
                </a:cubicBezTo>
                <a:cubicBezTo>
                  <a:pt x="340051" y="3661480"/>
                  <a:pt x="340196" y="3629826"/>
                  <a:pt x="350503" y="3617616"/>
                </a:cubicBezTo>
                <a:cubicBezTo>
                  <a:pt x="363955" y="3603141"/>
                  <a:pt x="380728" y="3609214"/>
                  <a:pt x="393806" y="3614128"/>
                </a:cubicBezTo>
                <a:cubicBezTo>
                  <a:pt x="412566" y="3621637"/>
                  <a:pt x="432484" y="3625445"/>
                  <a:pt x="453002" y="3622127"/>
                </a:cubicBezTo>
                <a:cubicBezTo>
                  <a:pt x="464972" y="3620190"/>
                  <a:pt x="478652" y="3617978"/>
                  <a:pt x="492330" y="3615766"/>
                </a:cubicBezTo>
                <a:cubicBezTo>
                  <a:pt x="548758" y="3606640"/>
                  <a:pt x="604860" y="3606353"/>
                  <a:pt x="655965" y="3640260"/>
                </a:cubicBezTo>
                <a:cubicBezTo>
                  <a:pt x="675557" y="3652906"/>
                  <a:pt x="684986" y="3646111"/>
                  <a:pt x="690212" y="3624178"/>
                </a:cubicBezTo>
                <a:cubicBezTo>
                  <a:pt x="691368" y="3620478"/>
                  <a:pt x="687117" y="3615893"/>
                  <a:pt x="691969" y="3613351"/>
                </a:cubicBezTo>
                <a:cubicBezTo>
                  <a:pt x="697100" y="3612522"/>
                  <a:pt x="701074" y="3615393"/>
                  <a:pt x="703338" y="3618542"/>
                </a:cubicBezTo>
                <a:cubicBezTo>
                  <a:pt x="705601" y="3621690"/>
                  <a:pt x="707865" y="3624838"/>
                  <a:pt x="709852" y="3626274"/>
                </a:cubicBezTo>
                <a:cubicBezTo>
                  <a:pt x="716366" y="3634006"/>
                  <a:pt x="724314" y="3639750"/>
                  <a:pt x="731478" y="3629805"/>
                </a:cubicBezTo>
                <a:cubicBezTo>
                  <a:pt x="740354" y="3619584"/>
                  <a:pt x="726397" y="3620084"/>
                  <a:pt x="722147" y="3615500"/>
                </a:cubicBezTo>
                <a:cubicBezTo>
                  <a:pt x="721869" y="3613787"/>
                  <a:pt x="720160" y="3614064"/>
                  <a:pt x="719882" y="3612352"/>
                </a:cubicBezTo>
                <a:cubicBezTo>
                  <a:pt x="715909" y="3609480"/>
                  <a:pt x="713369" y="3604619"/>
                  <a:pt x="716234" y="3600641"/>
                </a:cubicBezTo>
                <a:cubicBezTo>
                  <a:pt x="718823" y="3594951"/>
                  <a:pt x="722243" y="3594397"/>
                  <a:pt x="727927" y="3596992"/>
                </a:cubicBezTo>
                <a:cubicBezTo>
                  <a:pt x="750107" y="3603949"/>
                  <a:pt x="767809" y="3594057"/>
                  <a:pt x="778442" y="3573009"/>
                </a:cubicBezTo>
                <a:cubicBezTo>
                  <a:pt x="781307" y="3569030"/>
                  <a:pt x="787594" y="3564499"/>
                  <a:pt x="786763" y="3559363"/>
                </a:cubicBezTo>
                <a:cubicBezTo>
                  <a:pt x="783716" y="3540526"/>
                  <a:pt x="761861" y="3524731"/>
                  <a:pt x="745315" y="3530922"/>
                </a:cubicBezTo>
                <a:cubicBezTo>
                  <a:pt x="712225" y="3543302"/>
                  <a:pt x="678906" y="3543419"/>
                  <a:pt x="643924" y="3533261"/>
                </a:cubicBezTo>
                <a:cubicBezTo>
                  <a:pt x="631401" y="3531773"/>
                  <a:pt x="618878" y="3530283"/>
                  <a:pt x="610003" y="3540505"/>
                </a:cubicBezTo>
                <a:cubicBezTo>
                  <a:pt x="602285" y="3547024"/>
                  <a:pt x="598588" y="3545865"/>
                  <a:pt x="595216" y="3535868"/>
                </a:cubicBezTo>
                <a:cubicBezTo>
                  <a:pt x="591290" y="3522445"/>
                  <a:pt x="581356" y="3515266"/>
                  <a:pt x="567123" y="3514053"/>
                </a:cubicBezTo>
                <a:cubicBezTo>
                  <a:pt x="552613" y="3511128"/>
                  <a:pt x="536392" y="3508480"/>
                  <a:pt x="520172" y="3505831"/>
                </a:cubicBezTo>
                <a:cubicBezTo>
                  <a:pt x="505939" y="3504619"/>
                  <a:pt x="499147" y="3495175"/>
                  <a:pt x="498642" y="3481198"/>
                </a:cubicBezTo>
                <a:cubicBezTo>
                  <a:pt x="498365" y="3479486"/>
                  <a:pt x="497811" y="3476061"/>
                  <a:pt x="498968" y="3472360"/>
                </a:cubicBezTo>
                <a:cubicBezTo>
                  <a:pt x="497583" y="3463798"/>
                  <a:pt x="491345" y="3457777"/>
                  <a:pt x="482795" y="3459160"/>
                </a:cubicBezTo>
                <a:cubicBezTo>
                  <a:pt x="475678" y="3458554"/>
                  <a:pt x="477063" y="3467117"/>
                  <a:pt x="478171" y="3473965"/>
                </a:cubicBezTo>
                <a:cubicBezTo>
                  <a:pt x="477569" y="3481092"/>
                  <a:pt x="478677" y="3487942"/>
                  <a:pt x="468694" y="3491314"/>
                </a:cubicBezTo>
                <a:cubicBezTo>
                  <a:pt x="453305" y="3493802"/>
                  <a:pt x="436856" y="3478890"/>
                  <a:pt x="437783" y="3462925"/>
                </a:cubicBezTo>
                <a:cubicBezTo>
                  <a:pt x="436952" y="3457789"/>
                  <a:pt x="439819" y="3453811"/>
                  <a:pt x="435568" y="3449227"/>
                </a:cubicBezTo>
                <a:cubicBezTo>
                  <a:pt x="430438" y="3450057"/>
                  <a:pt x="431269" y="3455193"/>
                  <a:pt x="428126" y="3457458"/>
                </a:cubicBezTo>
                <a:cubicBezTo>
                  <a:pt x="421238" y="3469115"/>
                  <a:pt x="414399" y="3470222"/>
                  <a:pt x="405621" y="3459341"/>
                </a:cubicBezTo>
                <a:cubicBezTo>
                  <a:pt x="394024" y="3441887"/>
                  <a:pt x="378130" y="3430400"/>
                  <a:pt x="362511" y="3420626"/>
                </a:cubicBezTo>
                <a:cubicBezTo>
                  <a:pt x="344630" y="3407704"/>
                  <a:pt x="328180" y="3392792"/>
                  <a:pt x="322593" y="3369094"/>
                </a:cubicBezTo>
                <a:cubicBezTo>
                  <a:pt x="319499" y="3360809"/>
                  <a:pt x="314417" y="3351087"/>
                  <a:pt x="305314" y="3349046"/>
                </a:cubicBezTo>
                <a:cubicBezTo>
                  <a:pt x="268346" y="3337452"/>
                  <a:pt x="251439" y="3298013"/>
                  <a:pt x="215628" y="3282718"/>
                </a:cubicBezTo>
                <a:cubicBezTo>
                  <a:pt x="205971" y="3277252"/>
                  <a:pt x="206296" y="3268414"/>
                  <a:pt x="208331" y="3259298"/>
                </a:cubicBezTo>
                <a:cubicBezTo>
                  <a:pt x="212076" y="3249906"/>
                  <a:pt x="221457" y="3253661"/>
                  <a:pt x="227417" y="3257969"/>
                </a:cubicBezTo>
                <a:cubicBezTo>
                  <a:pt x="239062" y="3264872"/>
                  <a:pt x="249044" y="3261501"/>
                  <a:pt x="258196" y="3252991"/>
                </a:cubicBezTo>
                <a:cubicBezTo>
                  <a:pt x="268780" y="3242493"/>
                  <a:pt x="281906" y="3236856"/>
                  <a:pt x="297295" y="3234368"/>
                </a:cubicBezTo>
                <a:cubicBezTo>
                  <a:pt x="323221" y="3231931"/>
                  <a:pt x="339947" y="3248556"/>
                  <a:pt x="336984" y="3273636"/>
                </a:cubicBezTo>
                <a:cubicBezTo>
                  <a:pt x="336105" y="3279050"/>
                  <a:pt x="335503" y="3286175"/>
                  <a:pt x="336333" y="3291312"/>
                </a:cubicBezTo>
                <a:cubicBezTo>
                  <a:pt x="336611" y="3293025"/>
                  <a:pt x="335178" y="3295014"/>
                  <a:pt x="335178" y="3295014"/>
                </a:cubicBezTo>
                <a:cubicBezTo>
                  <a:pt x="336888" y="3294737"/>
                  <a:pt x="336888" y="3294737"/>
                  <a:pt x="338321" y="3292748"/>
                </a:cubicBezTo>
                <a:cubicBezTo>
                  <a:pt x="345160" y="3291643"/>
                  <a:pt x="350290" y="3290813"/>
                  <a:pt x="357407" y="3291419"/>
                </a:cubicBezTo>
                <a:cubicBezTo>
                  <a:pt x="391281" y="3294727"/>
                  <a:pt x="400709" y="3287931"/>
                  <a:pt x="405707" y="3253736"/>
                </a:cubicBezTo>
                <a:cubicBezTo>
                  <a:pt x="406634" y="3237770"/>
                  <a:pt x="416340" y="3232687"/>
                  <a:pt x="432283" y="3233622"/>
                </a:cubicBezTo>
                <a:cubicBezTo>
                  <a:pt x="444529" y="3233399"/>
                  <a:pt x="452476" y="3239143"/>
                  <a:pt x="461256" y="3250024"/>
                </a:cubicBezTo>
                <a:cubicBezTo>
                  <a:pt x="485603" y="3281230"/>
                  <a:pt x="518272" y="3298789"/>
                  <a:pt x="558985" y="3300992"/>
                </a:cubicBezTo>
                <a:cubicBezTo>
                  <a:pt x="593135" y="3306012"/>
                  <a:pt x="593135" y="3306012"/>
                  <a:pt x="580757" y="3272869"/>
                </a:cubicBezTo>
                <a:cubicBezTo>
                  <a:pt x="574291" y="3254587"/>
                  <a:pt x="576326" y="3245471"/>
                  <a:pt x="590606" y="3236133"/>
                </a:cubicBezTo>
                <a:cubicBezTo>
                  <a:pt x="599891" y="3260989"/>
                  <a:pt x="605852" y="3265296"/>
                  <a:pt x="631777" y="3262861"/>
                </a:cubicBezTo>
                <a:cubicBezTo>
                  <a:pt x="648877" y="3260096"/>
                  <a:pt x="666855" y="3251917"/>
                  <a:pt x="681594" y="3267105"/>
                </a:cubicBezTo>
                <a:cubicBezTo>
                  <a:pt x="681871" y="3268817"/>
                  <a:pt x="683581" y="3268541"/>
                  <a:pt x="685291" y="3268264"/>
                </a:cubicBezTo>
                <a:cubicBezTo>
                  <a:pt x="704702" y="3258096"/>
                  <a:pt x="712469" y="3241025"/>
                  <a:pt x="710578" y="3218487"/>
                </a:cubicBezTo>
                <a:cubicBezTo>
                  <a:pt x="708640" y="3206500"/>
                  <a:pt x="706702" y="3194514"/>
                  <a:pt x="719550" y="3187164"/>
                </a:cubicBezTo>
                <a:cubicBezTo>
                  <a:pt x="720983" y="3185175"/>
                  <a:pt x="725559" y="3180921"/>
                  <a:pt x="726390" y="3186058"/>
                </a:cubicBezTo>
                <a:cubicBezTo>
                  <a:pt x="730315" y="3199480"/>
                  <a:pt x="742561" y="3199257"/>
                  <a:pt x="753652" y="3202735"/>
                </a:cubicBezTo>
                <a:cubicBezTo>
                  <a:pt x="766452" y="3205936"/>
                  <a:pt x="774677" y="3213392"/>
                  <a:pt x="775182" y="3227368"/>
                </a:cubicBezTo>
                <a:cubicBezTo>
                  <a:pt x="775965" y="3243056"/>
                  <a:pt x="784743" y="3253937"/>
                  <a:pt x="799530" y="3258574"/>
                </a:cubicBezTo>
                <a:cubicBezTo>
                  <a:pt x="812884" y="3265200"/>
                  <a:pt x="824023" y="3258128"/>
                  <a:pt x="834608" y="3247629"/>
                </a:cubicBezTo>
                <a:cubicBezTo>
                  <a:pt x="843206" y="3235696"/>
                  <a:pt x="847733" y="3241993"/>
                  <a:pt x="849395" y="3252267"/>
                </a:cubicBezTo>
                <a:cubicBezTo>
                  <a:pt x="851887" y="3267679"/>
                  <a:pt x="861268" y="3271433"/>
                  <a:pt x="874394" y="3265796"/>
                </a:cubicBezTo>
                <a:cubicBezTo>
                  <a:pt x="877814" y="3265243"/>
                  <a:pt x="881233" y="3264689"/>
                  <a:pt x="884376" y="3262425"/>
                </a:cubicBezTo>
                <a:cubicBezTo>
                  <a:pt x="899211" y="3256510"/>
                  <a:pt x="911458" y="3256288"/>
                  <a:pt x="921067" y="3272306"/>
                </a:cubicBezTo>
                <a:cubicBezTo>
                  <a:pt x="932109" y="3286335"/>
                  <a:pt x="948884" y="3292408"/>
                  <a:pt x="964549" y="3291631"/>
                </a:cubicBezTo>
                <a:cubicBezTo>
                  <a:pt x="977073" y="3293120"/>
                  <a:pt x="990752" y="3290908"/>
                  <a:pt x="984286" y="3272625"/>
                </a:cubicBezTo>
                <a:cubicBezTo>
                  <a:pt x="983455" y="3267487"/>
                  <a:pt x="984057" y="3260361"/>
                  <a:pt x="984936" y="3254948"/>
                </a:cubicBezTo>
                <a:cubicBezTo>
                  <a:pt x="982998" y="3242961"/>
                  <a:pt x="986189" y="3230144"/>
                  <a:pt x="977688" y="3220976"/>
                </a:cubicBezTo>
                <a:cubicBezTo>
                  <a:pt x="955555" y="3203469"/>
                  <a:pt x="953388" y="3179218"/>
                  <a:pt x="949234" y="3153532"/>
                </a:cubicBezTo>
                <a:cubicBezTo>
                  <a:pt x="962311" y="3158446"/>
                  <a:pt x="975389" y="3163360"/>
                  <a:pt x="989068" y="3161148"/>
                </a:cubicBezTo>
                <a:cubicBezTo>
                  <a:pt x="1005890" y="3156670"/>
                  <a:pt x="1022110" y="3159318"/>
                  <a:pt x="1037452" y="3167380"/>
                </a:cubicBezTo>
                <a:cubicBezTo>
                  <a:pt x="1050805" y="3174007"/>
                  <a:pt x="1065593" y="3178644"/>
                  <a:pt x="1080379" y="3183282"/>
                </a:cubicBezTo>
                <a:cubicBezTo>
                  <a:pt x="1123308" y="3199183"/>
                  <a:pt x="1169103" y="3211106"/>
                  <a:pt x="1209996" y="3236121"/>
                </a:cubicBezTo>
                <a:cubicBezTo>
                  <a:pt x="1219653" y="3241588"/>
                  <a:pt x="1224230" y="3237334"/>
                  <a:pt x="1226264" y="3228218"/>
                </a:cubicBezTo>
                <a:cubicBezTo>
                  <a:pt x="1227420" y="3224517"/>
                  <a:pt x="1228022" y="3217391"/>
                  <a:pt x="1235140" y="3217998"/>
                </a:cubicBezTo>
                <a:cubicBezTo>
                  <a:pt x="1240546" y="3218880"/>
                  <a:pt x="1241653" y="3225730"/>
                  <a:pt x="1242208" y="3229155"/>
                </a:cubicBezTo>
                <a:cubicBezTo>
                  <a:pt x="1245302" y="3237440"/>
                  <a:pt x="1248119" y="3244013"/>
                  <a:pt x="1255236" y="3244620"/>
                </a:cubicBezTo>
                <a:cubicBezTo>
                  <a:pt x="1264063" y="3244949"/>
                  <a:pt x="1272010" y="3250692"/>
                  <a:pt x="1280837" y="3251022"/>
                </a:cubicBezTo>
                <a:cubicBezTo>
                  <a:pt x="1293360" y="3252511"/>
                  <a:pt x="1296178" y="3259085"/>
                  <a:pt x="1292710" y="3270188"/>
                </a:cubicBezTo>
                <a:cubicBezTo>
                  <a:pt x="1283233" y="3287536"/>
                  <a:pt x="1297466" y="3288748"/>
                  <a:pt x="1308834" y="3293938"/>
                </a:cubicBezTo>
                <a:cubicBezTo>
                  <a:pt x="1323897" y="3300289"/>
                  <a:pt x="1321682" y="3286589"/>
                  <a:pt x="1323994" y="3279186"/>
                </a:cubicBezTo>
                <a:cubicBezTo>
                  <a:pt x="1325151" y="3275485"/>
                  <a:pt x="1324596" y="3272060"/>
                  <a:pt x="1329726" y="3271231"/>
                </a:cubicBezTo>
                <a:cubicBezTo>
                  <a:pt x="1334531" y="3279240"/>
                  <a:pt x="1341045" y="3286972"/>
                  <a:pt x="1344417" y="3296970"/>
                </a:cubicBezTo>
                <a:cubicBezTo>
                  <a:pt x="1348944" y="3303266"/>
                  <a:pt x="1354905" y="3307574"/>
                  <a:pt x="1361745" y="3306468"/>
                </a:cubicBezTo>
                <a:cubicBezTo>
                  <a:pt x="1370294" y="3305085"/>
                  <a:pt x="1368910" y="3296523"/>
                  <a:pt x="1369789" y="3291109"/>
                </a:cubicBezTo>
                <a:cubicBezTo>
                  <a:pt x="1377929" y="3254649"/>
                  <a:pt x="1397064" y="3242768"/>
                  <a:pt x="1433477" y="3250937"/>
                </a:cubicBezTo>
                <a:cubicBezTo>
                  <a:pt x="1440871" y="3253256"/>
                  <a:pt x="1447988" y="3253862"/>
                  <a:pt x="1453948" y="3258169"/>
                </a:cubicBezTo>
                <a:cubicBezTo>
                  <a:pt x="1485509" y="3268880"/>
                  <a:pt x="1511989" y="3269869"/>
                  <a:pt x="1531220" y="3236886"/>
                </a:cubicBezTo>
                <a:cubicBezTo>
                  <a:pt x="1531220" y="3236886"/>
                  <a:pt x="1532930" y="3236611"/>
                  <a:pt x="1532654" y="3234897"/>
                </a:cubicBezTo>
                <a:cubicBezTo>
                  <a:pt x="1540649" y="3230090"/>
                  <a:pt x="1547212" y="3227271"/>
                  <a:pt x="1556592" y="3231026"/>
                </a:cubicBezTo>
                <a:cubicBezTo>
                  <a:pt x="1560289" y="3232185"/>
                  <a:pt x="1564262" y="3235058"/>
                  <a:pt x="1563383" y="3240470"/>
                </a:cubicBezTo>
                <a:cubicBezTo>
                  <a:pt x="1563059" y="3249310"/>
                  <a:pt x="1554785" y="3252405"/>
                  <a:pt x="1548222" y="3255224"/>
                </a:cubicBezTo>
                <a:cubicBezTo>
                  <a:pt x="1543094" y="3256053"/>
                  <a:pt x="1536530" y="3258871"/>
                  <a:pt x="1537362" y="3264009"/>
                </a:cubicBezTo>
                <a:cubicBezTo>
                  <a:pt x="1536759" y="3271135"/>
                  <a:pt x="1545032" y="3268040"/>
                  <a:pt x="1549005" y="3270911"/>
                </a:cubicBezTo>
                <a:cubicBezTo>
                  <a:pt x="1558109" y="3272953"/>
                  <a:pt x="1566936" y="3273283"/>
                  <a:pt x="1576039" y="3275326"/>
                </a:cubicBezTo>
                <a:cubicBezTo>
                  <a:pt x="1588562" y="3276814"/>
                  <a:pt x="1599652" y="3280292"/>
                  <a:pt x="1608154" y="3289461"/>
                </a:cubicBezTo>
                <a:cubicBezTo>
                  <a:pt x="1614392" y="3295480"/>
                  <a:pt x="1619522" y="3294651"/>
                  <a:pt x="1627517" y="3289843"/>
                </a:cubicBezTo>
                <a:cubicBezTo>
                  <a:pt x="1650072" y="3277410"/>
                  <a:pt x="1666292" y="3280059"/>
                  <a:pt x="1685004" y="3298118"/>
                </a:cubicBezTo>
                <a:cubicBezTo>
                  <a:pt x="1695215" y="3307010"/>
                  <a:pt x="1702284" y="3318167"/>
                  <a:pt x="1711062" y="3329048"/>
                </a:cubicBezTo>
                <a:cubicBezTo>
                  <a:pt x="1721826" y="3341364"/>
                  <a:pt x="1735181" y="3347990"/>
                  <a:pt x="1751401" y="3350639"/>
                </a:cubicBezTo>
                <a:cubicBezTo>
                  <a:pt x="1769332" y="3353011"/>
                  <a:pt x="1777327" y="3348204"/>
                  <a:pt x="1782831" y="3327984"/>
                </a:cubicBezTo>
                <a:cubicBezTo>
                  <a:pt x="1788057" y="3306052"/>
                  <a:pt x="1799749" y="3302405"/>
                  <a:pt x="1820497" y="3311349"/>
                </a:cubicBezTo>
                <a:cubicBezTo>
                  <a:pt x="1827891" y="3313668"/>
                  <a:pt x="1831864" y="3316540"/>
                  <a:pt x="1840137" y="3313445"/>
                </a:cubicBezTo>
                <a:cubicBezTo>
                  <a:pt x="1859549" y="3303277"/>
                  <a:pt x="1859549" y="3303277"/>
                  <a:pt x="1863148" y="3325538"/>
                </a:cubicBezTo>
                <a:lnTo>
                  <a:pt x="1863449" y="3327395"/>
                </a:lnTo>
                <a:lnTo>
                  <a:pt x="1889818" y="3335946"/>
                </a:lnTo>
                <a:lnTo>
                  <a:pt x="1899585" y="3336631"/>
                </a:lnTo>
                <a:lnTo>
                  <a:pt x="1901584" y="3335356"/>
                </a:lnTo>
                <a:cubicBezTo>
                  <a:pt x="1906333" y="3332172"/>
                  <a:pt x="1911117" y="3329202"/>
                  <a:pt x="1916108" y="3327516"/>
                </a:cubicBezTo>
                <a:cubicBezTo>
                  <a:pt x="1937229" y="3317071"/>
                  <a:pt x="1960370" y="3316404"/>
                  <a:pt x="1980344" y="3323277"/>
                </a:cubicBezTo>
                <a:lnTo>
                  <a:pt x="1981064" y="3323697"/>
                </a:lnTo>
                <a:lnTo>
                  <a:pt x="1992896" y="3319009"/>
                </a:lnTo>
                <a:cubicBezTo>
                  <a:pt x="2000189" y="3315294"/>
                  <a:pt x="2006804" y="3315108"/>
                  <a:pt x="2014288" y="3318017"/>
                </a:cubicBezTo>
                <a:cubicBezTo>
                  <a:pt x="2032102" y="3328045"/>
                  <a:pt x="2049535" y="3324825"/>
                  <a:pt x="2067212" y="3316530"/>
                </a:cubicBezTo>
                <a:cubicBezTo>
                  <a:pt x="2091747" y="3302970"/>
                  <a:pt x="2112756" y="3288731"/>
                  <a:pt x="2132465" y="3269850"/>
                </a:cubicBezTo>
                <a:cubicBezTo>
                  <a:pt x="2137005" y="3265237"/>
                  <a:pt x="2141546" y="3260625"/>
                  <a:pt x="2146550" y="3256926"/>
                </a:cubicBezTo>
                <a:lnTo>
                  <a:pt x="2156801" y="3252403"/>
                </a:lnTo>
                <a:lnTo>
                  <a:pt x="2142613" y="3241683"/>
                </a:lnTo>
                <a:cubicBezTo>
                  <a:pt x="2132956" y="3236216"/>
                  <a:pt x="2125840" y="3235609"/>
                  <a:pt x="2116410" y="3242406"/>
                </a:cubicBezTo>
                <a:cubicBezTo>
                  <a:pt x="2108692" y="3248927"/>
                  <a:pt x="2102960" y="3256882"/>
                  <a:pt x="2092147" y="3255117"/>
                </a:cubicBezTo>
                <a:cubicBezTo>
                  <a:pt x="2081610" y="3255063"/>
                  <a:pt x="2078238" y="3245065"/>
                  <a:pt x="2072001" y="3239046"/>
                </a:cubicBezTo>
                <a:cubicBezTo>
                  <a:pt x="2059935" y="3262082"/>
                  <a:pt x="2059935" y="3262082"/>
                  <a:pt x="2036923" y="3249990"/>
                </a:cubicBezTo>
                <a:cubicBezTo>
                  <a:pt x="2027543" y="3246235"/>
                  <a:pt x="2017885" y="3240769"/>
                  <a:pt x="2007023" y="3249553"/>
                </a:cubicBezTo>
                <a:cubicBezTo>
                  <a:pt x="1983036" y="3263976"/>
                  <a:pt x="1977630" y="3263094"/>
                  <a:pt x="1960073" y="3241332"/>
                </a:cubicBezTo>
                <a:cubicBezTo>
                  <a:pt x="1951572" y="3232164"/>
                  <a:pt x="1943071" y="3222996"/>
                  <a:pt x="1932859" y="3214104"/>
                </a:cubicBezTo>
                <a:cubicBezTo>
                  <a:pt x="1909896" y="3191459"/>
                  <a:pt x="1901347" y="3192842"/>
                  <a:pt x="1884705" y="3220135"/>
                </a:cubicBezTo>
                <a:cubicBezTo>
                  <a:pt x="1880405" y="3226102"/>
                  <a:pt x="1878093" y="3233504"/>
                  <a:pt x="1872361" y="3241460"/>
                </a:cubicBezTo>
                <a:cubicBezTo>
                  <a:pt x="1866726" y="3228314"/>
                  <a:pt x="1861644" y="3218592"/>
                  <a:pt x="1856009" y="3205446"/>
                </a:cubicBezTo>
                <a:cubicBezTo>
                  <a:pt x="1853144" y="3209424"/>
                  <a:pt x="1853420" y="3211136"/>
                  <a:pt x="1851987" y="3213125"/>
                </a:cubicBezTo>
                <a:cubicBezTo>
                  <a:pt x="1841583" y="3246437"/>
                  <a:pt x="1824483" y="3249203"/>
                  <a:pt x="1801244" y="3224847"/>
                </a:cubicBezTo>
                <a:cubicBezTo>
                  <a:pt x="1796993" y="3220262"/>
                  <a:pt x="1792741" y="3215678"/>
                  <a:pt x="1788215" y="3209382"/>
                </a:cubicBezTo>
                <a:cubicBezTo>
                  <a:pt x="1785951" y="3206234"/>
                  <a:pt x="1783687" y="3203085"/>
                  <a:pt x="1786276" y="3197395"/>
                </a:cubicBezTo>
                <a:cubicBezTo>
                  <a:pt x="1798017" y="3183196"/>
                  <a:pt x="1786372" y="3176293"/>
                  <a:pt x="1776439" y="3169114"/>
                </a:cubicBezTo>
                <a:cubicBezTo>
                  <a:pt x="1747466" y="3152713"/>
                  <a:pt x="1715302" y="3149128"/>
                  <a:pt x="1683139" y="3145544"/>
                </a:cubicBezTo>
                <a:cubicBezTo>
                  <a:pt x="1631613" y="3141577"/>
                  <a:pt x="1578930" y="3141311"/>
                  <a:pt x="1530920" y="3115689"/>
                </a:cubicBezTo>
                <a:cubicBezTo>
                  <a:pt x="1515580" y="3107626"/>
                  <a:pt x="1499637" y="3106691"/>
                  <a:pt x="1482814" y="3111168"/>
                </a:cubicBezTo>
                <a:cubicBezTo>
                  <a:pt x="1469411" y="3115093"/>
                  <a:pt x="1456611" y="3111892"/>
                  <a:pt x="1446676" y="3104712"/>
                </a:cubicBezTo>
                <a:lnTo>
                  <a:pt x="1444437" y="3103774"/>
                </a:lnTo>
                <a:lnTo>
                  <a:pt x="1435779" y="3109678"/>
                </a:lnTo>
                <a:cubicBezTo>
                  <a:pt x="1427375" y="3115373"/>
                  <a:pt x="1421628" y="3118654"/>
                  <a:pt x="1411054" y="3116611"/>
                </a:cubicBezTo>
                <a:cubicBezTo>
                  <a:pt x="1383288" y="3112713"/>
                  <a:pt x="1356393" y="3111910"/>
                  <a:pt x="1329498" y="3111106"/>
                </a:cubicBezTo>
                <a:cubicBezTo>
                  <a:pt x="1246830" y="3107582"/>
                  <a:pt x="1165222" y="3113777"/>
                  <a:pt x="1082798" y="3105177"/>
                </a:cubicBezTo>
                <a:cubicBezTo>
                  <a:pt x="1076183" y="3105363"/>
                  <a:pt x="1066911" y="3107964"/>
                  <a:pt x="1064741" y="3100225"/>
                </a:cubicBezTo>
                <a:cubicBezTo>
                  <a:pt x="1061025" y="3092920"/>
                  <a:pt x="1067884" y="3087659"/>
                  <a:pt x="1071218" y="3081716"/>
                </a:cubicBezTo>
                <a:cubicBezTo>
                  <a:pt x="1074986" y="3077320"/>
                  <a:pt x="1080299" y="3072492"/>
                  <a:pt x="1075473" y="3067168"/>
                </a:cubicBezTo>
                <a:cubicBezTo>
                  <a:pt x="1071757" y="3059863"/>
                  <a:pt x="1064708" y="3058502"/>
                  <a:pt x="1058091" y="3058687"/>
                </a:cubicBezTo>
                <a:cubicBezTo>
                  <a:pt x="1053456" y="3059988"/>
                  <a:pt x="1048819" y="3061289"/>
                  <a:pt x="1044184" y="3062589"/>
                </a:cubicBezTo>
                <a:cubicBezTo>
                  <a:pt x="1022114" y="3067109"/>
                  <a:pt x="1006278" y="3058195"/>
                  <a:pt x="1000202" y="3036529"/>
                </a:cubicBezTo>
                <a:cubicBezTo>
                  <a:pt x="998033" y="3028791"/>
                  <a:pt x="995863" y="3021052"/>
                  <a:pt x="996783" y="3012449"/>
                </a:cubicBezTo>
                <a:cubicBezTo>
                  <a:pt x="995723" y="3002730"/>
                  <a:pt x="988240" y="2999820"/>
                  <a:pt x="979836" y="3005516"/>
                </a:cubicBezTo>
                <a:cubicBezTo>
                  <a:pt x="964139" y="3014927"/>
                  <a:pt x="959885" y="3029474"/>
                  <a:pt x="967507" y="3050707"/>
                </a:cubicBezTo>
                <a:cubicBezTo>
                  <a:pt x="953217" y="3041360"/>
                  <a:pt x="942452" y="3032694"/>
                  <a:pt x="934344" y="3021614"/>
                </a:cubicBezTo>
                <a:cubicBezTo>
                  <a:pt x="930290" y="3016074"/>
                  <a:pt x="927469" y="3006014"/>
                  <a:pt x="926687" y="2995800"/>
                </a:cubicBezTo>
                <a:lnTo>
                  <a:pt x="928192" y="2987020"/>
                </a:lnTo>
                <a:lnTo>
                  <a:pt x="886787" y="2984397"/>
                </a:lnTo>
                <a:cubicBezTo>
                  <a:pt x="876527" y="2986057"/>
                  <a:pt x="868857" y="2982026"/>
                  <a:pt x="863776" y="2972305"/>
                </a:cubicBezTo>
                <a:cubicBezTo>
                  <a:pt x="844835" y="2941981"/>
                  <a:pt x="843125" y="2942258"/>
                  <a:pt x="807494" y="2949778"/>
                </a:cubicBezTo>
                <a:cubicBezTo>
                  <a:pt x="804074" y="2950330"/>
                  <a:pt x="800654" y="2950883"/>
                  <a:pt x="795524" y="2951713"/>
                </a:cubicBezTo>
                <a:cubicBezTo>
                  <a:pt x="798992" y="2940609"/>
                  <a:pt x="802459" y="2929505"/>
                  <a:pt x="806205" y="2920114"/>
                </a:cubicBezTo>
                <a:cubicBezTo>
                  <a:pt x="810275" y="2901883"/>
                  <a:pt x="822847" y="2892822"/>
                  <a:pt x="840223" y="2891768"/>
                </a:cubicBezTo>
                <a:cubicBezTo>
                  <a:pt x="850483" y="2890110"/>
                  <a:pt x="859586" y="2892151"/>
                  <a:pt x="869569" y="2888779"/>
                </a:cubicBezTo>
                <a:cubicBezTo>
                  <a:pt x="886114" y="2882589"/>
                  <a:pt x="891798" y="2885186"/>
                  <a:pt x="897987" y="2901755"/>
                </a:cubicBezTo>
                <a:cubicBezTo>
                  <a:pt x="899095" y="2908605"/>
                  <a:pt x="900203" y="2915455"/>
                  <a:pt x="901310" y="2922305"/>
                </a:cubicBezTo>
                <a:cubicBezTo>
                  <a:pt x="901262" y="2932855"/>
                  <a:pt x="906668" y="2933739"/>
                  <a:pt x="915218" y="2932356"/>
                </a:cubicBezTo>
                <a:cubicBezTo>
                  <a:pt x="934304" y="2931026"/>
                  <a:pt x="946599" y="2920252"/>
                  <a:pt x="956629" y="2906329"/>
                </a:cubicBezTo>
                <a:cubicBezTo>
                  <a:pt x="959773" y="2904063"/>
                  <a:pt x="960653" y="2898650"/>
                  <a:pt x="966059" y="2899532"/>
                </a:cubicBezTo>
                <a:cubicBezTo>
                  <a:pt x="969756" y="2900692"/>
                  <a:pt x="970586" y="2905829"/>
                  <a:pt x="972851" y="2908977"/>
                </a:cubicBezTo>
                <a:cubicBezTo>
                  <a:pt x="973404" y="2912402"/>
                  <a:pt x="973681" y="2914115"/>
                  <a:pt x="974235" y="2917539"/>
                </a:cubicBezTo>
                <a:cubicBezTo>
                  <a:pt x="976173" y="2929526"/>
                  <a:pt x="981857" y="2932121"/>
                  <a:pt x="991562" y="2927038"/>
                </a:cubicBezTo>
                <a:cubicBezTo>
                  <a:pt x="1000992" y="2920241"/>
                  <a:pt x="1006952" y="2924548"/>
                  <a:pt x="1013467" y="2932281"/>
                </a:cubicBezTo>
                <a:cubicBezTo>
                  <a:pt x="1019704" y="2938301"/>
                  <a:pt x="1019102" y="2945427"/>
                  <a:pt x="1014803" y="2951394"/>
                </a:cubicBezTo>
                <a:cubicBezTo>
                  <a:pt x="1010781" y="2959074"/>
                  <a:pt x="1001678" y="2957031"/>
                  <a:pt x="994007" y="2953000"/>
                </a:cubicBezTo>
                <a:cubicBezTo>
                  <a:pt x="988600" y="2952118"/>
                  <a:pt x="984627" y="2949246"/>
                  <a:pt x="980605" y="2956924"/>
                </a:cubicBezTo>
                <a:lnTo>
                  <a:pt x="982337" y="2963165"/>
                </a:lnTo>
                <a:lnTo>
                  <a:pt x="998260" y="2965710"/>
                </a:lnTo>
                <a:lnTo>
                  <a:pt x="1015245" y="2963746"/>
                </a:lnTo>
                <a:lnTo>
                  <a:pt x="1025616" y="2953160"/>
                </a:lnTo>
                <a:cubicBezTo>
                  <a:pt x="1028856" y="2929792"/>
                  <a:pt x="1044799" y="2930728"/>
                  <a:pt x="1060742" y="2931664"/>
                </a:cubicBezTo>
                <a:cubicBezTo>
                  <a:pt x="1077402" y="2931606"/>
                  <a:pt x="1094049" y="2934185"/>
                  <a:pt x="1110553" y="2937226"/>
                </a:cubicBezTo>
                <a:lnTo>
                  <a:pt x="1131551" y="2940804"/>
                </a:lnTo>
                <a:lnTo>
                  <a:pt x="1138411" y="2940175"/>
                </a:lnTo>
                <a:cubicBezTo>
                  <a:pt x="1164016" y="2940088"/>
                  <a:pt x="1189570" y="2945024"/>
                  <a:pt x="1214869" y="2957960"/>
                </a:cubicBezTo>
                <a:cubicBezTo>
                  <a:pt x="1234228" y="2967554"/>
                  <a:pt x="1242199" y="2960312"/>
                  <a:pt x="1244717" y="2939573"/>
                </a:cubicBezTo>
                <a:cubicBezTo>
                  <a:pt x="1245394" y="2936045"/>
                  <a:pt x="1241001" y="2932268"/>
                  <a:pt x="1245203" y="2929420"/>
                </a:cubicBezTo>
                <a:cubicBezTo>
                  <a:pt x="1249839" y="2928120"/>
                  <a:pt x="1253798" y="2930348"/>
                  <a:pt x="1256211" y="2933010"/>
                </a:cubicBezTo>
                <a:cubicBezTo>
                  <a:pt x="1258625" y="2935672"/>
                  <a:pt x="1261039" y="2938334"/>
                  <a:pt x="1263018" y="2939448"/>
                </a:cubicBezTo>
                <a:cubicBezTo>
                  <a:pt x="1269824" y="2945886"/>
                  <a:pt x="1277741" y="2950342"/>
                  <a:pt x="1283299" y="2940437"/>
                </a:cubicBezTo>
                <a:cubicBezTo>
                  <a:pt x="1290399" y="2930099"/>
                  <a:pt x="1277604" y="2932018"/>
                  <a:pt x="1273212" y="2928244"/>
                </a:cubicBezTo>
                <a:cubicBezTo>
                  <a:pt x="1272776" y="2926695"/>
                  <a:pt x="1271231" y="2927128"/>
                  <a:pt x="1270796" y="2925581"/>
                </a:cubicBezTo>
                <a:cubicBezTo>
                  <a:pt x="1266838" y="2923352"/>
                  <a:pt x="1263991" y="2919143"/>
                  <a:pt x="1266213" y="2915181"/>
                </a:cubicBezTo>
                <a:lnTo>
                  <a:pt x="1272029" y="2912615"/>
                </a:lnTo>
                <a:lnTo>
                  <a:pt x="1254241" y="2902127"/>
                </a:lnTo>
                <a:cubicBezTo>
                  <a:pt x="1264940" y="2897761"/>
                  <a:pt x="1270289" y="2895579"/>
                  <a:pt x="1277337" y="2895756"/>
                </a:cubicBezTo>
                <a:lnTo>
                  <a:pt x="1306330" y="2902548"/>
                </a:lnTo>
                <a:lnTo>
                  <a:pt x="1320596" y="2883236"/>
                </a:lnTo>
                <a:cubicBezTo>
                  <a:pt x="1322819" y="2879273"/>
                  <a:pt x="1328132" y="2874445"/>
                  <a:pt x="1326830" y="2869802"/>
                </a:cubicBezTo>
                <a:lnTo>
                  <a:pt x="1311210" y="2851217"/>
                </a:lnTo>
                <a:lnTo>
                  <a:pt x="1303817" y="2852492"/>
                </a:lnTo>
                <a:lnTo>
                  <a:pt x="1283438" y="2848659"/>
                </a:lnTo>
                <a:lnTo>
                  <a:pt x="1240681" y="2862038"/>
                </a:lnTo>
                <a:cubicBezTo>
                  <a:pt x="1225211" y="2864081"/>
                  <a:pt x="1209228" y="2863555"/>
                  <a:pt x="1192593" y="2860711"/>
                </a:cubicBezTo>
                <a:cubicBezTo>
                  <a:pt x="1180908" y="2860647"/>
                  <a:pt x="1169221" y="2860586"/>
                  <a:pt x="1162121" y="2870925"/>
                </a:cubicBezTo>
                <a:cubicBezTo>
                  <a:pt x="1155697" y="2877736"/>
                  <a:pt x="1152172" y="2877054"/>
                  <a:pt x="1148022" y="2868202"/>
                </a:cubicBezTo>
                <a:lnTo>
                  <a:pt x="1142976" y="2865128"/>
                </a:lnTo>
                <a:lnTo>
                  <a:pt x="1129682" y="2871821"/>
                </a:lnTo>
                <a:cubicBezTo>
                  <a:pt x="1121626" y="2875727"/>
                  <a:pt x="1117496" y="2885697"/>
                  <a:pt x="1107465" y="2887574"/>
                </a:cubicBezTo>
                <a:cubicBezTo>
                  <a:pt x="1109593" y="2877579"/>
                  <a:pt x="1111696" y="2869587"/>
                  <a:pt x="1113825" y="2859591"/>
                </a:cubicBezTo>
                <a:lnTo>
                  <a:pt x="1112916" y="2850635"/>
                </a:lnTo>
                <a:lnTo>
                  <a:pt x="1075789" y="2848396"/>
                </a:lnTo>
                <a:cubicBezTo>
                  <a:pt x="1062559" y="2848768"/>
                  <a:pt x="1055319" y="2840783"/>
                  <a:pt x="1053392" y="2827970"/>
                </a:cubicBezTo>
                <a:cubicBezTo>
                  <a:pt x="1052957" y="2826421"/>
                  <a:pt x="1052090" y="2823326"/>
                  <a:pt x="1052767" y="2819797"/>
                </a:cubicBezTo>
                <a:lnTo>
                  <a:pt x="1047630" y="2812203"/>
                </a:lnTo>
                <a:lnTo>
                  <a:pt x="1036410" y="2809430"/>
                </a:lnTo>
                <a:lnTo>
                  <a:pt x="1032012" y="2814142"/>
                </a:lnTo>
                <a:cubicBezTo>
                  <a:pt x="1031944" y="2816873"/>
                  <a:pt x="1032921" y="2820356"/>
                  <a:pt x="1033790" y="2823450"/>
                </a:cubicBezTo>
                <a:cubicBezTo>
                  <a:pt x="1033980" y="2830075"/>
                  <a:pt x="1035715" y="2836265"/>
                  <a:pt x="1026877" y="2840414"/>
                </a:cubicBezTo>
                <a:cubicBezTo>
                  <a:pt x="1012970" y="2844313"/>
                  <a:pt x="996266" y="2832305"/>
                  <a:pt x="995451" y="2817510"/>
                </a:cubicBezTo>
                <a:cubicBezTo>
                  <a:pt x="994149" y="2812867"/>
                  <a:pt x="996371" y="2808905"/>
                  <a:pt x="991978" y="2805130"/>
                </a:cubicBezTo>
                <a:cubicBezTo>
                  <a:pt x="987343" y="2806430"/>
                  <a:pt x="988645" y="2811072"/>
                  <a:pt x="985988" y="2813487"/>
                </a:cubicBezTo>
                <a:cubicBezTo>
                  <a:pt x="980866" y="2824939"/>
                  <a:pt x="974683" y="2826674"/>
                  <a:pt x="965463" y="2817574"/>
                </a:cubicBezTo>
                <a:cubicBezTo>
                  <a:pt x="952962" y="2802717"/>
                  <a:pt x="937127" y="2793804"/>
                  <a:pt x="921726" y="2786438"/>
                </a:cubicBezTo>
                <a:lnTo>
                  <a:pt x="910528" y="2778594"/>
                </a:lnTo>
                <a:lnTo>
                  <a:pt x="879719" y="2774925"/>
                </a:lnTo>
                <a:cubicBezTo>
                  <a:pt x="868724" y="2773782"/>
                  <a:pt x="857737" y="2772139"/>
                  <a:pt x="846780" y="2767990"/>
                </a:cubicBezTo>
                <a:cubicBezTo>
                  <a:pt x="832848" y="2761799"/>
                  <a:pt x="824919" y="2755685"/>
                  <a:pt x="829153" y="2737698"/>
                </a:cubicBezTo>
                <a:cubicBezTo>
                  <a:pt x="831434" y="2715678"/>
                  <a:pt x="815577" y="2703448"/>
                  <a:pt x="795437" y="2713214"/>
                </a:cubicBezTo>
                <a:cubicBezTo>
                  <a:pt x="779324" y="2721028"/>
                  <a:pt x="767342" y="2718869"/>
                  <a:pt x="753436" y="2710674"/>
                </a:cubicBezTo>
                <a:cubicBezTo>
                  <a:pt x="745534" y="2702555"/>
                  <a:pt x="737529" y="2702452"/>
                  <a:pt x="727420" y="2710342"/>
                </a:cubicBezTo>
                <a:cubicBezTo>
                  <a:pt x="717286" y="2720236"/>
                  <a:pt x="705253" y="2722087"/>
                  <a:pt x="693323" y="2715922"/>
                </a:cubicBezTo>
                <a:cubicBezTo>
                  <a:pt x="685342" y="2713815"/>
                  <a:pt x="675413" y="2707675"/>
                  <a:pt x="667408" y="2707574"/>
                </a:cubicBezTo>
                <a:cubicBezTo>
                  <a:pt x="655401" y="2707420"/>
                  <a:pt x="651473" y="2701357"/>
                  <a:pt x="649601" y="2691310"/>
                </a:cubicBezTo>
                <a:cubicBezTo>
                  <a:pt x="643852" y="2671191"/>
                  <a:pt x="639876" y="2669136"/>
                  <a:pt x="619709" y="2680906"/>
                </a:cubicBezTo>
                <a:cubicBezTo>
                  <a:pt x="607600" y="2688770"/>
                  <a:pt x="595465" y="2698638"/>
                  <a:pt x="581405" y="2702468"/>
                </a:cubicBezTo>
                <a:cubicBezTo>
                  <a:pt x="581431" y="2700464"/>
                  <a:pt x="579429" y="2700438"/>
                  <a:pt x="579454" y="2698434"/>
                </a:cubicBezTo>
                <a:cubicBezTo>
                  <a:pt x="597798" y="2672610"/>
                  <a:pt x="597798" y="2672610"/>
                  <a:pt x="582146" y="2644347"/>
                </a:cubicBezTo>
                <a:cubicBezTo>
                  <a:pt x="580195" y="2640313"/>
                  <a:pt x="578246" y="2636279"/>
                  <a:pt x="576270" y="2634250"/>
                </a:cubicBezTo>
                <a:cubicBezTo>
                  <a:pt x="560694" y="2599975"/>
                  <a:pt x="536755" y="2593655"/>
                  <a:pt x="502529" y="2609256"/>
                </a:cubicBezTo>
                <a:cubicBezTo>
                  <a:pt x="484391" y="2619046"/>
                  <a:pt x="472460" y="2612880"/>
                  <a:pt x="470713" y="2592813"/>
                </a:cubicBezTo>
                <a:cubicBezTo>
                  <a:pt x="468840" y="2582768"/>
                  <a:pt x="468968" y="2572747"/>
                  <a:pt x="471097" y="2562751"/>
                </a:cubicBezTo>
                <a:cubicBezTo>
                  <a:pt x="477459" y="2534769"/>
                  <a:pt x="503577" y="2527084"/>
                  <a:pt x="523360" y="2545377"/>
                </a:cubicBezTo>
                <a:cubicBezTo>
                  <a:pt x="539191" y="2559610"/>
                  <a:pt x="555124" y="2565827"/>
                  <a:pt x="573084" y="2570065"/>
                </a:cubicBezTo>
                <a:cubicBezTo>
                  <a:pt x="591071" y="2572299"/>
                  <a:pt x="607004" y="2578516"/>
                  <a:pt x="618832" y="2592699"/>
                </a:cubicBezTo>
                <a:cubicBezTo>
                  <a:pt x="636538" y="2616977"/>
                  <a:pt x="646519" y="2619109"/>
                  <a:pt x="668788" y="2599349"/>
                </a:cubicBezTo>
                <a:cubicBezTo>
                  <a:pt x="684950" y="2587527"/>
                  <a:pt x="699011" y="2583698"/>
                  <a:pt x="718972" y="2587960"/>
                </a:cubicBezTo>
                <a:cubicBezTo>
                  <a:pt x="754918" y="2594433"/>
                  <a:pt x="788736" y="2610901"/>
                  <a:pt x="822654" y="2619350"/>
                </a:cubicBezTo>
                <a:cubicBezTo>
                  <a:pt x="852572" y="2627750"/>
                  <a:pt x="882590" y="2628132"/>
                  <a:pt x="908836" y="2610426"/>
                </a:cubicBezTo>
                <a:cubicBezTo>
                  <a:pt x="922999" y="2598580"/>
                  <a:pt x="930952" y="2602691"/>
                  <a:pt x="942807" y="2614869"/>
                </a:cubicBezTo>
                <a:lnTo>
                  <a:pt x="947262" y="2618674"/>
                </a:lnTo>
                <a:lnTo>
                  <a:pt x="949378" y="2612376"/>
                </a:lnTo>
                <a:cubicBezTo>
                  <a:pt x="953224" y="2609001"/>
                  <a:pt x="959019" y="2607377"/>
                  <a:pt x="966407" y="2606973"/>
                </a:cubicBezTo>
                <a:cubicBezTo>
                  <a:pt x="977659" y="2605487"/>
                  <a:pt x="985576" y="2609944"/>
                  <a:pt x="994797" y="2619044"/>
                </a:cubicBezTo>
                <a:cubicBezTo>
                  <a:pt x="1020475" y="2645227"/>
                  <a:pt x="1052390" y="2657979"/>
                  <a:pt x="1090103" y="2655748"/>
                </a:cubicBezTo>
                <a:cubicBezTo>
                  <a:pt x="1122069" y="2656799"/>
                  <a:pt x="1122069" y="2656799"/>
                  <a:pt x="1107206" y="2627580"/>
                </a:cubicBezTo>
                <a:cubicBezTo>
                  <a:pt x="1099341" y="2611423"/>
                  <a:pt x="1100261" y="2602819"/>
                  <a:pt x="1112433" y="2592727"/>
                </a:cubicBezTo>
                <a:cubicBezTo>
                  <a:pt x="1123581" y="2614642"/>
                  <a:pt x="1129518" y="2617984"/>
                  <a:pt x="1153133" y="2613031"/>
                </a:cubicBezTo>
                <a:cubicBezTo>
                  <a:pt x="1168587" y="2608697"/>
                  <a:pt x="1184283" y="2599285"/>
                  <a:pt x="1199441" y="2611727"/>
                </a:cubicBezTo>
                <a:cubicBezTo>
                  <a:pt x="1199875" y="2613275"/>
                  <a:pt x="1201421" y="2612842"/>
                  <a:pt x="1202965" y="2612408"/>
                </a:cubicBezTo>
                <a:cubicBezTo>
                  <a:pt x="1219773" y="2601017"/>
                  <a:pt x="1225140" y="2584488"/>
                  <a:pt x="1221042" y="2563936"/>
                </a:cubicBezTo>
                <a:cubicBezTo>
                  <a:pt x="1218004" y="2553103"/>
                  <a:pt x="1214965" y="2542270"/>
                  <a:pt x="1226027" y="2534159"/>
                </a:cubicBezTo>
                <a:cubicBezTo>
                  <a:pt x="1227139" y="2532179"/>
                  <a:pt x="1230906" y="2527784"/>
                  <a:pt x="1232208" y="2532426"/>
                </a:cubicBezTo>
                <a:cubicBezTo>
                  <a:pt x="1237226" y="2544372"/>
                  <a:pt x="1248477" y="2542887"/>
                  <a:pt x="1259052" y="2544930"/>
                </a:cubicBezTo>
                <a:cubicBezTo>
                  <a:pt x="1271171" y="2546537"/>
                  <a:pt x="1279522" y="2552542"/>
                  <a:pt x="1281450" y="2565356"/>
                </a:cubicBezTo>
                <a:cubicBezTo>
                  <a:pt x="1283810" y="2579718"/>
                  <a:pt x="1293031" y="2588817"/>
                  <a:pt x="1307130" y="2591540"/>
                </a:cubicBezTo>
                <a:cubicBezTo>
                  <a:pt x="1320117" y="2596245"/>
                  <a:pt x="1329632" y="2588568"/>
                  <a:pt x="1338279" y="2577797"/>
                </a:cubicBezTo>
                <a:cubicBezTo>
                  <a:pt x="1344948" y="2565911"/>
                  <a:pt x="1349775" y="2571234"/>
                  <a:pt x="1352380" y="2580519"/>
                </a:cubicBezTo>
                <a:cubicBezTo>
                  <a:pt x="1356285" y="2594447"/>
                  <a:pt x="1365315" y="2596923"/>
                  <a:pt x="1376809" y="2590361"/>
                </a:cubicBezTo>
                <a:cubicBezTo>
                  <a:pt x="1379900" y="2589494"/>
                  <a:pt x="1382990" y="2588627"/>
                  <a:pt x="1385647" y="2586212"/>
                </a:cubicBezTo>
                <a:cubicBezTo>
                  <a:pt x="1398687" y="2579217"/>
                  <a:pt x="1409939" y="2577730"/>
                  <a:pt x="1420460" y="2591473"/>
                </a:cubicBezTo>
                <a:cubicBezTo>
                  <a:pt x="1432094" y="2603235"/>
                  <a:pt x="1448172" y="2607072"/>
                  <a:pt x="1462515" y="2604719"/>
                </a:cubicBezTo>
                <a:cubicBezTo>
                  <a:pt x="1474200" y="2604779"/>
                  <a:pt x="1486562" y="2601311"/>
                  <a:pt x="1478697" y="2585155"/>
                </a:cubicBezTo>
                <a:cubicBezTo>
                  <a:pt x="1477395" y="2580513"/>
                  <a:pt x="1477205" y="2573890"/>
                  <a:pt x="1477448" y="2568813"/>
                </a:cubicBezTo>
                <a:cubicBezTo>
                  <a:pt x="1474409" y="2557979"/>
                  <a:pt x="1476007" y="2545847"/>
                  <a:pt x="1467222" y="2538294"/>
                </a:cubicBezTo>
                <a:cubicBezTo>
                  <a:pt x="1456117" y="2531393"/>
                  <a:pt x="1449434" y="2522418"/>
                  <a:pt x="1444711" y="2512264"/>
                </a:cubicBezTo>
                <a:lnTo>
                  <a:pt x="1441405" y="2502076"/>
                </a:lnTo>
                <a:lnTo>
                  <a:pt x="1432219" y="2495327"/>
                </a:lnTo>
                <a:cubicBezTo>
                  <a:pt x="1428228" y="2494274"/>
                  <a:pt x="1423719" y="2494717"/>
                  <a:pt x="1418689" y="2496657"/>
                </a:cubicBezTo>
                <a:cubicBezTo>
                  <a:pt x="1404606" y="2502492"/>
                  <a:pt x="1388569" y="2504291"/>
                  <a:pt x="1372636" y="2498075"/>
                </a:cubicBezTo>
                <a:cubicBezTo>
                  <a:pt x="1324810" y="2481429"/>
                  <a:pt x="1270827" y="2476731"/>
                  <a:pt x="1223052" y="2456078"/>
                </a:cubicBezTo>
                <a:cubicBezTo>
                  <a:pt x="1207144" y="2447857"/>
                  <a:pt x="1191160" y="2445648"/>
                  <a:pt x="1175048" y="2453461"/>
                </a:cubicBezTo>
                <a:cubicBezTo>
                  <a:pt x="1140847" y="2467057"/>
                  <a:pt x="1130866" y="2464926"/>
                  <a:pt x="1109237" y="2434582"/>
                </a:cubicBezTo>
                <a:cubicBezTo>
                  <a:pt x="1101383" y="2422454"/>
                  <a:pt x="1091479" y="2414311"/>
                  <a:pt x="1079472" y="2414157"/>
                </a:cubicBezTo>
                <a:cubicBezTo>
                  <a:pt x="1037471" y="2411617"/>
                  <a:pt x="999651" y="2395100"/>
                  <a:pt x="961781" y="2382589"/>
                </a:cubicBezTo>
                <a:cubicBezTo>
                  <a:pt x="927912" y="2370130"/>
                  <a:pt x="894019" y="2359676"/>
                  <a:pt x="857919" y="2365230"/>
                </a:cubicBezTo>
                <a:cubicBezTo>
                  <a:pt x="843885" y="2367055"/>
                  <a:pt x="835931" y="2362944"/>
                  <a:pt x="830055" y="2352848"/>
                </a:cubicBezTo>
                <a:cubicBezTo>
                  <a:pt x="822204" y="2340720"/>
                  <a:pt x="812376" y="2326564"/>
                  <a:pt x="796315" y="2330368"/>
                </a:cubicBezTo>
                <a:cubicBezTo>
                  <a:pt x="762191" y="2337951"/>
                  <a:pt x="734353" y="2323565"/>
                  <a:pt x="710645" y="2299208"/>
                </a:cubicBezTo>
                <a:cubicBezTo>
                  <a:pt x="675055" y="2264678"/>
                  <a:pt x="631182" y="2252092"/>
                  <a:pt x="582973" y="2265508"/>
                </a:cubicBezTo>
                <a:cubicBezTo>
                  <a:pt x="564910" y="2269288"/>
                  <a:pt x="558957" y="2265202"/>
                  <a:pt x="559186" y="2247165"/>
                </a:cubicBezTo>
                <a:cubicBezTo>
                  <a:pt x="559265" y="2241152"/>
                  <a:pt x="559340" y="2235140"/>
                  <a:pt x="557390" y="2231106"/>
                </a:cubicBezTo>
                <a:cubicBezTo>
                  <a:pt x="531910" y="2188687"/>
                  <a:pt x="506405" y="2148272"/>
                  <a:pt x="452499" y="2137563"/>
                </a:cubicBezTo>
                <a:cubicBezTo>
                  <a:pt x="440517" y="2135405"/>
                  <a:pt x="442594" y="2129418"/>
                  <a:pt x="446700" y="2121452"/>
                </a:cubicBezTo>
                <a:cubicBezTo>
                  <a:pt x="448752" y="2117469"/>
                  <a:pt x="452806" y="2113512"/>
                  <a:pt x="456859" y="2109555"/>
                </a:cubicBezTo>
                <a:cubicBezTo>
                  <a:pt x="464967" y="2101640"/>
                  <a:pt x="473047" y="2095730"/>
                  <a:pt x="465196" y="2083602"/>
                </a:cubicBezTo>
                <a:cubicBezTo>
                  <a:pt x="459346" y="2071501"/>
                  <a:pt x="449237" y="2079389"/>
                  <a:pt x="439206" y="2081267"/>
                </a:cubicBezTo>
                <a:cubicBezTo>
                  <a:pt x="419116" y="2087024"/>
                  <a:pt x="397025" y="2092756"/>
                  <a:pt x="381169" y="2080528"/>
                </a:cubicBezTo>
                <a:cubicBezTo>
                  <a:pt x="361334" y="2066243"/>
                  <a:pt x="351252" y="2072127"/>
                  <a:pt x="337039" y="2087982"/>
                </a:cubicBezTo>
                <a:cubicBezTo>
                  <a:pt x="332985" y="2091940"/>
                  <a:pt x="328932" y="2095897"/>
                  <a:pt x="322903" y="2097825"/>
                </a:cubicBezTo>
                <a:cubicBezTo>
                  <a:pt x="316823" y="2103762"/>
                  <a:pt x="310792" y="2105689"/>
                  <a:pt x="302889" y="2097570"/>
                </a:cubicBezTo>
                <a:cubicBezTo>
                  <a:pt x="296963" y="2091480"/>
                  <a:pt x="297064" y="2083464"/>
                  <a:pt x="303145" y="2077529"/>
                </a:cubicBezTo>
                <a:cubicBezTo>
                  <a:pt x="309252" y="2069588"/>
                  <a:pt x="311355" y="2061597"/>
                  <a:pt x="319436" y="2055686"/>
                </a:cubicBezTo>
                <a:cubicBezTo>
                  <a:pt x="323464" y="2053733"/>
                  <a:pt x="327493" y="2051779"/>
                  <a:pt x="325567" y="2045742"/>
                </a:cubicBezTo>
                <a:cubicBezTo>
                  <a:pt x="323617" y="2041708"/>
                  <a:pt x="317588" y="2043635"/>
                  <a:pt x="313586" y="2043586"/>
                </a:cubicBezTo>
                <a:cubicBezTo>
                  <a:pt x="307583" y="2043508"/>
                  <a:pt x="303580" y="2043458"/>
                  <a:pt x="299525" y="2047415"/>
                </a:cubicBezTo>
                <a:cubicBezTo>
                  <a:pt x="295473" y="2051371"/>
                  <a:pt x="291471" y="2051320"/>
                  <a:pt x="287518" y="2047261"/>
                </a:cubicBezTo>
                <a:cubicBezTo>
                  <a:pt x="265786" y="2024934"/>
                  <a:pt x="239897" y="2014583"/>
                  <a:pt x="209853" y="2016204"/>
                </a:cubicBezTo>
                <a:cubicBezTo>
                  <a:pt x="195818" y="2018029"/>
                  <a:pt x="181809" y="2017850"/>
                  <a:pt x="167826" y="2015668"/>
                </a:cubicBezTo>
                <a:cubicBezTo>
                  <a:pt x="159822" y="2015566"/>
                  <a:pt x="147813" y="2015413"/>
                  <a:pt x="143939" y="2005341"/>
                </a:cubicBezTo>
                <a:cubicBezTo>
                  <a:pt x="142040" y="1997299"/>
                  <a:pt x="152122" y="1991414"/>
                  <a:pt x="158204" y="1985478"/>
                </a:cubicBezTo>
                <a:cubicBezTo>
                  <a:pt x="162257" y="1981521"/>
                  <a:pt x="166285" y="1979568"/>
                  <a:pt x="170339" y="1975610"/>
                </a:cubicBezTo>
                <a:cubicBezTo>
                  <a:pt x="174392" y="1971652"/>
                  <a:pt x="184450" y="1967771"/>
                  <a:pt x="180549" y="1959704"/>
                </a:cubicBezTo>
                <a:cubicBezTo>
                  <a:pt x="178650" y="1951662"/>
                  <a:pt x="168644" y="1951536"/>
                  <a:pt x="160614" y="1953437"/>
                </a:cubicBezTo>
                <a:cubicBezTo>
                  <a:pt x="142601" y="1953207"/>
                  <a:pt x="128644" y="1949020"/>
                  <a:pt x="110735" y="1940774"/>
                </a:cubicBezTo>
                <a:cubicBezTo>
                  <a:pt x="70966" y="1920223"/>
                  <a:pt x="48824" y="1929961"/>
                  <a:pt x="32303" y="1969842"/>
                </a:cubicBezTo>
                <a:cubicBezTo>
                  <a:pt x="26094" y="1985798"/>
                  <a:pt x="15986" y="1993687"/>
                  <a:pt x="0" y="1991479"/>
                </a:cubicBezTo>
                <a:cubicBezTo>
                  <a:pt x="487" y="1953399"/>
                  <a:pt x="946" y="1917325"/>
                  <a:pt x="1432" y="1879246"/>
                </a:cubicBezTo>
                <a:cubicBezTo>
                  <a:pt x="29475" y="1877599"/>
                  <a:pt x="35607" y="1867654"/>
                  <a:pt x="27832" y="1849515"/>
                </a:cubicBezTo>
                <a:cubicBezTo>
                  <a:pt x="25907" y="1843477"/>
                  <a:pt x="17953" y="1839367"/>
                  <a:pt x="22032" y="1833405"/>
                </a:cubicBezTo>
                <a:cubicBezTo>
                  <a:pt x="28112" y="1827468"/>
                  <a:pt x="36092" y="1829575"/>
                  <a:pt x="42069" y="1831657"/>
                </a:cubicBezTo>
                <a:cubicBezTo>
                  <a:pt x="48073" y="1831733"/>
                  <a:pt x="52050" y="1833788"/>
                  <a:pt x="56028" y="1835844"/>
                </a:cubicBezTo>
                <a:cubicBezTo>
                  <a:pt x="67984" y="1840005"/>
                  <a:pt x="74015" y="1838078"/>
                  <a:pt x="76194" y="1824073"/>
                </a:cubicBezTo>
                <a:cubicBezTo>
                  <a:pt x="78297" y="1816082"/>
                  <a:pt x="84455" y="1804134"/>
                  <a:pt x="94384" y="1810274"/>
                </a:cubicBezTo>
                <a:cubicBezTo>
                  <a:pt x="108316" y="1816464"/>
                  <a:pt x="122325" y="1816643"/>
                  <a:pt x="136309" y="1818825"/>
                </a:cubicBezTo>
                <a:cubicBezTo>
                  <a:pt x="148291" y="1820984"/>
                  <a:pt x="162248" y="1825171"/>
                  <a:pt x="176309" y="1821341"/>
                </a:cubicBezTo>
                <a:cubicBezTo>
                  <a:pt x="188366" y="1817485"/>
                  <a:pt x="202427" y="1813655"/>
                  <a:pt x="192676" y="1793487"/>
                </a:cubicBezTo>
                <a:cubicBezTo>
                  <a:pt x="188751" y="1787423"/>
                  <a:pt x="192804" y="1783467"/>
                  <a:pt x="200834" y="1781563"/>
                </a:cubicBezTo>
                <a:cubicBezTo>
                  <a:pt x="230854" y="1781946"/>
                  <a:pt x="240757" y="1790091"/>
                  <a:pt x="242376" y="1820179"/>
                </a:cubicBezTo>
                <a:cubicBezTo>
                  <a:pt x="242249" y="1830200"/>
                  <a:pt x="244146" y="1838242"/>
                  <a:pt x="252101" y="1842353"/>
                </a:cubicBezTo>
                <a:cubicBezTo>
                  <a:pt x="266032" y="1848543"/>
                  <a:pt x="279990" y="1852729"/>
                  <a:pt x="296052" y="1848925"/>
                </a:cubicBezTo>
                <a:cubicBezTo>
                  <a:pt x="300054" y="1848976"/>
                  <a:pt x="302157" y="1840985"/>
                  <a:pt x="300208" y="1836950"/>
                </a:cubicBezTo>
                <a:cubicBezTo>
                  <a:pt x="300284" y="1830939"/>
                  <a:pt x="300387" y="1822922"/>
                  <a:pt x="304440" y="1818965"/>
                </a:cubicBezTo>
                <a:cubicBezTo>
                  <a:pt x="310520" y="1813029"/>
                  <a:pt x="318704" y="1799102"/>
                  <a:pt x="324554" y="1811203"/>
                </a:cubicBezTo>
                <a:cubicBezTo>
                  <a:pt x="340284" y="1833454"/>
                  <a:pt x="360296" y="1833708"/>
                  <a:pt x="382311" y="1833989"/>
                </a:cubicBezTo>
                <a:cubicBezTo>
                  <a:pt x="394292" y="1836147"/>
                  <a:pt x="406274" y="1838304"/>
                  <a:pt x="416153" y="1848453"/>
                </a:cubicBezTo>
                <a:cubicBezTo>
                  <a:pt x="453717" y="1885013"/>
                  <a:pt x="483762" y="1883391"/>
                  <a:pt x="512342" y="1839657"/>
                </a:cubicBezTo>
                <a:cubicBezTo>
                  <a:pt x="520500" y="1827733"/>
                  <a:pt x="530557" y="1823853"/>
                  <a:pt x="540410" y="1836006"/>
                </a:cubicBezTo>
                <a:cubicBezTo>
                  <a:pt x="564119" y="1860360"/>
                  <a:pt x="594035" y="1868761"/>
                  <a:pt x="626030" y="1871173"/>
                </a:cubicBezTo>
                <a:cubicBezTo>
                  <a:pt x="642015" y="1873381"/>
                  <a:pt x="658050" y="1871581"/>
                  <a:pt x="676036" y="1873815"/>
                </a:cubicBezTo>
                <a:cubicBezTo>
                  <a:pt x="706004" y="1878206"/>
                  <a:pt x="732020" y="1878538"/>
                  <a:pt x="744489" y="1842616"/>
                </a:cubicBezTo>
                <a:cubicBezTo>
                  <a:pt x="744309" y="1856645"/>
                  <a:pt x="742180" y="1866641"/>
                  <a:pt x="748030" y="1878741"/>
                </a:cubicBezTo>
                <a:cubicBezTo>
                  <a:pt x="753829" y="1894852"/>
                  <a:pt x="767761" y="1901043"/>
                  <a:pt x="781772" y="1901222"/>
                </a:cubicBezTo>
                <a:cubicBezTo>
                  <a:pt x="797806" y="1899421"/>
                  <a:pt x="787978" y="1885265"/>
                  <a:pt x="790082" y="1877272"/>
                </a:cubicBezTo>
                <a:cubicBezTo>
                  <a:pt x="792237" y="1865273"/>
                  <a:pt x="800343" y="1857359"/>
                  <a:pt x="812275" y="1863525"/>
                </a:cubicBezTo>
                <a:cubicBezTo>
                  <a:pt x="828183" y="1871746"/>
                  <a:pt x="842191" y="1871925"/>
                  <a:pt x="860228" y="1870150"/>
                </a:cubicBezTo>
                <a:cubicBezTo>
                  <a:pt x="882320" y="1864417"/>
                  <a:pt x="904333" y="1864699"/>
                  <a:pt x="924141" y="1880987"/>
                </a:cubicBezTo>
                <a:cubicBezTo>
                  <a:pt x="936021" y="1891161"/>
                  <a:pt x="948054" y="1889311"/>
                  <a:pt x="958189" y="1879417"/>
                </a:cubicBezTo>
                <a:cubicBezTo>
                  <a:pt x="964269" y="1873481"/>
                  <a:pt x="970349" y="1867544"/>
                  <a:pt x="974402" y="1863587"/>
                </a:cubicBezTo>
                <a:cubicBezTo>
                  <a:pt x="984511" y="1855698"/>
                  <a:pt x="990694" y="1841746"/>
                  <a:pt x="1002650" y="1845907"/>
                </a:cubicBezTo>
                <a:cubicBezTo>
                  <a:pt x="1014607" y="1850069"/>
                  <a:pt x="1012427" y="1864072"/>
                  <a:pt x="1012299" y="1874093"/>
                </a:cubicBezTo>
                <a:cubicBezTo>
                  <a:pt x="1012171" y="1884113"/>
                  <a:pt x="1020227" y="1880207"/>
                  <a:pt x="1026206" y="1882288"/>
                </a:cubicBezTo>
                <a:cubicBezTo>
                  <a:pt x="1032210" y="1882365"/>
                  <a:pt x="1038214" y="1882442"/>
                  <a:pt x="1036315" y="1874400"/>
                </a:cubicBezTo>
                <a:cubicBezTo>
                  <a:pt x="1032592" y="1852303"/>
                  <a:pt x="1044678" y="1846444"/>
                  <a:pt x="1062714" y="1844667"/>
                </a:cubicBezTo>
                <a:cubicBezTo>
                  <a:pt x="1080751" y="1842893"/>
                  <a:pt x="1082854" y="1834902"/>
                  <a:pt x="1071027" y="1820721"/>
                </a:cubicBezTo>
                <a:cubicBezTo>
                  <a:pt x="1069075" y="1816686"/>
                  <a:pt x="1063097" y="1814605"/>
                  <a:pt x="1057118" y="1812524"/>
                </a:cubicBezTo>
                <a:cubicBezTo>
                  <a:pt x="1005392" y="1787812"/>
                  <a:pt x="949512" y="1775073"/>
                  <a:pt x="891551" y="1768319"/>
                </a:cubicBezTo>
                <a:cubicBezTo>
                  <a:pt x="845598" y="1761720"/>
                  <a:pt x="803700" y="1751164"/>
                  <a:pt x="766060" y="1720617"/>
                </a:cubicBezTo>
                <a:cubicBezTo>
                  <a:pt x="744274" y="1702299"/>
                  <a:pt x="728571" y="1678044"/>
                  <a:pt x="714895" y="1651813"/>
                </a:cubicBezTo>
                <a:cubicBezTo>
                  <a:pt x="700579" y="1675684"/>
                  <a:pt x="690547" y="1677560"/>
                  <a:pt x="670790" y="1657264"/>
                </a:cubicBezTo>
                <a:cubicBezTo>
                  <a:pt x="664864" y="1651174"/>
                  <a:pt x="660988" y="1641103"/>
                  <a:pt x="663117" y="1631107"/>
                </a:cubicBezTo>
                <a:cubicBezTo>
                  <a:pt x="665348" y="1613095"/>
                  <a:pt x="651417" y="1606903"/>
                  <a:pt x="637433" y="1604721"/>
                </a:cubicBezTo>
                <a:cubicBezTo>
                  <a:pt x="623475" y="1600535"/>
                  <a:pt x="617344" y="1610479"/>
                  <a:pt x="611212" y="1620424"/>
                </a:cubicBezTo>
                <a:cubicBezTo>
                  <a:pt x="607082" y="1630393"/>
                  <a:pt x="606929" y="1642418"/>
                  <a:pt x="594768" y="1654289"/>
                </a:cubicBezTo>
                <a:cubicBezTo>
                  <a:pt x="601078" y="1630316"/>
                  <a:pt x="589148" y="1624150"/>
                  <a:pt x="573187" y="1619939"/>
                </a:cubicBezTo>
                <a:cubicBezTo>
                  <a:pt x="559205" y="1617756"/>
                  <a:pt x="543323" y="1607530"/>
                  <a:pt x="545478" y="1595531"/>
                </a:cubicBezTo>
                <a:cubicBezTo>
                  <a:pt x="549761" y="1573536"/>
                  <a:pt x="552044" y="1551516"/>
                  <a:pt x="566281" y="1533657"/>
                </a:cubicBezTo>
                <a:cubicBezTo>
                  <a:pt x="574415" y="1523738"/>
                  <a:pt x="582445" y="1521836"/>
                  <a:pt x="596429" y="1524018"/>
                </a:cubicBezTo>
                <a:cubicBezTo>
                  <a:pt x="606385" y="1528154"/>
                  <a:pt x="610336" y="1532214"/>
                  <a:pt x="608181" y="1544214"/>
                </a:cubicBezTo>
                <a:cubicBezTo>
                  <a:pt x="608079" y="1552230"/>
                  <a:pt x="614031" y="1556316"/>
                  <a:pt x="620035" y="1556392"/>
                </a:cubicBezTo>
                <a:cubicBezTo>
                  <a:pt x="644076" y="1554694"/>
                  <a:pt x="657931" y="1566897"/>
                  <a:pt x="671762" y="1581106"/>
                </a:cubicBezTo>
                <a:cubicBezTo>
                  <a:pt x="685616" y="1593308"/>
                  <a:pt x="701575" y="1597521"/>
                  <a:pt x="715764" y="1583671"/>
                </a:cubicBezTo>
                <a:cubicBezTo>
                  <a:pt x="725898" y="1573778"/>
                  <a:pt x="729848" y="1577837"/>
                  <a:pt x="727695" y="1589836"/>
                </a:cubicBezTo>
                <a:cubicBezTo>
                  <a:pt x="727593" y="1597853"/>
                  <a:pt x="731570" y="1599907"/>
                  <a:pt x="739522" y="1604018"/>
                </a:cubicBezTo>
                <a:cubicBezTo>
                  <a:pt x="773391" y="1616476"/>
                  <a:pt x="809414" y="1616936"/>
                  <a:pt x="843588" y="1605346"/>
                </a:cubicBezTo>
                <a:cubicBezTo>
                  <a:pt x="861703" y="1597558"/>
                  <a:pt x="879714" y="1597788"/>
                  <a:pt x="897674" y="1602025"/>
                </a:cubicBezTo>
                <a:cubicBezTo>
                  <a:pt x="913633" y="1606237"/>
                  <a:pt x="927514" y="1616437"/>
                  <a:pt x="939395" y="1626611"/>
                </a:cubicBezTo>
                <a:cubicBezTo>
                  <a:pt x="945321" y="1632701"/>
                  <a:pt x="949221" y="1640768"/>
                  <a:pt x="959304" y="1634883"/>
                </a:cubicBezTo>
                <a:cubicBezTo>
                  <a:pt x="969388" y="1628999"/>
                  <a:pt x="969490" y="1620982"/>
                  <a:pt x="967615" y="1610935"/>
                </a:cubicBezTo>
                <a:cubicBezTo>
                  <a:pt x="965717" y="1602893"/>
                  <a:pt x="961790" y="1596830"/>
                  <a:pt x="963894" y="1588838"/>
                </a:cubicBezTo>
                <a:cubicBezTo>
                  <a:pt x="964176" y="1566793"/>
                  <a:pt x="954297" y="1556644"/>
                  <a:pt x="934336" y="1552381"/>
                </a:cubicBezTo>
                <a:cubicBezTo>
                  <a:pt x="898415" y="1543905"/>
                  <a:pt x="866523" y="1533475"/>
                  <a:pt x="832654" y="1521017"/>
                </a:cubicBezTo>
                <a:cubicBezTo>
                  <a:pt x="812769" y="1510741"/>
                  <a:pt x="810896" y="1500695"/>
                  <a:pt x="825109" y="1484841"/>
                </a:cubicBezTo>
                <a:cubicBezTo>
                  <a:pt x="827111" y="1484866"/>
                  <a:pt x="827136" y="1482861"/>
                  <a:pt x="827163" y="1480857"/>
                </a:cubicBezTo>
                <a:cubicBezTo>
                  <a:pt x="831420" y="1460867"/>
                  <a:pt x="845581" y="1449019"/>
                  <a:pt x="859718" y="1439177"/>
                </a:cubicBezTo>
                <a:cubicBezTo>
                  <a:pt x="869827" y="1431289"/>
                  <a:pt x="873779" y="1435348"/>
                  <a:pt x="875678" y="1443390"/>
                </a:cubicBezTo>
                <a:cubicBezTo>
                  <a:pt x="879450" y="1461479"/>
                  <a:pt x="869341" y="1469368"/>
                  <a:pt x="853306" y="1471167"/>
                </a:cubicBezTo>
                <a:cubicBezTo>
                  <a:pt x="857180" y="1481239"/>
                  <a:pt x="863082" y="1489333"/>
                  <a:pt x="873088" y="1489461"/>
                </a:cubicBezTo>
                <a:cubicBezTo>
                  <a:pt x="879092" y="1489538"/>
                  <a:pt x="881196" y="1481546"/>
                  <a:pt x="883273" y="1475560"/>
                </a:cubicBezTo>
                <a:cubicBezTo>
                  <a:pt x="891662" y="1445598"/>
                  <a:pt x="899743" y="1439688"/>
                  <a:pt x="929737" y="1442074"/>
                </a:cubicBezTo>
                <a:cubicBezTo>
                  <a:pt x="957703" y="1446441"/>
                  <a:pt x="987723" y="1446823"/>
                  <a:pt x="1015791" y="1443173"/>
                </a:cubicBezTo>
                <a:cubicBezTo>
                  <a:pt x="1053892" y="1437645"/>
                  <a:pt x="1061794" y="1445763"/>
                  <a:pt x="1055305" y="1483766"/>
                </a:cubicBezTo>
                <a:cubicBezTo>
                  <a:pt x="1055279" y="1485770"/>
                  <a:pt x="1055255" y="1487775"/>
                  <a:pt x="1055229" y="1489778"/>
                </a:cubicBezTo>
                <a:cubicBezTo>
                  <a:pt x="1053151" y="1495766"/>
                  <a:pt x="1047046" y="1503706"/>
                  <a:pt x="1057000" y="1507841"/>
                </a:cubicBezTo>
                <a:cubicBezTo>
                  <a:pt x="1066981" y="1509973"/>
                  <a:pt x="1076936" y="1514109"/>
                  <a:pt x="1083094" y="1502161"/>
                </a:cubicBezTo>
                <a:cubicBezTo>
                  <a:pt x="1087197" y="1494196"/>
                  <a:pt x="1091278" y="1488234"/>
                  <a:pt x="1093381" y="1480242"/>
                </a:cubicBezTo>
                <a:cubicBezTo>
                  <a:pt x="1101539" y="1468319"/>
                  <a:pt x="1109569" y="1466417"/>
                  <a:pt x="1121475" y="1474587"/>
                </a:cubicBezTo>
                <a:cubicBezTo>
                  <a:pt x="1133406" y="1480752"/>
                  <a:pt x="1131277" y="1490748"/>
                  <a:pt x="1123170" y="1498662"/>
                </a:cubicBezTo>
                <a:cubicBezTo>
                  <a:pt x="1121117" y="1502645"/>
                  <a:pt x="1119091" y="1504623"/>
                  <a:pt x="1117037" y="1508606"/>
                </a:cubicBezTo>
                <a:cubicBezTo>
                  <a:pt x="1112985" y="1512563"/>
                  <a:pt x="1112907" y="1518577"/>
                  <a:pt x="1116859" y="1522635"/>
                </a:cubicBezTo>
                <a:cubicBezTo>
                  <a:pt x="1122811" y="1526720"/>
                  <a:pt x="1124889" y="1520733"/>
                  <a:pt x="1128917" y="1518780"/>
                </a:cubicBezTo>
                <a:cubicBezTo>
                  <a:pt x="1137000" y="1512870"/>
                  <a:pt x="1143105" y="1504930"/>
                  <a:pt x="1147236" y="1494961"/>
                </a:cubicBezTo>
                <a:cubicBezTo>
                  <a:pt x="1161577" y="1469085"/>
                  <a:pt x="1173636" y="1465229"/>
                  <a:pt x="1199472" y="1479590"/>
                </a:cubicBezTo>
                <a:cubicBezTo>
                  <a:pt x="1211404" y="1485756"/>
                  <a:pt x="1223309" y="1493926"/>
                  <a:pt x="1235240" y="1500091"/>
                </a:cubicBezTo>
                <a:cubicBezTo>
                  <a:pt x="1243194" y="1504203"/>
                  <a:pt x="1253176" y="1506333"/>
                  <a:pt x="1261309" y="1496414"/>
                </a:cubicBezTo>
                <a:cubicBezTo>
                  <a:pt x="1271467" y="1484517"/>
                  <a:pt x="1277651" y="1470564"/>
                  <a:pt x="1297637" y="1472824"/>
                </a:cubicBezTo>
                <a:cubicBezTo>
                  <a:pt x="1309618" y="1474981"/>
                  <a:pt x="1317676" y="1471075"/>
                  <a:pt x="1327580" y="1479220"/>
                </a:cubicBezTo>
                <a:cubicBezTo>
                  <a:pt x="1377074" y="1521945"/>
                  <a:pt x="1432981" y="1532679"/>
                  <a:pt x="1495174" y="1521446"/>
                </a:cubicBezTo>
                <a:cubicBezTo>
                  <a:pt x="1505206" y="1519570"/>
                  <a:pt x="1513185" y="1521675"/>
                  <a:pt x="1521114" y="1527790"/>
                </a:cubicBezTo>
                <a:cubicBezTo>
                  <a:pt x="1538896" y="1546057"/>
                  <a:pt x="1560884" y="1548342"/>
                  <a:pt x="1584949" y="1544640"/>
                </a:cubicBezTo>
                <a:cubicBezTo>
                  <a:pt x="1619074" y="1537056"/>
                  <a:pt x="1649220" y="1527418"/>
                  <a:pt x="1679445" y="1511769"/>
                </a:cubicBezTo>
                <a:cubicBezTo>
                  <a:pt x="1693555" y="1503930"/>
                  <a:pt x="1707665" y="1496092"/>
                  <a:pt x="1723651" y="1498300"/>
                </a:cubicBezTo>
                <a:cubicBezTo>
                  <a:pt x="1775529" y="1510989"/>
                  <a:pt x="1831565" y="1511702"/>
                  <a:pt x="1879263" y="1538369"/>
                </a:cubicBezTo>
                <a:cubicBezTo>
                  <a:pt x="1889193" y="1544509"/>
                  <a:pt x="1897223" y="1542607"/>
                  <a:pt x="1907332" y="1534719"/>
                </a:cubicBezTo>
                <a:cubicBezTo>
                  <a:pt x="1911385" y="1530761"/>
                  <a:pt x="1915439" y="1526803"/>
                  <a:pt x="1919467" y="1524850"/>
                </a:cubicBezTo>
                <a:cubicBezTo>
                  <a:pt x="1929499" y="1522974"/>
                  <a:pt x="1927548" y="1518940"/>
                  <a:pt x="1925624" y="1512902"/>
                </a:cubicBezTo>
                <a:cubicBezTo>
                  <a:pt x="1921775" y="1500825"/>
                  <a:pt x="1913847" y="1494711"/>
                  <a:pt x="1901838" y="1494559"/>
                </a:cubicBezTo>
                <a:cubicBezTo>
                  <a:pt x="1887829" y="1494380"/>
                  <a:pt x="1881980" y="1482278"/>
                  <a:pt x="1884135" y="1470279"/>
                </a:cubicBezTo>
                <a:cubicBezTo>
                  <a:pt x="1886263" y="1460283"/>
                  <a:pt x="1898220" y="1464445"/>
                  <a:pt x="1906200" y="1466550"/>
                </a:cubicBezTo>
                <a:cubicBezTo>
                  <a:pt x="1928162" y="1470840"/>
                  <a:pt x="1933937" y="1488954"/>
                  <a:pt x="1939735" y="1505065"/>
                </a:cubicBezTo>
                <a:cubicBezTo>
                  <a:pt x="1967038" y="1561536"/>
                  <a:pt x="2014838" y="1580187"/>
                  <a:pt x="2071231" y="1552844"/>
                </a:cubicBezTo>
                <a:cubicBezTo>
                  <a:pt x="2085317" y="1547010"/>
                  <a:pt x="2099375" y="1543180"/>
                  <a:pt x="2113360" y="1545363"/>
                </a:cubicBezTo>
                <a:cubicBezTo>
                  <a:pt x="2123367" y="1545491"/>
                  <a:pt x="2127344" y="1547546"/>
                  <a:pt x="2127215" y="1557566"/>
                </a:cubicBezTo>
                <a:cubicBezTo>
                  <a:pt x="2128987" y="1575630"/>
                  <a:pt x="2134914" y="1581718"/>
                  <a:pt x="2153000" y="1575936"/>
                </a:cubicBezTo>
                <a:cubicBezTo>
                  <a:pt x="2187151" y="1566349"/>
                  <a:pt x="2219173" y="1566757"/>
                  <a:pt x="2253192" y="1567190"/>
                </a:cubicBezTo>
                <a:cubicBezTo>
                  <a:pt x="2307202" y="1569884"/>
                  <a:pt x="2357386" y="1558497"/>
                  <a:pt x="2399923" y="1518948"/>
                </a:cubicBezTo>
                <a:cubicBezTo>
                  <a:pt x="2399923" y="1518948"/>
                  <a:pt x="2401900" y="1520979"/>
                  <a:pt x="2401874" y="1522982"/>
                </a:cubicBezTo>
                <a:cubicBezTo>
                  <a:pt x="2399796" y="1528969"/>
                  <a:pt x="2395717" y="1534931"/>
                  <a:pt x="2393613" y="1542923"/>
                </a:cubicBezTo>
                <a:cubicBezTo>
                  <a:pt x="2389379" y="1560908"/>
                  <a:pt x="2393281" y="1568976"/>
                  <a:pt x="2411241" y="1573214"/>
                </a:cubicBezTo>
                <a:cubicBezTo>
                  <a:pt x="2433204" y="1577503"/>
                  <a:pt x="2439259" y="1573572"/>
                  <a:pt x="2441542" y="1551552"/>
                </a:cubicBezTo>
                <a:cubicBezTo>
                  <a:pt x="2441618" y="1545539"/>
                  <a:pt x="2437768" y="1533463"/>
                  <a:pt x="2449776" y="1533616"/>
                </a:cubicBezTo>
                <a:cubicBezTo>
                  <a:pt x="2467813" y="1531842"/>
                  <a:pt x="2479617" y="1548027"/>
                  <a:pt x="2471407" y="1563959"/>
                </a:cubicBezTo>
                <a:cubicBezTo>
                  <a:pt x="2465276" y="1573903"/>
                  <a:pt x="2467200" y="1579941"/>
                  <a:pt x="2479156" y="1584102"/>
                </a:cubicBezTo>
                <a:cubicBezTo>
                  <a:pt x="2505045" y="1594455"/>
                  <a:pt x="2530907" y="1606813"/>
                  <a:pt x="2554718" y="1623151"/>
                </a:cubicBezTo>
                <a:cubicBezTo>
                  <a:pt x="2574578" y="1635431"/>
                  <a:pt x="2596567" y="1637716"/>
                  <a:pt x="2618759" y="1623969"/>
                </a:cubicBezTo>
                <a:cubicBezTo>
                  <a:pt x="2624840" y="1618032"/>
                  <a:pt x="2632871" y="1616131"/>
                  <a:pt x="2642875" y="1616257"/>
                </a:cubicBezTo>
                <a:cubicBezTo>
                  <a:pt x="2658861" y="1618466"/>
                  <a:pt x="2674846" y="1620675"/>
                  <a:pt x="2690830" y="1622883"/>
                </a:cubicBezTo>
                <a:cubicBezTo>
                  <a:pt x="2702837" y="1623036"/>
                  <a:pt x="2712768" y="1629176"/>
                  <a:pt x="2716591" y="1643256"/>
                </a:cubicBezTo>
                <a:cubicBezTo>
                  <a:pt x="2718414" y="1657310"/>
                  <a:pt x="2726393" y="1659415"/>
                  <a:pt x="2738451" y="1655561"/>
                </a:cubicBezTo>
                <a:cubicBezTo>
                  <a:pt x="2748484" y="1653684"/>
                  <a:pt x="2760516" y="1651834"/>
                  <a:pt x="2770547" y="1649957"/>
                </a:cubicBezTo>
                <a:cubicBezTo>
                  <a:pt x="2794639" y="1644251"/>
                  <a:pt x="2808828" y="1630401"/>
                  <a:pt x="2813136" y="1606400"/>
                </a:cubicBezTo>
                <a:cubicBezTo>
                  <a:pt x="2815240" y="1598409"/>
                  <a:pt x="2815343" y="1590393"/>
                  <a:pt x="2817445" y="1582402"/>
                </a:cubicBezTo>
                <a:cubicBezTo>
                  <a:pt x="2822683" y="1642604"/>
                  <a:pt x="2866584" y="1653186"/>
                  <a:pt x="2912510" y="1661789"/>
                </a:cubicBezTo>
                <a:cubicBezTo>
                  <a:pt x="2926468" y="1665976"/>
                  <a:pt x="2936551" y="1660091"/>
                  <a:pt x="2946659" y="1652202"/>
                </a:cubicBezTo>
                <a:cubicBezTo>
                  <a:pt x="2956768" y="1644313"/>
                  <a:pt x="2960898" y="1634344"/>
                  <a:pt x="2957049" y="1622267"/>
                </a:cubicBezTo>
                <a:cubicBezTo>
                  <a:pt x="2953174" y="1612195"/>
                  <a:pt x="2943092" y="1618080"/>
                  <a:pt x="2935087" y="1617978"/>
                </a:cubicBezTo>
                <a:cubicBezTo>
                  <a:pt x="2929081" y="1617902"/>
                  <a:pt x="2919050" y="1619778"/>
                  <a:pt x="2917177" y="1609731"/>
                </a:cubicBezTo>
                <a:cubicBezTo>
                  <a:pt x="2915277" y="1601690"/>
                  <a:pt x="2919408" y="1591720"/>
                  <a:pt x="2927464" y="1587814"/>
                </a:cubicBezTo>
                <a:cubicBezTo>
                  <a:pt x="2935546" y="1581902"/>
                  <a:pt x="2945553" y="1582030"/>
                  <a:pt x="2953558" y="1582133"/>
                </a:cubicBezTo>
                <a:cubicBezTo>
                  <a:pt x="2963564" y="1582261"/>
                  <a:pt x="2973570" y="1582389"/>
                  <a:pt x="2979676" y="1574448"/>
                </a:cubicBezTo>
                <a:cubicBezTo>
                  <a:pt x="2969849" y="1560292"/>
                  <a:pt x="2953915" y="1554074"/>
                  <a:pt x="2939906" y="1553896"/>
                </a:cubicBezTo>
                <a:cubicBezTo>
                  <a:pt x="2897931" y="1549352"/>
                  <a:pt x="2860086" y="1534838"/>
                  <a:pt x="2822241" y="1520324"/>
                </a:cubicBezTo>
                <a:cubicBezTo>
                  <a:pt x="2796352" y="1509972"/>
                  <a:pt x="2770335" y="1509640"/>
                  <a:pt x="2744115" y="1525342"/>
                </a:cubicBezTo>
                <a:cubicBezTo>
                  <a:pt x="2736034" y="1531251"/>
                  <a:pt x="2728055" y="1529146"/>
                  <a:pt x="2720151" y="1521027"/>
                </a:cubicBezTo>
                <a:cubicBezTo>
                  <a:pt x="2706347" y="1504815"/>
                  <a:pt x="2688463" y="1494564"/>
                  <a:pt x="2670578" y="1484313"/>
                </a:cubicBezTo>
                <a:cubicBezTo>
                  <a:pt x="2660624" y="1480177"/>
                  <a:pt x="2650618" y="1480051"/>
                  <a:pt x="2640534" y="1485936"/>
                </a:cubicBezTo>
                <a:cubicBezTo>
                  <a:pt x="2620369" y="1497705"/>
                  <a:pt x="2598303" y="1501433"/>
                  <a:pt x="2576365" y="1495140"/>
                </a:cubicBezTo>
                <a:cubicBezTo>
                  <a:pt x="2556430" y="1488873"/>
                  <a:pt x="2536495" y="1482604"/>
                  <a:pt x="2518560" y="1476363"/>
                </a:cubicBezTo>
                <a:cubicBezTo>
                  <a:pt x="2504628" y="1470171"/>
                  <a:pt x="2496597" y="1472073"/>
                  <a:pt x="2494391" y="1488082"/>
                </a:cubicBezTo>
                <a:cubicBezTo>
                  <a:pt x="2492263" y="1498075"/>
                  <a:pt x="2488183" y="1504038"/>
                  <a:pt x="2478177" y="1503911"/>
                </a:cubicBezTo>
                <a:cubicBezTo>
                  <a:pt x="2456137" y="1505634"/>
                  <a:pt x="2450262" y="1495537"/>
                  <a:pt x="2456521" y="1475571"/>
                </a:cubicBezTo>
                <a:cubicBezTo>
                  <a:pt x="2464883" y="1447616"/>
                  <a:pt x="2458957" y="1441527"/>
                  <a:pt x="2430940" y="1441169"/>
                </a:cubicBezTo>
                <a:cubicBezTo>
                  <a:pt x="2412928" y="1440940"/>
                  <a:pt x="2394891" y="1442715"/>
                  <a:pt x="2378855" y="1444514"/>
                </a:cubicBezTo>
                <a:cubicBezTo>
                  <a:pt x="2352838" y="1444183"/>
                  <a:pt x="2328773" y="1447884"/>
                  <a:pt x="2304885" y="1437558"/>
                </a:cubicBezTo>
                <a:cubicBezTo>
                  <a:pt x="2290927" y="1433370"/>
                  <a:pt x="2280997" y="1427230"/>
                  <a:pt x="2285255" y="1407241"/>
                </a:cubicBezTo>
                <a:cubicBezTo>
                  <a:pt x="2289438" y="1393262"/>
                  <a:pt x="2281586" y="1381135"/>
                  <a:pt x="2265576" y="1380930"/>
                </a:cubicBezTo>
                <a:cubicBezTo>
                  <a:pt x="2215569" y="1378289"/>
                  <a:pt x="2171771" y="1359689"/>
                  <a:pt x="2128000" y="1339086"/>
                </a:cubicBezTo>
                <a:cubicBezTo>
                  <a:pt x="2094157" y="1324624"/>
                  <a:pt x="2074168" y="1322364"/>
                  <a:pt x="2051721" y="1356155"/>
                </a:cubicBezTo>
                <a:cubicBezTo>
                  <a:pt x="2049720" y="1356130"/>
                  <a:pt x="2047719" y="1356104"/>
                  <a:pt x="2047719" y="1356104"/>
                </a:cubicBezTo>
                <a:cubicBezTo>
                  <a:pt x="2039790" y="1349990"/>
                  <a:pt x="2050027" y="1332080"/>
                  <a:pt x="2038019" y="1331926"/>
                </a:cubicBezTo>
                <a:cubicBezTo>
                  <a:pt x="2028012" y="1331798"/>
                  <a:pt x="2019854" y="1343722"/>
                  <a:pt x="2013723" y="1353666"/>
                </a:cubicBezTo>
                <a:cubicBezTo>
                  <a:pt x="2011696" y="1355645"/>
                  <a:pt x="2009643" y="1359627"/>
                  <a:pt x="2007616" y="1361606"/>
                </a:cubicBezTo>
                <a:cubicBezTo>
                  <a:pt x="1999432" y="1375533"/>
                  <a:pt x="1993250" y="1389485"/>
                  <a:pt x="1989069" y="1403465"/>
                </a:cubicBezTo>
                <a:cubicBezTo>
                  <a:pt x="1984938" y="1413433"/>
                  <a:pt x="1976908" y="1415336"/>
                  <a:pt x="1966953" y="1411200"/>
                </a:cubicBezTo>
                <a:cubicBezTo>
                  <a:pt x="1961000" y="1407115"/>
                  <a:pt x="1953072" y="1401000"/>
                  <a:pt x="1957177" y="1393035"/>
                </a:cubicBezTo>
                <a:cubicBezTo>
                  <a:pt x="1975519" y="1367210"/>
                  <a:pt x="1965821" y="1343033"/>
                  <a:pt x="1958121" y="1318881"/>
                </a:cubicBezTo>
                <a:cubicBezTo>
                  <a:pt x="1954298" y="1304800"/>
                  <a:pt x="1950372" y="1298737"/>
                  <a:pt x="1938211" y="1310609"/>
                </a:cubicBezTo>
                <a:cubicBezTo>
                  <a:pt x="1917995" y="1326387"/>
                  <a:pt x="1893954" y="1328085"/>
                  <a:pt x="1871889" y="1331813"/>
                </a:cubicBezTo>
                <a:cubicBezTo>
                  <a:pt x="1863858" y="1333715"/>
                  <a:pt x="1857854" y="1333638"/>
                  <a:pt x="1855930" y="1327600"/>
                </a:cubicBezTo>
                <a:cubicBezTo>
                  <a:pt x="1844229" y="1303397"/>
                  <a:pt x="1822266" y="1299108"/>
                  <a:pt x="1800302" y="1294821"/>
                </a:cubicBezTo>
                <a:cubicBezTo>
                  <a:pt x="1780368" y="1288552"/>
                  <a:pt x="1760406" y="1284288"/>
                  <a:pt x="1750629" y="1266123"/>
                </a:cubicBezTo>
                <a:cubicBezTo>
                  <a:pt x="1746755" y="1256051"/>
                  <a:pt x="1742751" y="1256000"/>
                  <a:pt x="1732719" y="1257877"/>
                </a:cubicBezTo>
                <a:cubicBezTo>
                  <a:pt x="1696570" y="1267439"/>
                  <a:pt x="1662549" y="1267004"/>
                  <a:pt x="1632811" y="1244576"/>
                </a:cubicBezTo>
                <a:cubicBezTo>
                  <a:pt x="1620906" y="1236407"/>
                  <a:pt x="1612899" y="1236305"/>
                  <a:pt x="1600816" y="1242164"/>
                </a:cubicBezTo>
                <a:cubicBezTo>
                  <a:pt x="1574646" y="1253858"/>
                  <a:pt x="1548630" y="1253525"/>
                  <a:pt x="1522843" y="1235156"/>
                </a:cubicBezTo>
                <a:cubicBezTo>
                  <a:pt x="1516917" y="1229067"/>
                  <a:pt x="1510938" y="1226986"/>
                  <a:pt x="1502881" y="1230892"/>
                </a:cubicBezTo>
                <a:cubicBezTo>
                  <a:pt x="1468707" y="1242484"/>
                  <a:pt x="1410926" y="1221702"/>
                  <a:pt x="1393297" y="1191409"/>
                </a:cubicBezTo>
                <a:cubicBezTo>
                  <a:pt x="1377083" y="1207240"/>
                  <a:pt x="1357045" y="1208989"/>
                  <a:pt x="1339111" y="1202746"/>
                </a:cubicBezTo>
                <a:cubicBezTo>
                  <a:pt x="1313222" y="1192394"/>
                  <a:pt x="1285229" y="1190033"/>
                  <a:pt x="1257238" y="1187671"/>
                </a:cubicBezTo>
                <a:cubicBezTo>
                  <a:pt x="1219264" y="1183178"/>
                  <a:pt x="1197404" y="1170873"/>
                  <a:pt x="1187935" y="1128657"/>
                </a:cubicBezTo>
                <a:cubicBezTo>
                  <a:pt x="1187985" y="1124649"/>
                  <a:pt x="1186009" y="1122619"/>
                  <a:pt x="1186061" y="1118611"/>
                </a:cubicBezTo>
                <a:cubicBezTo>
                  <a:pt x="1182238" y="1104530"/>
                  <a:pt x="1174259" y="1102424"/>
                  <a:pt x="1164123" y="1112317"/>
                </a:cubicBezTo>
                <a:cubicBezTo>
                  <a:pt x="1156017" y="1120233"/>
                  <a:pt x="1147909" y="1128146"/>
                  <a:pt x="1137800" y="1136036"/>
                </a:cubicBezTo>
                <a:cubicBezTo>
                  <a:pt x="1101394" y="1165639"/>
                  <a:pt x="1061497" y="1155107"/>
                  <a:pt x="1040020" y="1112740"/>
                </a:cubicBezTo>
                <a:cubicBezTo>
                  <a:pt x="1032245" y="1094600"/>
                  <a:pt x="1020441" y="1078415"/>
                  <a:pt x="1002583" y="1066159"/>
                </a:cubicBezTo>
                <a:cubicBezTo>
                  <a:pt x="986726" y="1053930"/>
                  <a:pt x="970870" y="1041701"/>
                  <a:pt x="961094" y="1023537"/>
                </a:cubicBezTo>
                <a:cubicBezTo>
                  <a:pt x="948831" y="1043425"/>
                  <a:pt x="960530" y="1067628"/>
                  <a:pt x="948269" y="1087516"/>
                </a:cubicBezTo>
                <a:cubicBezTo>
                  <a:pt x="930590" y="1061233"/>
                  <a:pt x="930590" y="1061233"/>
                  <a:pt x="902393" y="1074904"/>
                </a:cubicBezTo>
                <a:cubicBezTo>
                  <a:pt x="890334" y="1078760"/>
                  <a:pt x="882304" y="1080661"/>
                  <a:pt x="870373" y="1074497"/>
                </a:cubicBezTo>
                <a:cubicBezTo>
                  <a:pt x="838531" y="1060059"/>
                  <a:pt x="806640" y="1049629"/>
                  <a:pt x="774747" y="1039200"/>
                </a:cubicBezTo>
                <a:cubicBezTo>
                  <a:pt x="677093" y="1005884"/>
                  <a:pt x="577286" y="984566"/>
                  <a:pt x="481711" y="945264"/>
                </a:cubicBezTo>
                <a:cubicBezTo>
                  <a:pt x="473731" y="943156"/>
                  <a:pt x="461723" y="943003"/>
                  <a:pt x="461851" y="932982"/>
                </a:cubicBezTo>
                <a:cubicBezTo>
                  <a:pt x="459977" y="922937"/>
                  <a:pt x="470035" y="919056"/>
                  <a:pt x="476116" y="913119"/>
                </a:cubicBezTo>
                <a:cubicBezTo>
                  <a:pt x="482170" y="909188"/>
                  <a:pt x="490227" y="905282"/>
                  <a:pt x="486326" y="897214"/>
                </a:cubicBezTo>
                <a:cubicBezTo>
                  <a:pt x="484453" y="887168"/>
                  <a:pt x="476498" y="883057"/>
                  <a:pt x="468520" y="880950"/>
                </a:cubicBezTo>
                <a:cubicBezTo>
                  <a:pt x="462515" y="880875"/>
                  <a:pt x="456512" y="880798"/>
                  <a:pt x="450508" y="880721"/>
                </a:cubicBezTo>
                <a:cubicBezTo>
                  <a:pt x="422516" y="878360"/>
                  <a:pt x="406710" y="862123"/>
                  <a:pt x="407068" y="834064"/>
                </a:cubicBezTo>
                <a:cubicBezTo>
                  <a:pt x="407195" y="824043"/>
                  <a:pt x="407324" y="814023"/>
                  <a:pt x="411454" y="804052"/>
                </a:cubicBezTo>
                <a:cubicBezTo>
                  <a:pt x="413609" y="792053"/>
                  <a:pt x="405680" y="785939"/>
                  <a:pt x="393621" y="789793"/>
                </a:cubicBezTo>
                <a:cubicBezTo>
                  <a:pt x="371531" y="795526"/>
                  <a:pt x="361320" y="811432"/>
                  <a:pt x="362964" y="839516"/>
                </a:cubicBezTo>
                <a:cubicBezTo>
                  <a:pt x="349159" y="823305"/>
                  <a:pt x="339332" y="809147"/>
                  <a:pt x="333533" y="793037"/>
                </a:cubicBezTo>
                <a:cubicBezTo>
                  <a:pt x="327733" y="776927"/>
                  <a:pt x="334197" y="740928"/>
                  <a:pt x="348359" y="729082"/>
                </a:cubicBezTo>
                <a:cubicBezTo>
                  <a:pt x="366549" y="715284"/>
                  <a:pt x="384433" y="725533"/>
                  <a:pt x="398340" y="733728"/>
                </a:cubicBezTo>
                <a:cubicBezTo>
                  <a:pt x="418198" y="746009"/>
                  <a:pt x="440111" y="754305"/>
                  <a:pt x="464126" y="754613"/>
                </a:cubicBezTo>
                <a:cubicBezTo>
                  <a:pt x="478134" y="754791"/>
                  <a:pt x="494144" y="754995"/>
                  <a:pt x="510154" y="755199"/>
                </a:cubicBezTo>
                <a:cubicBezTo>
                  <a:pt x="576196" y="756040"/>
                  <a:pt x="640109" y="766879"/>
                  <a:pt x="691529" y="815642"/>
                </a:cubicBezTo>
                <a:cubicBezTo>
                  <a:pt x="711311" y="833934"/>
                  <a:pt x="723396" y="828075"/>
                  <a:pt x="733708" y="804153"/>
                </a:cubicBezTo>
                <a:cubicBezTo>
                  <a:pt x="735761" y="800170"/>
                  <a:pt x="731835" y="794107"/>
                  <a:pt x="737864" y="792178"/>
                </a:cubicBezTo>
                <a:cubicBezTo>
                  <a:pt x="743868" y="792255"/>
                  <a:pt x="747818" y="796314"/>
                  <a:pt x="749769" y="800348"/>
                </a:cubicBezTo>
                <a:cubicBezTo>
                  <a:pt x="751719" y="804382"/>
                  <a:pt x="753669" y="808415"/>
                  <a:pt x="755646" y="810445"/>
                </a:cubicBezTo>
                <a:cubicBezTo>
                  <a:pt x="761521" y="820542"/>
                  <a:pt x="769424" y="828661"/>
                  <a:pt x="779559" y="818769"/>
                </a:cubicBezTo>
                <a:cubicBezTo>
                  <a:pt x="791694" y="808900"/>
                  <a:pt x="775709" y="806692"/>
                  <a:pt x="771783" y="800629"/>
                </a:cubicBezTo>
                <a:cubicBezTo>
                  <a:pt x="771809" y="798624"/>
                  <a:pt x="769807" y="798599"/>
                  <a:pt x="769834" y="796595"/>
                </a:cubicBezTo>
                <a:cubicBezTo>
                  <a:pt x="765882" y="792535"/>
                  <a:pt x="763957" y="786497"/>
                  <a:pt x="768011" y="782540"/>
                </a:cubicBezTo>
                <a:cubicBezTo>
                  <a:pt x="772089" y="776580"/>
                  <a:pt x="776093" y="776630"/>
                  <a:pt x="782046" y="780714"/>
                </a:cubicBezTo>
                <a:cubicBezTo>
                  <a:pt x="805907" y="793046"/>
                  <a:pt x="828022" y="785310"/>
                  <a:pt x="844313" y="763468"/>
                </a:cubicBezTo>
                <a:cubicBezTo>
                  <a:pt x="848368" y="759511"/>
                  <a:pt x="856424" y="755604"/>
                  <a:pt x="856500" y="749592"/>
                </a:cubicBezTo>
                <a:cubicBezTo>
                  <a:pt x="856781" y="727546"/>
                  <a:pt x="835049" y="705220"/>
                  <a:pt x="814985" y="708974"/>
                </a:cubicBezTo>
                <a:cubicBezTo>
                  <a:pt x="774858" y="716479"/>
                  <a:pt x="736911" y="709982"/>
                  <a:pt x="699117" y="691460"/>
                </a:cubicBezTo>
                <a:cubicBezTo>
                  <a:pt x="685159" y="687272"/>
                  <a:pt x="671201" y="683086"/>
                  <a:pt x="659065" y="692954"/>
                </a:cubicBezTo>
                <a:cubicBezTo>
                  <a:pt x="648983" y="698838"/>
                  <a:pt x="645006" y="696784"/>
                  <a:pt x="643158" y="684734"/>
                </a:cubicBezTo>
                <a:cubicBezTo>
                  <a:pt x="641361" y="668675"/>
                  <a:pt x="631482" y="658526"/>
                  <a:pt x="615523" y="654313"/>
                </a:cubicBezTo>
                <a:cubicBezTo>
                  <a:pt x="599589" y="648096"/>
                  <a:pt x="581655" y="641856"/>
                  <a:pt x="563721" y="635613"/>
                </a:cubicBezTo>
                <a:cubicBezTo>
                  <a:pt x="547762" y="631400"/>
                  <a:pt x="541911" y="619299"/>
                  <a:pt x="544116" y="603291"/>
                </a:cubicBezTo>
                <a:cubicBezTo>
                  <a:pt x="544142" y="601286"/>
                  <a:pt x="544194" y="597278"/>
                  <a:pt x="546246" y="593296"/>
                </a:cubicBezTo>
                <a:cubicBezTo>
                  <a:pt x="546373" y="583274"/>
                  <a:pt x="540471" y="575182"/>
                  <a:pt x="530465" y="575054"/>
                </a:cubicBezTo>
                <a:cubicBezTo>
                  <a:pt x="522486" y="572947"/>
                  <a:pt x="522359" y="582968"/>
                  <a:pt x="522257" y="590984"/>
                </a:cubicBezTo>
                <a:cubicBezTo>
                  <a:pt x="520152" y="598976"/>
                  <a:pt x="520051" y="606992"/>
                  <a:pt x="508017" y="608843"/>
                </a:cubicBezTo>
                <a:cubicBezTo>
                  <a:pt x="490007" y="608615"/>
                  <a:pt x="474252" y="588369"/>
                  <a:pt x="478484" y="570382"/>
                </a:cubicBezTo>
                <a:cubicBezTo>
                  <a:pt x="478559" y="564370"/>
                  <a:pt x="482615" y="560413"/>
                  <a:pt x="478688" y="554349"/>
                </a:cubicBezTo>
                <a:cubicBezTo>
                  <a:pt x="472685" y="554272"/>
                  <a:pt x="472608" y="560285"/>
                  <a:pt x="468580" y="562238"/>
                </a:cubicBezTo>
                <a:cubicBezTo>
                  <a:pt x="458420" y="574135"/>
                  <a:pt x="450415" y="574033"/>
                  <a:pt x="442590" y="559902"/>
                </a:cubicBezTo>
                <a:cubicBezTo>
                  <a:pt x="432863" y="537728"/>
                  <a:pt x="417059" y="521491"/>
                  <a:pt x="401227" y="507259"/>
                </a:cubicBezTo>
                <a:cubicBezTo>
                  <a:pt x="383446" y="488991"/>
                  <a:pt x="367690" y="468745"/>
                  <a:pt x="366048" y="440661"/>
                </a:cubicBezTo>
                <a:cubicBezTo>
                  <a:pt x="364174" y="430614"/>
                  <a:pt x="360323" y="418538"/>
                  <a:pt x="350369" y="414402"/>
                </a:cubicBezTo>
                <a:cubicBezTo>
                  <a:pt x="310600" y="393850"/>
                  <a:pt x="299206" y="345598"/>
                  <a:pt x="261489" y="321062"/>
                </a:cubicBezTo>
                <a:cubicBezTo>
                  <a:pt x="251584" y="312919"/>
                  <a:pt x="253714" y="302924"/>
                  <a:pt x="257843" y="292954"/>
                </a:cubicBezTo>
                <a:cubicBezTo>
                  <a:pt x="263975" y="283009"/>
                  <a:pt x="273905" y="289149"/>
                  <a:pt x="279831" y="295238"/>
                </a:cubicBezTo>
                <a:cubicBezTo>
                  <a:pt x="291711" y="305413"/>
                  <a:pt x="303744" y="303561"/>
                  <a:pt x="315854" y="295698"/>
                </a:cubicBezTo>
                <a:cubicBezTo>
                  <a:pt x="329991" y="285856"/>
                  <a:pt x="346052" y="282051"/>
                  <a:pt x="364063" y="282281"/>
                </a:cubicBezTo>
                <a:cubicBezTo>
                  <a:pt x="394056" y="284667"/>
                  <a:pt x="409786" y="306918"/>
                  <a:pt x="401423" y="334874"/>
                </a:cubicBezTo>
                <a:cubicBezTo>
                  <a:pt x="399346" y="340861"/>
                  <a:pt x="397242" y="348852"/>
                  <a:pt x="397165" y="354864"/>
                </a:cubicBezTo>
                <a:cubicBezTo>
                  <a:pt x="397139" y="356868"/>
                  <a:pt x="395111" y="358847"/>
                  <a:pt x="395111" y="358847"/>
                </a:cubicBezTo>
                <a:cubicBezTo>
                  <a:pt x="397113" y="358873"/>
                  <a:pt x="397113" y="358873"/>
                  <a:pt x="399141" y="356894"/>
                </a:cubicBezTo>
                <a:cubicBezTo>
                  <a:pt x="407146" y="356996"/>
                  <a:pt x="413150" y="357073"/>
                  <a:pt x="421129" y="359180"/>
                </a:cubicBezTo>
                <a:cubicBezTo>
                  <a:pt x="459025" y="369684"/>
                  <a:pt x="471109" y="363826"/>
                  <a:pt x="483602" y="325899"/>
                </a:cubicBezTo>
                <a:cubicBezTo>
                  <a:pt x="487834" y="307913"/>
                  <a:pt x="499894" y="304058"/>
                  <a:pt x="517854" y="308296"/>
                </a:cubicBezTo>
                <a:cubicBezTo>
                  <a:pt x="531837" y="310478"/>
                  <a:pt x="539740" y="318597"/>
                  <a:pt x="547566" y="332729"/>
                </a:cubicBezTo>
                <a:cubicBezTo>
                  <a:pt x="569069" y="373093"/>
                  <a:pt x="602759" y="399581"/>
                  <a:pt x="648659" y="410188"/>
                </a:cubicBezTo>
                <a:cubicBezTo>
                  <a:pt x="686530" y="422698"/>
                  <a:pt x="686530" y="422698"/>
                  <a:pt x="679036" y="382512"/>
                </a:cubicBezTo>
                <a:cubicBezTo>
                  <a:pt x="675315" y="360415"/>
                  <a:pt x="679445" y="350446"/>
                  <a:pt x="697558" y="342659"/>
                </a:cubicBezTo>
                <a:cubicBezTo>
                  <a:pt x="703178" y="372798"/>
                  <a:pt x="709107" y="378886"/>
                  <a:pt x="739100" y="381274"/>
                </a:cubicBezTo>
                <a:cubicBezTo>
                  <a:pt x="759112" y="381529"/>
                  <a:pt x="781203" y="375797"/>
                  <a:pt x="794956" y="396018"/>
                </a:cubicBezTo>
                <a:cubicBezTo>
                  <a:pt x="794931" y="398021"/>
                  <a:pt x="796931" y="398046"/>
                  <a:pt x="798933" y="398072"/>
                </a:cubicBezTo>
                <a:cubicBezTo>
                  <a:pt x="823051" y="390361"/>
                  <a:pt x="835289" y="372478"/>
                  <a:pt x="837621" y="346448"/>
                </a:cubicBezTo>
                <a:cubicBezTo>
                  <a:pt x="837800" y="332419"/>
                  <a:pt x="837979" y="318389"/>
                  <a:pt x="854066" y="312582"/>
                </a:cubicBezTo>
                <a:cubicBezTo>
                  <a:pt x="856092" y="310604"/>
                  <a:pt x="862147" y="306672"/>
                  <a:pt x="862072" y="312684"/>
                </a:cubicBezTo>
                <a:cubicBezTo>
                  <a:pt x="863867" y="328744"/>
                  <a:pt x="877851" y="330926"/>
                  <a:pt x="889782" y="337091"/>
                </a:cubicBezTo>
                <a:cubicBezTo>
                  <a:pt x="903714" y="343282"/>
                  <a:pt x="911591" y="353406"/>
                  <a:pt x="909386" y="369413"/>
                </a:cubicBezTo>
                <a:cubicBezTo>
                  <a:pt x="907155" y="387425"/>
                  <a:pt x="914980" y="401556"/>
                  <a:pt x="930889" y="409777"/>
                </a:cubicBezTo>
                <a:cubicBezTo>
                  <a:pt x="944769" y="419976"/>
                  <a:pt x="958855" y="414142"/>
                  <a:pt x="972991" y="404300"/>
                </a:cubicBezTo>
                <a:cubicBezTo>
                  <a:pt x="985153" y="392428"/>
                  <a:pt x="989053" y="400495"/>
                  <a:pt x="988899" y="412520"/>
                </a:cubicBezTo>
                <a:cubicBezTo>
                  <a:pt x="988670" y="430558"/>
                  <a:pt x="998599" y="436699"/>
                  <a:pt x="1014660" y="432895"/>
                </a:cubicBezTo>
                <a:cubicBezTo>
                  <a:pt x="1018663" y="432946"/>
                  <a:pt x="1022666" y="432997"/>
                  <a:pt x="1026694" y="431043"/>
                </a:cubicBezTo>
                <a:cubicBezTo>
                  <a:pt x="1044755" y="427264"/>
                  <a:pt x="1058740" y="429447"/>
                  <a:pt x="1066489" y="449591"/>
                </a:cubicBezTo>
                <a:cubicBezTo>
                  <a:pt x="1076265" y="467756"/>
                  <a:pt x="1094149" y="478007"/>
                  <a:pt x="1112135" y="480241"/>
                </a:cubicBezTo>
                <a:cubicBezTo>
                  <a:pt x="1126092" y="484426"/>
                  <a:pt x="1142102" y="484632"/>
                  <a:pt x="1138381" y="462535"/>
                </a:cubicBezTo>
                <a:cubicBezTo>
                  <a:pt x="1138458" y="456522"/>
                  <a:pt x="1140560" y="448531"/>
                  <a:pt x="1142639" y="442544"/>
                </a:cubicBezTo>
                <a:cubicBezTo>
                  <a:pt x="1142818" y="428514"/>
                  <a:pt x="1149000" y="414562"/>
                  <a:pt x="1141150" y="402435"/>
                </a:cubicBezTo>
                <a:cubicBezTo>
                  <a:pt x="1119442" y="378104"/>
                  <a:pt x="1121801" y="350072"/>
                  <a:pt x="1122185" y="320009"/>
                </a:cubicBezTo>
                <a:cubicBezTo>
                  <a:pt x="1136090" y="328204"/>
                  <a:pt x="1149996" y="336400"/>
                  <a:pt x="1166007" y="336604"/>
                </a:cubicBezTo>
                <a:cubicBezTo>
                  <a:pt x="1186045" y="334855"/>
                  <a:pt x="1203980" y="341097"/>
                  <a:pt x="1219837" y="353327"/>
                </a:cubicBezTo>
                <a:cubicBezTo>
                  <a:pt x="1233719" y="363526"/>
                  <a:pt x="1249626" y="371746"/>
                  <a:pt x="1265534" y="379968"/>
                </a:cubicBezTo>
                <a:cubicBezTo>
                  <a:pt x="1311230" y="406608"/>
                  <a:pt x="1360981" y="429292"/>
                  <a:pt x="1402547" y="465902"/>
                </a:cubicBezTo>
                <a:cubicBezTo>
                  <a:pt x="1412452" y="474046"/>
                  <a:pt x="1418507" y="470115"/>
                  <a:pt x="1422637" y="460145"/>
                </a:cubicBezTo>
                <a:cubicBezTo>
                  <a:pt x="1424690" y="456162"/>
                  <a:pt x="1426793" y="448170"/>
                  <a:pt x="1434772" y="450278"/>
                </a:cubicBezTo>
                <a:cubicBezTo>
                  <a:pt x="1440750" y="452358"/>
                  <a:pt x="1440649" y="460375"/>
                  <a:pt x="1440596" y="464384"/>
                </a:cubicBezTo>
                <a:cubicBezTo>
                  <a:pt x="1442470" y="474429"/>
                  <a:pt x="1444369" y="482472"/>
                  <a:pt x="1452350" y="484578"/>
                </a:cubicBezTo>
                <a:cubicBezTo>
                  <a:pt x="1462329" y="486710"/>
                  <a:pt x="1470233" y="494828"/>
                  <a:pt x="1480214" y="496959"/>
                </a:cubicBezTo>
                <a:cubicBezTo>
                  <a:pt x="1494171" y="501147"/>
                  <a:pt x="1496070" y="509189"/>
                  <a:pt x="1489914" y="521137"/>
                </a:cubicBezTo>
                <a:cubicBezTo>
                  <a:pt x="1475674" y="538997"/>
                  <a:pt x="1491633" y="543209"/>
                  <a:pt x="1503540" y="551379"/>
                </a:cubicBezTo>
                <a:cubicBezTo>
                  <a:pt x="1519421" y="561604"/>
                  <a:pt x="1519626" y="545570"/>
                  <a:pt x="1523729" y="537604"/>
                </a:cubicBezTo>
                <a:cubicBezTo>
                  <a:pt x="1525783" y="533622"/>
                  <a:pt x="1525834" y="529613"/>
                  <a:pt x="1531838" y="529690"/>
                </a:cubicBezTo>
                <a:cubicBezTo>
                  <a:pt x="1535713" y="539762"/>
                  <a:pt x="1541588" y="549859"/>
                  <a:pt x="1543437" y="561911"/>
                </a:cubicBezTo>
                <a:cubicBezTo>
                  <a:pt x="1547337" y="569977"/>
                  <a:pt x="1553263" y="576067"/>
                  <a:pt x="1561269" y="576169"/>
                </a:cubicBezTo>
                <a:cubicBezTo>
                  <a:pt x="1571275" y="576296"/>
                  <a:pt x="1571403" y="566275"/>
                  <a:pt x="1573480" y="560288"/>
                </a:cubicBezTo>
                <a:cubicBezTo>
                  <a:pt x="1590002" y="520409"/>
                  <a:pt x="1614144" y="510694"/>
                  <a:pt x="1653965" y="527237"/>
                </a:cubicBezTo>
                <a:cubicBezTo>
                  <a:pt x="1661919" y="531348"/>
                  <a:pt x="1669898" y="533455"/>
                  <a:pt x="1675826" y="539543"/>
                </a:cubicBezTo>
                <a:cubicBezTo>
                  <a:pt x="1709617" y="558015"/>
                  <a:pt x="1739560" y="564410"/>
                  <a:pt x="1768011" y="530697"/>
                </a:cubicBezTo>
                <a:cubicBezTo>
                  <a:pt x="1768011" y="530697"/>
                  <a:pt x="1770014" y="530722"/>
                  <a:pt x="1770038" y="528719"/>
                </a:cubicBezTo>
                <a:cubicBezTo>
                  <a:pt x="1780096" y="524838"/>
                  <a:pt x="1788126" y="522935"/>
                  <a:pt x="1798057" y="529074"/>
                </a:cubicBezTo>
                <a:cubicBezTo>
                  <a:pt x="1802033" y="531130"/>
                  <a:pt x="1805984" y="535189"/>
                  <a:pt x="1803906" y="541177"/>
                </a:cubicBezTo>
                <a:cubicBezTo>
                  <a:pt x="1801779" y="551172"/>
                  <a:pt x="1791746" y="553048"/>
                  <a:pt x="1783716" y="554952"/>
                </a:cubicBezTo>
                <a:cubicBezTo>
                  <a:pt x="1777712" y="554874"/>
                  <a:pt x="1769681" y="556777"/>
                  <a:pt x="1769604" y="562789"/>
                </a:cubicBezTo>
                <a:cubicBezTo>
                  <a:pt x="1767501" y="570780"/>
                  <a:pt x="1777534" y="568903"/>
                  <a:pt x="1781485" y="572963"/>
                </a:cubicBezTo>
                <a:cubicBezTo>
                  <a:pt x="1791439" y="577098"/>
                  <a:pt x="1801421" y="579231"/>
                  <a:pt x="1811375" y="583365"/>
                </a:cubicBezTo>
                <a:cubicBezTo>
                  <a:pt x="1825333" y="587553"/>
                  <a:pt x="1837265" y="593719"/>
                  <a:pt x="1845115" y="605845"/>
                </a:cubicBezTo>
                <a:cubicBezTo>
                  <a:pt x="1851018" y="613938"/>
                  <a:pt x="1857021" y="614016"/>
                  <a:pt x="1867078" y="610135"/>
                </a:cubicBezTo>
                <a:cubicBezTo>
                  <a:pt x="1895224" y="600471"/>
                  <a:pt x="1913159" y="606713"/>
                  <a:pt x="1930863" y="630992"/>
                </a:cubicBezTo>
                <a:cubicBezTo>
                  <a:pt x="1940717" y="643145"/>
                  <a:pt x="1946541" y="657251"/>
                  <a:pt x="1954367" y="671382"/>
                </a:cubicBezTo>
                <a:cubicBezTo>
                  <a:pt x="1964169" y="687543"/>
                  <a:pt x="1978050" y="697743"/>
                  <a:pt x="1995985" y="703985"/>
                </a:cubicBezTo>
                <a:cubicBezTo>
                  <a:pt x="2015921" y="710253"/>
                  <a:pt x="2025980" y="706371"/>
                  <a:pt x="2036266" y="684454"/>
                </a:cubicBezTo>
                <a:cubicBezTo>
                  <a:pt x="2046579" y="660532"/>
                  <a:pt x="2060613" y="658705"/>
                  <a:pt x="2082447" y="673015"/>
                </a:cubicBezTo>
                <a:cubicBezTo>
                  <a:pt x="2090402" y="677126"/>
                  <a:pt x="2094353" y="681186"/>
                  <a:pt x="2104385" y="679308"/>
                </a:cubicBezTo>
                <a:cubicBezTo>
                  <a:pt x="2128503" y="671598"/>
                  <a:pt x="2128503" y="671598"/>
                  <a:pt x="2128170" y="697652"/>
                </a:cubicBezTo>
                <a:cubicBezTo>
                  <a:pt x="2126119" y="701634"/>
                  <a:pt x="2126094" y="703639"/>
                  <a:pt x="2128043" y="707673"/>
                </a:cubicBezTo>
                <a:cubicBezTo>
                  <a:pt x="2127838" y="723705"/>
                  <a:pt x="2135768" y="729821"/>
                  <a:pt x="2151854" y="724012"/>
                </a:cubicBezTo>
                <a:cubicBezTo>
                  <a:pt x="2163912" y="720156"/>
                  <a:pt x="2176022" y="712293"/>
                  <a:pt x="2188055" y="710443"/>
                </a:cubicBezTo>
                <a:cubicBezTo>
                  <a:pt x="2240293" y="695073"/>
                  <a:pt x="2293943" y="725824"/>
                  <a:pt x="2305337" y="774077"/>
                </a:cubicBezTo>
                <a:cubicBezTo>
                  <a:pt x="2309109" y="792165"/>
                  <a:pt x="2300900" y="808096"/>
                  <a:pt x="2300670" y="826133"/>
                </a:cubicBezTo>
                <a:cubicBezTo>
                  <a:pt x="2298337" y="852161"/>
                  <a:pt x="2308191" y="864315"/>
                  <a:pt x="2332103" y="872638"/>
                </a:cubicBezTo>
                <a:cubicBezTo>
                  <a:pt x="2344060" y="876799"/>
                  <a:pt x="2356042" y="878956"/>
                  <a:pt x="2367998" y="883119"/>
                </a:cubicBezTo>
                <a:cubicBezTo>
                  <a:pt x="2391911" y="891440"/>
                  <a:pt x="2405971" y="887611"/>
                  <a:pt x="2416284" y="863689"/>
                </a:cubicBezTo>
                <a:cubicBezTo>
                  <a:pt x="2424468" y="849762"/>
                  <a:pt x="2430445" y="851842"/>
                  <a:pt x="2440325" y="861991"/>
                </a:cubicBezTo>
                <a:cubicBezTo>
                  <a:pt x="2462083" y="882313"/>
                  <a:pt x="2478145" y="878510"/>
                  <a:pt x="2490509" y="850604"/>
                </a:cubicBezTo>
                <a:cubicBezTo>
                  <a:pt x="2492613" y="842613"/>
                  <a:pt x="2492716" y="834595"/>
                  <a:pt x="2484761" y="830485"/>
                </a:cubicBezTo>
                <a:cubicBezTo>
                  <a:pt x="2474805" y="826349"/>
                  <a:pt x="2472703" y="834339"/>
                  <a:pt x="2470599" y="842332"/>
                </a:cubicBezTo>
                <a:cubicBezTo>
                  <a:pt x="2470522" y="848344"/>
                  <a:pt x="2466443" y="854306"/>
                  <a:pt x="2458464" y="852200"/>
                </a:cubicBezTo>
                <a:cubicBezTo>
                  <a:pt x="2450459" y="852098"/>
                  <a:pt x="2444532" y="846009"/>
                  <a:pt x="2446636" y="838017"/>
                </a:cubicBezTo>
                <a:cubicBezTo>
                  <a:pt x="2448918" y="815998"/>
                  <a:pt x="2447197" y="793926"/>
                  <a:pt x="2449504" y="769902"/>
                </a:cubicBezTo>
                <a:cubicBezTo>
                  <a:pt x="2455433" y="775991"/>
                  <a:pt x="2457408" y="778021"/>
                  <a:pt x="2459357" y="782055"/>
                </a:cubicBezTo>
                <a:cubicBezTo>
                  <a:pt x="2471213" y="794233"/>
                  <a:pt x="2487223" y="794436"/>
                  <a:pt x="2501180" y="798623"/>
                </a:cubicBezTo>
                <a:cubicBezTo>
                  <a:pt x="2509160" y="800730"/>
                  <a:pt x="2511314" y="788730"/>
                  <a:pt x="2517369" y="784798"/>
                </a:cubicBezTo>
                <a:cubicBezTo>
                  <a:pt x="2527451" y="778913"/>
                  <a:pt x="2537509" y="775032"/>
                  <a:pt x="2551466" y="779220"/>
                </a:cubicBezTo>
                <a:cubicBezTo>
                  <a:pt x="2563448" y="781376"/>
                  <a:pt x="2577458" y="781554"/>
                  <a:pt x="2591416" y="785743"/>
                </a:cubicBezTo>
                <a:cubicBezTo>
                  <a:pt x="2585591" y="771636"/>
                  <a:pt x="2567681" y="763389"/>
                  <a:pt x="2579843" y="751518"/>
                </a:cubicBezTo>
                <a:cubicBezTo>
                  <a:pt x="2587976" y="741600"/>
                  <a:pt x="2598211" y="723689"/>
                  <a:pt x="2615994" y="741956"/>
                </a:cubicBezTo>
                <a:cubicBezTo>
                  <a:pt x="2615994" y="741956"/>
                  <a:pt x="2620021" y="740003"/>
                  <a:pt x="2620046" y="738000"/>
                </a:cubicBezTo>
                <a:cubicBezTo>
                  <a:pt x="2622175" y="728004"/>
                  <a:pt x="2626306" y="718034"/>
                  <a:pt x="2612322" y="715851"/>
                </a:cubicBezTo>
                <a:cubicBezTo>
                  <a:pt x="2596338" y="713642"/>
                  <a:pt x="2582431" y="705448"/>
                  <a:pt x="2570526" y="697277"/>
                </a:cubicBezTo>
                <a:cubicBezTo>
                  <a:pt x="2554618" y="689057"/>
                  <a:pt x="2540583" y="690884"/>
                  <a:pt x="2532400" y="704811"/>
                </a:cubicBezTo>
                <a:cubicBezTo>
                  <a:pt x="2522215" y="718711"/>
                  <a:pt x="2516262" y="714627"/>
                  <a:pt x="2508359" y="706508"/>
                </a:cubicBezTo>
                <a:cubicBezTo>
                  <a:pt x="2492553" y="690270"/>
                  <a:pt x="2480776" y="672080"/>
                  <a:pt x="2462943" y="657821"/>
                </a:cubicBezTo>
                <a:cubicBezTo>
                  <a:pt x="2453040" y="649677"/>
                  <a:pt x="2445059" y="647571"/>
                  <a:pt x="2432975" y="653430"/>
                </a:cubicBezTo>
                <a:cubicBezTo>
                  <a:pt x="2422892" y="659315"/>
                  <a:pt x="2414786" y="667229"/>
                  <a:pt x="2402829" y="663069"/>
                </a:cubicBezTo>
                <a:cubicBezTo>
                  <a:pt x="2390847" y="660911"/>
                  <a:pt x="2389000" y="648861"/>
                  <a:pt x="2383098" y="640767"/>
                </a:cubicBezTo>
                <a:cubicBezTo>
                  <a:pt x="2364779" y="664588"/>
                  <a:pt x="2364779" y="664588"/>
                  <a:pt x="2340994" y="646244"/>
                </a:cubicBezTo>
                <a:cubicBezTo>
                  <a:pt x="2331064" y="640104"/>
                  <a:pt x="2321160" y="631959"/>
                  <a:pt x="2307051" y="639797"/>
                </a:cubicBezTo>
                <a:cubicBezTo>
                  <a:pt x="2276877" y="651439"/>
                  <a:pt x="2270899" y="649360"/>
                  <a:pt x="2255247" y="621096"/>
                </a:cubicBezTo>
                <a:cubicBezTo>
                  <a:pt x="2247395" y="608969"/>
                  <a:pt x="2239544" y="596841"/>
                  <a:pt x="2229691" y="584691"/>
                </a:cubicBezTo>
                <a:cubicBezTo>
                  <a:pt x="2208059" y="554348"/>
                  <a:pt x="2198054" y="554219"/>
                  <a:pt x="2173680" y="581972"/>
                </a:cubicBezTo>
                <a:cubicBezTo>
                  <a:pt x="2167600" y="587908"/>
                  <a:pt x="2163495" y="595873"/>
                  <a:pt x="2155388" y="603787"/>
                </a:cubicBezTo>
                <a:cubicBezTo>
                  <a:pt x="2151590" y="587703"/>
                  <a:pt x="2147741" y="575628"/>
                  <a:pt x="2143943" y="559543"/>
                </a:cubicBezTo>
                <a:cubicBezTo>
                  <a:pt x="2139889" y="563502"/>
                  <a:pt x="2139864" y="565505"/>
                  <a:pt x="2137836" y="567484"/>
                </a:cubicBezTo>
                <a:cubicBezTo>
                  <a:pt x="2119364" y="603329"/>
                  <a:pt x="2099353" y="603074"/>
                  <a:pt x="2077747" y="570726"/>
                </a:cubicBezTo>
                <a:cubicBezTo>
                  <a:pt x="2073822" y="564663"/>
                  <a:pt x="2069897" y="558598"/>
                  <a:pt x="2065996" y="550531"/>
                </a:cubicBezTo>
                <a:cubicBezTo>
                  <a:pt x="2064045" y="546497"/>
                  <a:pt x="2062095" y="542463"/>
                  <a:pt x="2066175" y="536503"/>
                </a:cubicBezTo>
                <a:cubicBezTo>
                  <a:pt x="2082364" y="522677"/>
                  <a:pt x="2070482" y="512503"/>
                  <a:pt x="2060605" y="502355"/>
                </a:cubicBezTo>
                <a:cubicBezTo>
                  <a:pt x="2030893" y="477922"/>
                  <a:pt x="1994997" y="467442"/>
                  <a:pt x="1959103" y="456962"/>
                </a:cubicBezTo>
                <a:cubicBezTo>
                  <a:pt x="1901244" y="442194"/>
                  <a:pt x="1841335" y="431407"/>
                  <a:pt x="1791788" y="392690"/>
                </a:cubicBezTo>
                <a:cubicBezTo>
                  <a:pt x="1775931" y="380461"/>
                  <a:pt x="1757972" y="376223"/>
                  <a:pt x="1737934" y="377971"/>
                </a:cubicBezTo>
                <a:cubicBezTo>
                  <a:pt x="1721898" y="379772"/>
                  <a:pt x="1707966" y="373581"/>
                  <a:pt x="1698088" y="363432"/>
                </a:cubicBezTo>
                <a:cubicBezTo>
                  <a:pt x="1678278" y="347144"/>
                  <a:pt x="1656394" y="336842"/>
                  <a:pt x="1630453" y="330499"/>
                </a:cubicBezTo>
                <a:cubicBezTo>
                  <a:pt x="1606514" y="324179"/>
                  <a:pt x="1580498" y="323848"/>
                  <a:pt x="1558689" y="307534"/>
                </a:cubicBezTo>
                <a:cubicBezTo>
                  <a:pt x="1538830" y="295255"/>
                  <a:pt x="1518893" y="288987"/>
                  <a:pt x="1496624" y="308747"/>
                </a:cubicBezTo>
                <a:cubicBezTo>
                  <a:pt x="1495058" y="274651"/>
                  <a:pt x="1473069" y="272366"/>
                  <a:pt x="1449080" y="270056"/>
                </a:cubicBezTo>
                <a:cubicBezTo>
                  <a:pt x="1431067" y="269826"/>
                  <a:pt x="1413082" y="267592"/>
                  <a:pt x="1399252" y="253384"/>
                </a:cubicBezTo>
                <a:cubicBezTo>
                  <a:pt x="1379521" y="231084"/>
                  <a:pt x="1355633" y="220757"/>
                  <a:pt x="1329745" y="210404"/>
                </a:cubicBezTo>
                <a:cubicBezTo>
                  <a:pt x="1283920" y="193783"/>
                  <a:pt x="1236043" y="181147"/>
                  <a:pt x="1194349" y="154557"/>
                </a:cubicBezTo>
                <a:cubicBezTo>
                  <a:pt x="1160582" y="134081"/>
                  <a:pt x="1124739" y="119592"/>
                  <a:pt x="1084764" y="115073"/>
                </a:cubicBezTo>
                <a:cubicBezTo>
                  <a:pt x="1072757" y="114921"/>
                  <a:pt x="1064829" y="108807"/>
                  <a:pt x="1060981" y="96731"/>
                </a:cubicBezTo>
                <a:cubicBezTo>
                  <a:pt x="1045456" y="58447"/>
                  <a:pt x="1043453" y="58421"/>
                  <a:pt x="1001400" y="59890"/>
                </a:cubicBezTo>
                <a:cubicBezTo>
                  <a:pt x="997398" y="59839"/>
                  <a:pt x="993397" y="59788"/>
                  <a:pt x="987393" y="59711"/>
                </a:cubicBezTo>
                <a:cubicBezTo>
                  <a:pt x="993549" y="47763"/>
                  <a:pt x="999707" y="35814"/>
                  <a:pt x="1005839" y="25870"/>
                </a:cubicBezTo>
                <a:cubicBezTo>
                  <a:pt x="1009969" y="15901"/>
                  <a:pt x="1016062" y="8962"/>
                  <a:pt x="1023621" y="4799"/>
                </a:cubicBezTo>
                <a:cubicBezTo>
                  <a:pt x="1031179" y="637"/>
                  <a:pt x="1040205" y="-751"/>
                  <a:pt x="1050199" y="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7481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883908"/>
            <a:ext cx="3311691" cy="42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10" name="그림 개체 틀 2"/>
          <p:cNvSpPr>
            <a:spLocks noGrp="1"/>
          </p:cNvSpPr>
          <p:nvPr>
            <p:ph type="pic" sz="quarter" idx="41" hasCustomPrompt="1"/>
          </p:nvPr>
        </p:nvSpPr>
        <p:spPr>
          <a:xfrm>
            <a:off x="8988492" y="1883908"/>
            <a:ext cx="2639616" cy="42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그림 개체 틀 2"/>
          <p:cNvSpPr>
            <a:spLocks noGrp="1"/>
          </p:cNvSpPr>
          <p:nvPr>
            <p:ph type="pic" sz="quarter" idx="44" hasCustomPrompt="1"/>
          </p:nvPr>
        </p:nvSpPr>
        <p:spPr>
          <a:xfrm>
            <a:off x="6216353" y="1883908"/>
            <a:ext cx="2639616" cy="42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그림 개체 틀 2"/>
          <p:cNvSpPr>
            <a:spLocks noGrp="1"/>
          </p:cNvSpPr>
          <p:nvPr>
            <p:ph type="pic" sz="quarter" idx="45" hasCustomPrompt="1"/>
          </p:nvPr>
        </p:nvSpPr>
        <p:spPr>
          <a:xfrm>
            <a:off x="3444214" y="1883908"/>
            <a:ext cx="2639616" cy="42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11760629" y="1883908"/>
            <a:ext cx="431371" cy="42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3654505B-9640-4D9C-B420-F3F09D373208}"/>
              </a:ext>
            </a:extLst>
          </p:cNvPr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AB441044-DD6C-4257-95CE-F7E59E7F4072}"/>
              </a:ext>
            </a:extLst>
          </p:cNvPr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889F0967-76C4-4CC2-9513-78958F9333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23" name="Rectangle 5">
            <a:extLst>
              <a:ext uri="{FF2B5EF4-FFF2-40B4-BE49-F238E27FC236}">
                <a16:creationId xmlns:a16="http://schemas.microsoft.com/office/drawing/2014/main" id="{FFB910C2-AB56-424D-B628-50E4CD4056DF}"/>
              </a:ext>
            </a:extLst>
          </p:cNvPr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8115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4" hasCustomPrompt="1"/>
          </p:nvPr>
        </p:nvSpPr>
        <p:spPr>
          <a:xfrm>
            <a:off x="5568000" y="1946208"/>
            <a:ext cx="6624000" cy="33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그림 개체 틀 2"/>
          <p:cNvSpPr>
            <a:spLocks noGrp="1"/>
          </p:cNvSpPr>
          <p:nvPr>
            <p:ph type="pic" sz="quarter" idx="15" hasCustomPrompt="1"/>
          </p:nvPr>
        </p:nvSpPr>
        <p:spPr>
          <a:xfrm>
            <a:off x="-3076" y="1946208"/>
            <a:ext cx="2628000" cy="136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/>
          <p:cNvSpPr>
            <a:spLocks noGrp="1"/>
          </p:cNvSpPr>
          <p:nvPr>
            <p:ph type="pic" sz="quarter" idx="16" hasCustomPrompt="1"/>
          </p:nvPr>
        </p:nvSpPr>
        <p:spPr>
          <a:xfrm>
            <a:off x="2782462" y="1946208"/>
            <a:ext cx="2628000" cy="136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3458208"/>
            <a:ext cx="5410462" cy="18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390221"/>
            <a:ext cx="12192000" cy="8158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D8620001-CB7F-4D0F-85CE-3B315021E74D}"/>
              </a:ext>
            </a:extLst>
          </p:cNvPr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8CED24C5-3D6F-493D-B438-C01C4AEFF83E}"/>
              </a:ext>
            </a:extLst>
          </p:cNvPr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5C6C6E4-4FFF-42C6-B5DA-359E70C5FF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9" name="Rectangle 5">
            <a:extLst>
              <a:ext uri="{FF2B5EF4-FFF2-40B4-BE49-F238E27FC236}">
                <a16:creationId xmlns:a16="http://schemas.microsoft.com/office/drawing/2014/main" id="{CA134A85-ED87-42D1-ABD3-3B2814BCF8D2}"/>
              </a:ext>
            </a:extLst>
          </p:cNvPr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83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2063013"/>
            <a:ext cx="8404456" cy="3883620"/>
            <a:chOff x="0" y="1992982"/>
            <a:chExt cx="3096864" cy="3380234"/>
          </a:xfrm>
          <a:solidFill>
            <a:schemeClr val="accent2"/>
          </a:solidFill>
        </p:grpSpPr>
        <p:sp>
          <p:nvSpPr>
            <p:cNvPr id="7" name="Rectangle 6"/>
            <p:cNvSpPr/>
            <p:nvPr/>
          </p:nvSpPr>
          <p:spPr>
            <a:xfrm>
              <a:off x="0" y="1992982"/>
              <a:ext cx="3025109" cy="33802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051145" y="1992982"/>
              <a:ext cx="45719" cy="33802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pic>
        <p:nvPicPr>
          <p:cNvPr id="20" name="그림 5">
            <a:extLst>
              <a:ext uri="{FF2B5EF4-FFF2-40B4-BE49-F238E27FC236}">
                <a16:creationId xmlns:a16="http://schemas.microsoft.com/office/drawing/2014/main" id="{97E02823-D6E9-4BC9-A8C1-2F06F5CFE4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485" y="1905138"/>
            <a:ext cx="2779457" cy="4555221"/>
          </a:xfrm>
          <a:prstGeom prst="rect">
            <a:avLst/>
          </a:prstGeom>
        </p:spPr>
      </p:pic>
      <p:sp>
        <p:nvSpPr>
          <p:cNvPr id="21" name="그림 개체 틀 2">
            <a:extLst>
              <a:ext uri="{FF2B5EF4-FFF2-40B4-BE49-F238E27FC236}">
                <a16:creationId xmlns:a16="http://schemas.microsoft.com/office/drawing/2014/main" id="{B1BE3B03-2F5F-44AD-8D79-5D7B27C1A5F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294319" y="2487575"/>
            <a:ext cx="1952494" cy="29338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E98B8AC6-35CE-4A9B-9003-FDE98A19991A}"/>
              </a:ext>
            </a:extLst>
          </p:cNvPr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8CBD2879-5849-4691-9781-4268F5A5A437}"/>
              </a:ext>
            </a:extLst>
          </p:cNvPr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AF362ACC-5A58-4ACA-A758-9BC9707C7E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62B819EB-93A5-4EE8-A28D-F3F5148193C8}"/>
              </a:ext>
            </a:extLst>
          </p:cNvPr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05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Images &amp;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 flipH="1">
            <a:off x="4313430" y="555801"/>
            <a:ext cx="3600000" cy="313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4" name="Picture Placeholder 14"/>
          <p:cNvSpPr>
            <a:spLocks noGrp="1"/>
          </p:cNvSpPr>
          <p:nvPr>
            <p:ph type="pic" sz="quarter" idx="13" hasCustomPrompt="1"/>
          </p:nvPr>
        </p:nvSpPr>
        <p:spPr>
          <a:xfrm>
            <a:off x="3416061" y="3681312"/>
            <a:ext cx="2700000" cy="262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  <p:sp>
        <p:nvSpPr>
          <p:cNvPr id="17" name="Picture Placeholder 14"/>
          <p:cNvSpPr>
            <a:spLocks noGrp="1"/>
          </p:cNvSpPr>
          <p:nvPr>
            <p:ph type="pic" sz="quarter" idx="12" hasCustomPrompt="1"/>
          </p:nvPr>
        </p:nvSpPr>
        <p:spPr>
          <a:xfrm>
            <a:off x="721322" y="3681312"/>
            <a:ext cx="2700000" cy="262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0" hasCustomPrompt="1"/>
          </p:nvPr>
        </p:nvSpPr>
        <p:spPr>
          <a:xfrm>
            <a:off x="8805539" y="3681312"/>
            <a:ext cx="2700000" cy="262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6110800" y="3681312"/>
            <a:ext cx="2700000" cy="262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4" hasCustomPrompt="1"/>
          </p:nvPr>
        </p:nvSpPr>
        <p:spPr>
          <a:xfrm>
            <a:off x="721322" y="555801"/>
            <a:ext cx="3600000" cy="31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  <p:sp>
        <p:nvSpPr>
          <p:cNvPr id="19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7905539" y="555801"/>
            <a:ext cx="3600000" cy="31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65716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mages and Contents Layout">
    <p:bg>
      <p:bgPr>
        <a:solidFill>
          <a:schemeClr val="accent1"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3212976"/>
            <a:ext cx="12192000" cy="31063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0" y="269852"/>
            <a:ext cx="12192000" cy="71087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400" b="0" baseline="0">
                <a:solidFill>
                  <a:schemeClr val="accent4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IMAGES AND CONTENTS</a:t>
            </a:r>
            <a:endParaRPr lang="ko-KR" altLang="en-US" dirty="0"/>
          </a:p>
        </p:txBody>
      </p:sp>
      <p:grpSp>
        <p:nvGrpSpPr>
          <p:cNvPr id="9" name="Group 5">
            <a:extLst>
              <a:ext uri="{FF2B5EF4-FFF2-40B4-BE49-F238E27FC236}">
                <a16:creationId xmlns:a16="http://schemas.microsoft.com/office/drawing/2014/main" id="{B5D53FA1-409A-4F5F-97C4-2399D18531AF}"/>
              </a:ext>
            </a:extLst>
          </p:cNvPr>
          <p:cNvGrpSpPr/>
          <p:nvPr userDrawn="1"/>
        </p:nvGrpSpPr>
        <p:grpSpPr>
          <a:xfrm>
            <a:off x="2264127" y="1014170"/>
            <a:ext cx="7356667" cy="3751977"/>
            <a:chOff x="-612576" y="1705002"/>
            <a:chExt cx="5688632" cy="2537858"/>
          </a:xfrm>
        </p:grpSpPr>
        <p:sp>
          <p:nvSpPr>
            <p:cNvPr id="11" name="Oval 6">
              <a:extLst>
                <a:ext uri="{FF2B5EF4-FFF2-40B4-BE49-F238E27FC236}">
                  <a16:creationId xmlns:a16="http://schemas.microsoft.com/office/drawing/2014/main" id="{969FB361-09E7-4A75-BE80-810B6558E106}"/>
                </a:ext>
              </a:extLst>
            </p:cNvPr>
            <p:cNvSpPr/>
            <p:nvPr userDrawn="1"/>
          </p:nvSpPr>
          <p:spPr>
            <a:xfrm>
              <a:off x="-612576" y="3738804"/>
              <a:ext cx="5688632" cy="50405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pic>
          <p:nvPicPr>
            <p:cNvPr id="13" name="Picture 2" descr="E:\002-KIMS BUSINESS\000-B-KIMS-소스 분류-2014\00-kims-작업건별-재료모음\002-일러-모니터-모바일-타블렛\laptop-01.png">
              <a:extLst>
                <a:ext uri="{FF2B5EF4-FFF2-40B4-BE49-F238E27FC236}">
                  <a16:creationId xmlns:a16="http://schemas.microsoft.com/office/drawing/2014/main" id="{B0DD55B0-CC85-48EE-91A7-11167D6D7A5A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358" y="1705002"/>
              <a:ext cx="4456634" cy="2516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90C4089-2A84-4438-930C-7392D1437CB4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226024" y="1533361"/>
            <a:ext cx="3536161" cy="265187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0807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524250" y="0"/>
            <a:ext cx="5143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772024" y="0"/>
            <a:ext cx="2647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64014"/>
            <a:ext cx="12192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5340078"/>
            <a:ext cx="12192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58" y="644576"/>
            <a:ext cx="5079430" cy="400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09" y="1131590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6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2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6085181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62125"/>
            <a:ext cx="2952750" cy="327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2743200" y="1762125"/>
            <a:ext cx="9448800" cy="3276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953125" y="2847975"/>
            <a:ext cx="6238875" cy="7155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53125" y="3563491"/>
            <a:ext cx="6238875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687066"/>
            <a:ext cx="381000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8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56548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444"/>
            <a:ext cx="2081463" cy="1977390"/>
          </a:xfrm>
          <a:prstGeom prst="rect">
            <a:avLst/>
          </a:prstGeom>
        </p:spPr>
      </p:pic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322095" y="556614"/>
            <a:ext cx="957463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912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C4B73D-5D87-4FC0-921D-C5CB8EFDA7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1308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444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40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2575F0E1-023F-41BE-A027-0C561590555C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8402315" y="168934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37">
            <a:extLst>
              <a:ext uri="{FF2B5EF4-FFF2-40B4-BE49-F238E27FC236}">
                <a16:creationId xmlns:a16="http://schemas.microsoft.com/office/drawing/2014/main" id="{4BD8B274-E0F1-4987-BE56-88EFDABA4180}"/>
              </a:ext>
            </a:extLst>
          </p:cNvPr>
          <p:cNvSpPr/>
          <p:nvPr userDrawn="1"/>
        </p:nvSpPr>
        <p:spPr>
          <a:xfrm>
            <a:off x="8400258" y="5201452"/>
            <a:ext cx="3087849" cy="1056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11AEA1F3-8D3E-40F0-BA2D-BB28AC8C05D3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4561888" y="1698785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Rectangle 41">
            <a:extLst>
              <a:ext uri="{FF2B5EF4-FFF2-40B4-BE49-F238E27FC236}">
                <a16:creationId xmlns:a16="http://schemas.microsoft.com/office/drawing/2014/main" id="{947EB0C1-2E67-4F3B-B6B4-FF9FDFAC5352}"/>
              </a:ext>
            </a:extLst>
          </p:cNvPr>
          <p:cNvSpPr/>
          <p:nvPr userDrawn="1"/>
        </p:nvSpPr>
        <p:spPr>
          <a:xfrm>
            <a:off x="4559832" y="5210897"/>
            <a:ext cx="3087849" cy="105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F6B072A9-4C30-483E-AD56-17094660D9F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721462" y="170823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Rectangle 45">
            <a:extLst>
              <a:ext uri="{FF2B5EF4-FFF2-40B4-BE49-F238E27FC236}">
                <a16:creationId xmlns:a16="http://schemas.microsoft.com/office/drawing/2014/main" id="{F5D1422D-7597-4465-9FFA-E916548111D3}"/>
              </a:ext>
            </a:extLst>
          </p:cNvPr>
          <p:cNvSpPr/>
          <p:nvPr userDrawn="1"/>
        </p:nvSpPr>
        <p:spPr>
          <a:xfrm>
            <a:off x="719405" y="5220342"/>
            <a:ext cx="3087849" cy="1056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61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86" r:id="rId2"/>
    <p:sldLayoutId id="2147483691" r:id="rId3"/>
    <p:sldLayoutId id="2147483687" r:id="rId4"/>
    <p:sldLayoutId id="2147483689" r:id="rId5"/>
    <p:sldLayoutId id="2147483688" r:id="rId6"/>
    <p:sldLayoutId id="2147483703" r:id="rId7"/>
    <p:sldLayoutId id="2147483692" r:id="rId8"/>
    <p:sldLayoutId id="2147483695" r:id="rId9"/>
    <p:sldLayoutId id="2147483696" r:id="rId10"/>
    <p:sldLayoutId id="2147483706" r:id="rId11"/>
    <p:sldLayoutId id="2147483705" r:id="rId12"/>
    <p:sldLayoutId id="2147483697" r:id="rId13"/>
    <p:sldLayoutId id="2147483699" r:id="rId14"/>
    <p:sldLayoutId id="2147483701" r:id="rId15"/>
    <p:sldLayoutId id="2147483700" r:id="rId16"/>
    <p:sldLayoutId id="2147483702" r:id="rId17"/>
    <p:sldLayoutId id="2147483656" r:id="rId18"/>
    <p:sldLayoutId id="2147483690" r:id="rId19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2.png"/><Relationship Id="rId7" Type="http://schemas.openxmlformats.org/officeDocument/2006/relationships/image" Target="../media/image2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4.png"/><Relationship Id="rId5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0" y="4848225"/>
            <a:ext cx="12192000" cy="1133475"/>
          </a:xfrm>
        </p:spPr>
        <p:txBody>
          <a:bodyPr/>
          <a:lstStyle/>
          <a:p>
            <a:pPr algn="ctr"/>
            <a:r>
              <a:rPr lang="en-US" sz="3000" b="1" spc="300" dirty="0">
                <a:latin typeface="Helvetica Neue"/>
                <a:cs typeface="Segoe UI Light" panose="020B0502040204020203" pitchFamily="34" charset="0"/>
              </a:rPr>
              <a:t>VOCÊ MINERA, A GENTE MONITORA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B6570BC-FA9A-40F5-9BEE-957E57A56B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28" y="1655802"/>
            <a:ext cx="4848522" cy="146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82D5D55-F0B9-4882-89DD-58CEB6A2BA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altLang="ko-KR" dirty="0"/>
              <a:t>Ferramentas de </a:t>
            </a:r>
            <a:r>
              <a:rPr lang="en-US" altLang="ko-KR" dirty="0" err="1"/>
              <a:t>Gestão</a:t>
            </a:r>
            <a:endParaRPr lang="ko-KR" altLang="en-US" dirty="0"/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D21A5921-C942-409C-8EEB-E5D2A990AAC4}"/>
              </a:ext>
            </a:extLst>
          </p:cNvPr>
          <p:cNvSpPr txBox="1">
            <a:spLocks/>
          </p:cNvSpPr>
          <p:nvPr/>
        </p:nvSpPr>
        <p:spPr>
          <a:xfrm>
            <a:off x="1315229" y="5526966"/>
            <a:ext cx="2702856" cy="576062"/>
          </a:xfrm>
          <a:prstGeom prst="rect">
            <a:avLst/>
          </a:prstGeom>
          <a:noFill/>
        </p:spPr>
        <p:txBody>
          <a:bodyPr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GALLERY C</a:t>
            </a:r>
            <a:endParaRPr lang="ko-KR" alt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172F5B7-C0C9-4F91-8D3C-E33A5455468C}"/>
              </a:ext>
            </a:extLst>
          </p:cNvPr>
          <p:cNvSpPr txBox="1">
            <a:spLocks/>
          </p:cNvSpPr>
          <p:nvPr/>
        </p:nvSpPr>
        <p:spPr>
          <a:xfrm>
            <a:off x="4448908" y="5525638"/>
            <a:ext cx="7042637" cy="578718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Get a modern PowerPoint  Presentation that is beautifully designed. hope and I believe that this Template will your Time, Money and Reputation.</a:t>
            </a:r>
          </a:p>
        </p:txBody>
      </p:sp>
    </p:spTree>
    <p:extLst>
      <p:ext uri="{BB962C8B-B14F-4D97-AF65-F5344CB8AC3E}">
        <p14:creationId xmlns:p14="http://schemas.microsoft.com/office/powerpoint/2010/main" val="4142274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9733922-09D0-4947-A22F-827D7C734182}"/>
              </a:ext>
            </a:extLst>
          </p:cNvPr>
          <p:cNvSpPr/>
          <p:nvPr/>
        </p:nvSpPr>
        <p:spPr>
          <a:xfrm>
            <a:off x="547800" y="1379835"/>
            <a:ext cx="29964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5D6268"/>
                </a:solidFill>
              </a:rPr>
              <a:t>Diagrama de Classes</a:t>
            </a:r>
            <a:endParaRPr lang="ko-KR" altLang="en-US" sz="36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172D32C-9036-4FEC-AC8F-BAD42E3307F5}"/>
              </a:ext>
            </a:extLst>
          </p:cNvPr>
          <p:cNvSpPr/>
          <p:nvPr/>
        </p:nvSpPr>
        <p:spPr>
          <a:xfrm>
            <a:off x="4941203" y="4330908"/>
            <a:ext cx="304184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Simple Portfolio Presentation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39B2C4E-5E6E-4C15-9A3F-9E84FF72DEB1}"/>
              </a:ext>
            </a:extLst>
          </p:cNvPr>
          <p:cNvSpPr/>
          <p:nvPr/>
        </p:nvSpPr>
        <p:spPr>
          <a:xfrm>
            <a:off x="4941203" y="5411028"/>
            <a:ext cx="63526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62EFE2B-7A81-4AE1-9662-5682C7416783}"/>
              </a:ext>
            </a:extLst>
          </p:cNvPr>
          <p:cNvSpPr/>
          <p:nvPr/>
        </p:nvSpPr>
        <p:spPr>
          <a:xfrm>
            <a:off x="4941202" y="5993863"/>
            <a:ext cx="66444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idx="1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idx="10"/>
          </p:nvPr>
        </p:nvSpPr>
        <p:spPr/>
      </p:sp>
    </p:spTree>
    <p:extLst>
      <p:ext uri="{BB962C8B-B14F-4D97-AF65-F5344CB8AC3E}">
        <p14:creationId xmlns:p14="http://schemas.microsoft.com/office/powerpoint/2010/main" val="3378033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4"/>
                </a:solidFill>
              </a:rPr>
              <a:t>Demonstração 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4" name="Espaço Reservado para Imagem 5">
            <a:extLst>
              <a:ext uri="{FF2B5EF4-FFF2-40B4-BE49-F238E27FC236}">
                <a16:creationId xmlns:a16="http://schemas.microsoft.com/office/drawing/2014/main" id="{2AFF3FA0-F577-4B71-9007-764E1CEBA05F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2"/>
          <a:srcRect l="18056" r="18056"/>
          <a:stretch>
            <a:fillRect/>
          </a:stretch>
        </p:blipFill>
        <p:spPr>
          <a:xfrm>
            <a:off x="4225925" y="1533525"/>
            <a:ext cx="3536950" cy="2651125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EBD4BACC-C565-4F84-8AC0-EF9E11792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714" y="3697192"/>
            <a:ext cx="3536161" cy="48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6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텍스트 개체 틀 50">
            <a:extLst>
              <a:ext uri="{FF2B5EF4-FFF2-40B4-BE49-F238E27FC236}">
                <a16:creationId xmlns:a16="http://schemas.microsoft.com/office/drawing/2014/main" id="{0E287D53-D4AE-41B0-A031-C239653BD4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</a:p>
        </p:txBody>
      </p:sp>
      <p:grpSp>
        <p:nvGrpSpPr>
          <p:cNvPr id="70" name="Group 25">
            <a:extLst>
              <a:ext uri="{FF2B5EF4-FFF2-40B4-BE49-F238E27FC236}">
                <a16:creationId xmlns:a16="http://schemas.microsoft.com/office/drawing/2014/main" id="{7B0C781E-F740-4C03-B163-6379324A9978}"/>
              </a:ext>
            </a:extLst>
          </p:cNvPr>
          <p:cNvGrpSpPr/>
          <p:nvPr/>
        </p:nvGrpSpPr>
        <p:grpSpPr>
          <a:xfrm>
            <a:off x="1967244" y="2088559"/>
            <a:ext cx="2832407" cy="1048024"/>
            <a:chOff x="803640" y="3362835"/>
            <a:chExt cx="2059657" cy="1048024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D93FEE5A-A0F8-4167-83DB-D85A1E64772A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34BBBCB-23FD-4941-9D93-DA25AA93602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3" name="Group 28">
            <a:extLst>
              <a:ext uri="{FF2B5EF4-FFF2-40B4-BE49-F238E27FC236}">
                <a16:creationId xmlns:a16="http://schemas.microsoft.com/office/drawing/2014/main" id="{C2B817F8-C19E-423D-8ABA-52EB39D8B8C5}"/>
              </a:ext>
            </a:extLst>
          </p:cNvPr>
          <p:cNvGrpSpPr/>
          <p:nvPr/>
        </p:nvGrpSpPr>
        <p:grpSpPr>
          <a:xfrm>
            <a:off x="1967244" y="3717384"/>
            <a:ext cx="2832407" cy="1048024"/>
            <a:chOff x="803640" y="3362835"/>
            <a:chExt cx="2059657" cy="1048024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A429674D-45E1-4257-94A1-779627C85AC4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A4CCBE3-C57D-4798-B0D0-FE7B2F86B5F9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6" name="Group 31">
            <a:extLst>
              <a:ext uri="{FF2B5EF4-FFF2-40B4-BE49-F238E27FC236}">
                <a16:creationId xmlns:a16="http://schemas.microsoft.com/office/drawing/2014/main" id="{F0695524-2E65-4BBF-BDED-50251F899536}"/>
              </a:ext>
            </a:extLst>
          </p:cNvPr>
          <p:cNvGrpSpPr/>
          <p:nvPr/>
        </p:nvGrpSpPr>
        <p:grpSpPr>
          <a:xfrm>
            <a:off x="5843203" y="2088559"/>
            <a:ext cx="2849197" cy="1048024"/>
            <a:chOff x="803640" y="3362835"/>
            <a:chExt cx="2059657" cy="1048024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8D3ED7D-8E2E-4E27-9DB5-3AC17A8A019F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AE25943-DC9E-4033-A117-4FD6D0DC5A2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9" name="Group 34">
            <a:extLst>
              <a:ext uri="{FF2B5EF4-FFF2-40B4-BE49-F238E27FC236}">
                <a16:creationId xmlns:a16="http://schemas.microsoft.com/office/drawing/2014/main" id="{2EBE0218-2A3A-4E63-BDC0-C3AFC99B4B5F}"/>
              </a:ext>
            </a:extLst>
          </p:cNvPr>
          <p:cNvGrpSpPr/>
          <p:nvPr/>
        </p:nvGrpSpPr>
        <p:grpSpPr>
          <a:xfrm>
            <a:off x="5843203" y="3717384"/>
            <a:ext cx="2849197" cy="1048024"/>
            <a:chOff x="803640" y="3362835"/>
            <a:chExt cx="2059657" cy="1048024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788DAC96-494C-4D23-99B8-ED0297F163E0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EB4A8D9-C1F9-49A6-A624-C55CDA66191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82" name="Oval 37">
            <a:extLst>
              <a:ext uri="{FF2B5EF4-FFF2-40B4-BE49-F238E27FC236}">
                <a16:creationId xmlns:a16="http://schemas.microsoft.com/office/drawing/2014/main" id="{D8C2DD56-469F-4768-A493-2FCF121004C6}"/>
              </a:ext>
            </a:extLst>
          </p:cNvPr>
          <p:cNvSpPr/>
          <p:nvPr/>
        </p:nvSpPr>
        <p:spPr>
          <a:xfrm>
            <a:off x="5192382" y="2326735"/>
            <a:ext cx="571672" cy="57167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Oval 38">
            <a:extLst>
              <a:ext uri="{FF2B5EF4-FFF2-40B4-BE49-F238E27FC236}">
                <a16:creationId xmlns:a16="http://schemas.microsoft.com/office/drawing/2014/main" id="{0A03A5ED-316A-468B-B170-835A45C3101B}"/>
              </a:ext>
            </a:extLst>
          </p:cNvPr>
          <p:cNvSpPr/>
          <p:nvPr/>
        </p:nvSpPr>
        <p:spPr>
          <a:xfrm>
            <a:off x="5192382" y="3955560"/>
            <a:ext cx="571672" cy="57167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Oval 39">
            <a:extLst>
              <a:ext uri="{FF2B5EF4-FFF2-40B4-BE49-F238E27FC236}">
                <a16:creationId xmlns:a16="http://schemas.microsoft.com/office/drawing/2014/main" id="{16B31FB2-49C0-44F1-A6D4-6DD767C426F6}"/>
              </a:ext>
            </a:extLst>
          </p:cNvPr>
          <p:cNvSpPr/>
          <p:nvPr/>
        </p:nvSpPr>
        <p:spPr>
          <a:xfrm>
            <a:off x="1305735" y="2326735"/>
            <a:ext cx="571672" cy="5716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Oval 40">
            <a:extLst>
              <a:ext uri="{FF2B5EF4-FFF2-40B4-BE49-F238E27FC236}">
                <a16:creationId xmlns:a16="http://schemas.microsoft.com/office/drawing/2014/main" id="{C2D00795-A3EF-459C-89AA-864F4F702F29}"/>
              </a:ext>
            </a:extLst>
          </p:cNvPr>
          <p:cNvSpPr/>
          <p:nvPr/>
        </p:nvSpPr>
        <p:spPr>
          <a:xfrm>
            <a:off x="1305735" y="3955560"/>
            <a:ext cx="571672" cy="5716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6" name="Group 41">
            <a:extLst>
              <a:ext uri="{FF2B5EF4-FFF2-40B4-BE49-F238E27FC236}">
                <a16:creationId xmlns:a16="http://schemas.microsoft.com/office/drawing/2014/main" id="{A1A56F56-4D2F-48AC-AC2A-3CE997F1988F}"/>
              </a:ext>
            </a:extLst>
          </p:cNvPr>
          <p:cNvGrpSpPr/>
          <p:nvPr/>
        </p:nvGrpSpPr>
        <p:grpSpPr>
          <a:xfrm>
            <a:off x="1967244" y="5346209"/>
            <a:ext cx="2832407" cy="1048024"/>
            <a:chOff x="803640" y="3362835"/>
            <a:chExt cx="2059657" cy="1048024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5892CC6B-4A4D-41A9-95F8-538FE59239F5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960B5767-893A-4C47-8FEE-D28941BB559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9" name="Group 44">
            <a:extLst>
              <a:ext uri="{FF2B5EF4-FFF2-40B4-BE49-F238E27FC236}">
                <a16:creationId xmlns:a16="http://schemas.microsoft.com/office/drawing/2014/main" id="{DC003B40-6DE9-4E32-B293-CDF55D593CF4}"/>
              </a:ext>
            </a:extLst>
          </p:cNvPr>
          <p:cNvGrpSpPr/>
          <p:nvPr/>
        </p:nvGrpSpPr>
        <p:grpSpPr>
          <a:xfrm>
            <a:off x="5843203" y="5346209"/>
            <a:ext cx="2849197" cy="1048024"/>
            <a:chOff x="803640" y="3362835"/>
            <a:chExt cx="2059657" cy="1048024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646F885B-18E0-4ADF-ACF4-5A55C72BBA4D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40C03417-6763-4418-AC7A-BE786E23029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2" name="Oval 47">
            <a:extLst>
              <a:ext uri="{FF2B5EF4-FFF2-40B4-BE49-F238E27FC236}">
                <a16:creationId xmlns:a16="http://schemas.microsoft.com/office/drawing/2014/main" id="{470823B5-4254-4BD6-BD83-2A9C7F0A2802}"/>
              </a:ext>
            </a:extLst>
          </p:cNvPr>
          <p:cNvSpPr/>
          <p:nvPr/>
        </p:nvSpPr>
        <p:spPr>
          <a:xfrm>
            <a:off x="5192382" y="5584385"/>
            <a:ext cx="571672" cy="5716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Oval 48">
            <a:extLst>
              <a:ext uri="{FF2B5EF4-FFF2-40B4-BE49-F238E27FC236}">
                <a16:creationId xmlns:a16="http://schemas.microsoft.com/office/drawing/2014/main" id="{A3A8CE7B-7F40-4402-853E-162BF83A3E7E}"/>
              </a:ext>
            </a:extLst>
          </p:cNvPr>
          <p:cNvSpPr/>
          <p:nvPr/>
        </p:nvSpPr>
        <p:spPr>
          <a:xfrm>
            <a:off x="1305735" y="5584385"/>
            <a:ext cx="571672" cy="5716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Oval 21">
            <a:extLst>
              <a:ext uri="{FF2B5EF4-FFF2-40B4-BE49-F238E27FC236}">
                <a16:creationId xmlns:a16="http://schemas.microsoft.com/office/drawing/2014/main" id="{366F9A4B-27CC-4F36-9270-1A21628FAE73}"/>
              </a:ext>
            </a:extLst>
          </p:cNvPr>
          <p:cNvSpPr/>
          <p:nvPr/>
        </p:nvSpPr>
        <p:spPr>
          <a:xfrm rot="20700000">
            <a:off x="5300491" y="4074683"/>
            <a:ext cx="355455" cy="311531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5" name="Trapezoid 3">
            <a:extLst>
              <a:ext uri="{FF2B5EF4-FFF2-40B4-BE49-F238E27FC236}">
                <a16:creationId xmlns:a16="http://schemas.microsoft.com/office/drawing/2014/main" id="{E8FD43EA-EBFB-427C-B60B-62091D585777}"/>
              </a:ext>
            </a:extLst>
          </p:cNvPr>
          <p:cNvSpPr/>
          <p:nvPr/>
        </p:nvSpPr>
        <p:spPr>
          <a:xfrm>
            <a:off x="5332250" y="5673235"/>
            <a:ext cx="316345" cy="322413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6" name="Down Arrow 1">
            <a:extLst>
              <a:ext uri="{FF2B5EF4-FFF2-40B4-BE49-F238E27FC236}">
                <a16:creationId xmlns:a16="http://schemas.microsoft.com/office/drawing/2014/main" id="{6931E310-8F87-44B8-A842-0836963E49AD}"/>
              </a:ext>
            </a:extLst>
          </p:cNvPr>
          <p:cNvSpPr/>
          <p:nvPr/>
        </p:nvSpPr>
        <p:spPr>
          <a:xfrm rot="10800000" flipH="1">
            <a:off x="1424652" y="5720574"/>
            <a:ext cx="296600" cy="333081"/>
          </a:xfrm>
          <a:custGeom>
            <a:avLst/>
            <a:gdLst/>
            <a:ahLst/>
            <a:cxnLst/>
            <a:rect l="l" t="t" r="r" b="b"/>
            <a:pathLst>
              <a:path w="3496146" h="3926159">
                <a:moveTo>
                  <a:pt x="1476067" y="1782198"/>
                </a:moveTo>
                <a:lnTo>
                  <a:pt x="2085005" y="1782198"/>
                </a:lnTo>
                <a:lnTo>
                  <a:pt x="2085005" y="560436"/>
                </a:lnTo>
                <a:lnTo>
                  <a:pt x="2389473" y="560436"/>
                </a:lnTo>
                <a:lnTo>
                  <a:pt x="1780536" y="0"/>
                </a:lnTo>
                <a:lnTo>
                  <a:pt x="1171598" y="560436"/>
                </a:lnTo>
                <a:lnTo>
                  <a:pt x="1476067" y="560436"/>
                </a:lnTo>
                <a:close/>
                <a:moveTo>
                  <a:pt x="2794909" y="2376264"/>
                </a:moveTo>
                <a:lnTo>
                  <a:pt x="3403846" y="1815828"/>
                </a:lnTo>
                <a:lnTo>
                  <a:pt x="3099377" y="1815828"/>
                </a:lnTo>
                <a:lnTo>
                  <a:pt x="3099377" y="594066"/>
                </a:lnTo>
                <a:lnTo>
                  <a:pt x="2490440" y="594066"/>
                </a:lnTo>
                <a:lnTo>
                  <a:pt x="2490440" y="1815828"/>
                </a:lnTo>
                <a:lnTo>
                  <a:pt x="2185971" y="1815828"/>
                </a:lnTo>
                <a:close/>
                <a:moveTo>
                  <a:pt x="1738539" y="2704452"/>
                </a:moveTo>
                <a:cubicBezTo>
                  <a:pt x="2025742" y="2708651"/>
                  <a:pt x="2249289" y="2617027"/>
                  <a:pt x="2474392" y="2519294"/>
                </a:cubicBezTo>
                <a:cubicBezTo>
                  <a:pt x="2631335" y="2431624"/>
                  <a:pt x="2641220" y="2356014"/>
                  <a:pt x="2614641" y="2282563"/>
                </a:cubicBezTo>
                <a:cubicBezTo>
                  <a:pt x="2582745" y="2203226"/>
                  <a:pt x="2511446" y="2141129"/>
                  <a:pt x="2374721" y="2203680"/>
                </a:cubicBezTo>
                <a:cubicBezTo>
                  <a:pt x="2195292" y="2350932"/>
                  <a:pt x="1621166" y="2470817"/>
                  <a:pt x="1266317" y="2262320"/>
                </a:cubicBezTo>
                <a:cubicBezTo>
                  <a:pt x="1169173" y="2191011"/>
                  <a:pt x="970584" y="2135007"/>
                  <a:pt x="918755" y="2260582"/>
                </a:cubicBezTo>
                <a:cubicBezTo>
                  <a:pt x="905798" y="2301917"/>
                  <a:pt x="901034" y="2336556"/>
                  <a:pt x="904186" y="2366667"/>
                </a:cubicBezTo>
                <a:cubicBezTo>
                  <a:pt x="913642" y="2457000"/>
                  <a:pt x="994333" y="2506589"/>
                  <a:pt x="1138739" y="2574025"/>
                </a:cubicBezTo>
                <a:cubicBezTo>
                  <a:pt x="1370979" y="2664916"/>
                  <a:pt x="1566218" y="2701932"/>
                  <a:pt x="1738539" y="2704452"/>
                </a:cubicBezTo>
                <a:close/>
                <a:moveTo>
                  <a:pt x="1709810" y="3318171"/>
                </a:moveTo>
                <a:cubicBezTo>
                  <a:pt x="2287461" y="3321186"/>
                  <a:pt x="2747532" y="3089987"/>
                  <a:pt x="2907033" y="2982480"/>
                </a:cubicBezTo>
                <a:cubicBezTo>
                  <a:pt x="3019837" y="2919930"/>
                  <a:pt x="3127019" y="2830470"/>
                  <a:pt x="3047283" y="2692494"/>
                </a:cubicBezTo>
                <a:cubicBezTo>
                  <a:pt x="2931427" y="2583612"/>
                  <a:pt x="2859428" y="2623285"/>
                  <a:pt x="2747560" y="2705958"/>
                </a:cubicBezTo>
                <a:cubicBezTo>
                  <a:pt x="2476410" y="2811508"/>
                  <a:pt x="1878339" y="3347087"/>
                  <a:pt x="714142" y="2686413"/>
                </a:cubicBezTo>
                <a:cubicBezTo>
                  <a:pt x="581403" y="2592588"/>
                  <a:pt x="478211" y="2639047"/>
                  <a:pt x="434354" y="2730111"/>
                </a:cubicBezTo>
                <a:cubicBezTo>
                  <a:pt x="423118" y="2754726"/>
                  <a:pt x="419107" y="2778362"/>
                  <a:pt x="421326" y="2801084"/>
                </a:cubicBezTo>
                <a:cubicBezTo>
                  <a:pt x="427982" y="2869247"/>
                  <a:pt x="490703" y="2929162"/>
                  <a:pt x="582577" y="2982481"/>
                </a:cubicBezTo>
                <a:cubicBezTo>
                  <a:pt x="974299" y="3230234"/>
                  <a:pt x="1363219" y="3316361"/>
                  <a:pt x="1709810" y="3318171"/>
                </a:cubicBezTo>
                <a:close/>
                <a:moveTo>
                  <a:pt x="1650124" y="3925606"/>
                </a:moveTo>
                <a:cubicBezTo>
                  <a:pt x="2273556" y="3938577"/>
                  <a:pt x="2858828" y="3722251"/>
                  <a:pt x="3329308" y="3414392"/>
                </a:cubicBezTo>
                <a:cubicBezTo>
                  <a:pt x="3434138" y="3367480"/>
                  <a:pt x="3549293" y="3215474"/>
                  <a:pt x="3469556" y="3100952"/>
                </a:cubicBezTo>
                <a:cubicBezTo>
                  <a:pt x="3361675" y="3005103"/>
                  <a:pt x="3225886" y="3077348"/>
                  <a:pt x="3149901" y="3145689"/>
                </a:cubicBezTo>
                <a:cubicBezTo>
                  <a:pt x="2987266" y="3247333"/>
                  <a:pt x="1796029" y="4146474"/>
                  <a:pt x="297808" y="3098777"/>
                </a:cubicBezTo>
                <a:cubicBezTo>
                  <a:pt x="177029" y="2997135"/>
                  <a:pt x="65861" y="3063139"/>
                  <a:pt x="18020" y="3134657"/>
                </a:cubicBezTo>
                <a:cubicBezTo>
                  <a:pt x="4124" y="3161552"/>
                  <a:pt x="-1298" y="3188690"/>
                  <a:pt x="257" y="3215218"/>
                </a:cubicBezTo>
                <a:cubicBezTo>
                  <a:pt x="4919" y="3294803"/>
                  <a:pt x="72375" y="3368892"/>
                  <a:pt x="162256" y="3414392"/>
                </a:cubicBezTo>
                <a:cubicBezTo>
                  <a:pt x="657258" y="3766720"/>
                  <a:pt x="1165233" y="3915518"/>
                  <a:pt x="1650124" y="39256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7" name="Rectangle 15">
            <a:extLst>
              <a:ext uri="{FF2B5EF4-FFF2-40B4-BE49-F238E27FC236}">
                <a16:creationId xmlns:a16="http://schemas.microsoft.com/office/drawing/2014/main" id="{78A58037-9338-4C3A-84B9-6ADF5F2CEA27}"/>
              </a:ext>
            </a:extLst>
          </p:cNvPr>
          <p:cNvSpPr/>
          <p:nvPr/>
        </p:nvSpPr>
        <p:spPr>
          <a:xfrm rot="14270044">
            <a:off x="1433493" y="4068577"/>
            <a:ext cx="316158" cy="329337"/>
          </a:xfrm>
          <a:custGeom>
            <a:avLst/>
            <a:gdLst/>
            <a:ahLst/>
            <a:cxnLst/>
            <a:rect l="l" t="t" r="r" b="b"/>
            <a:pathLst>
              <a:path w="4088964" h="4259405">
                <a:moveTo>
                  <a:pt x="1480605" y="2231940"/>
                </a:moveTo>
                <a:lnTo>
                  <a:pt x="1199818" y="2044620"/>
                </a:lnTo>
                <a:lnTo>
                  <a:pt x="761621" y="2687221"/>
                </a:lnTo>
                <a:cubicBezTo>
                  <a:pt x="501536" y="2652619"/>
                  <a:pt x="265323" y="2467912"/>
                  <a:pt x="39127" y="2272940"/>
                </a:cubicBezTo>
                <a:cubicBezTo>
                  <a:pt x="-80639" y="2070133"/>
                  <a:pt x="269496" y="1743507"/>
                  <a:pt x="374515" y="1494038"/>
                </a:cubicBezTo>
                <a:lnTo>
                  <a:pt x="93728" y="1306717"/>
                </a:lnTo>
                <a:lnTo>
                  <a:pt x="1091841" y="1312633"/>
                </a:lnTo>
                <a:close/>
                <a:moveTo>
                  <a:pt x="2759566" y="226796"/>
                </a:moveTo>
                <a:cubicBezTo>
                  <a:pt x="2331051" y="377379"/>
                  <a:pt x="2150002" y="492309"/>
                  <a:pt x="1991062" y="643648"/>
                </a:cubicBezTo>
                <a:lnTo>
                  <a:pt x="1463599" y="1446568"/>
                </a:lnTo>
                <a:lnTo>
                  <a:pt x="610317" y="909936"/>
                </a:lnTo>
                <a:cubicBezTo>
                  <a:pt x="810411" y="627556"/>
                  <a:pt x="1020899" y="239191"/>
                  <a:pt x="1244930" y="61882"/>
                </a:cubicBezTo>
                <a:cubicBezTo>
                  <a:pt x="1491876" y="-75367"/>
                  <a:pt x="1697752" y="31605"/>
                  <a:pt x="2759566" y="226796"/>
                </a:cubicBezTo>
                <a:close/>
                <a:moveTo>
                  <a:pt x="1722488" y="3820535"/>
                </a:moveTo>
                <a:cubicBezTo>
                  <a:pt x="1376925" y="3801485"/>
                  <a:pt x="936112" y="3830060"/>
                  <a:pt x="666750" y="3734810"/>
                </a:cubicBezTo>
                <a:cubicBezTo>
                  <a:pt x="419100" y="3598835"/>
                  <a:pt x="400050" y="3367610"/>
                  <a:pt x="0" y="2364860"/>
                </a:cubicBezTo>
                <a:cubicBezTo>
                  <a:pt x="355600" y="2647435"/>
                  <a:pt x="549276" y="2739510"/>
                  <a:pt x="762000" y="2793485"/>
                </a:cubicBezTo>
                <a:lnTo>
                  <a:pt x="1722487" y="2812535"/>
                </a:lnTo>
                <a:close/>
                <a:moveTo>
                  <a:pt x="3605396" y="869465"/>
                </a:moveTo>
                <a:lnTo>
                  <a:pt x="3069019" y="1711228"/>
                </a:lnTo>
                <a:lnTo>
                  <a:pt x="2083849" y="1550906"/>
                </a:lnTo>
                <a:lnTo>
                  <a:pt x="2391902" y="1412941"/>
                </a:lnTo>
                <a:lnTo>
                  <a:pt x="2081217" y="699900"/>
                </a:lnTo>
                <a:cubicBezTo>
                  <a:pt x="2248971" y="498156"/>
                  <a:pt x="2531081" y="396532"/>
                  <a:pt x="2816547" y="308854"/>
                </a:cubicBezTo>
                <a:cubicBezTo>
                  <a:pt x="3051986" y="315439"/>
                  <a:pt x="3142075" y="785719"/>
                  <a:pt x="3297344" y="1007430"/>
                </a:cubicBezTo>
                <a:close/>
                <a:moveTo>
                  <a:pt x="3222215" y="3788662"/>
                </a:moveTo>
                <a:cubicBezTo>
                  <a:pt x="3089072" y="3954283"/>
                  <a:pt x="2662122" y="3869088"/>
                  <a:pt x="2413930" y="3921936"/>
                </a:cubicBezTo>
                <a:lnTo>
                  <a:pt x="2420658" y="4259405"/>
                </a:lnTo>
                <a:lnTo>
                  <a:pt x="1855155" y="3436926"/>
                </a:lnTo>
                <a:lnTo>
                  <a:pt x="2387428" y="2592563"/>
                </a:lnTo>
                <a:lnTo>
                  <a:pt x="2394156" y="2930032"/>
                </a:lnTo>
                <a:lnTo>
                  <a:pt x="3171906" y="2922431"/>
                </a:lnTo>
                <a:cubicBezTo>
                  <a:pt x="3292132" y="3155642"/>
                  <a:pt x="3275533" y="3455038"/>
                  <a:pt x="3244786" y="3752078"/>
                </a:cubicBezTo>
                <a:cubicBezTo>
                  <a:pt x="3238662" y="3765464"/>
                  <a:pt x="3231091" y="3777620"/>
                  <a:pt x="3222215" y="3788662"/>
                </a:cubicBezTo>
                <a:close/>
                <a:moveTo>
                  <a:pt x="3948285" y="2834020"/>
                </a:moveTo>
                <a:cubicBezTo>
                  <a:pt x="3833022" y="3018741"/>
                  <a:pt x="3639730" y="3281008"/>
                  <a:pt x="3342579" y="3731662"/>
                </a:cubicBezTo>
                <a:cubicBezTo>
                  <a:pt x="3371271" y="3278367"/>
                  <a:pt x="3336159" y="3066813"/>
                  <a:pt x="3258895" y="2861397"/>
                </a:cubicBezTo>
                <a:lnTo>
                  <a:pt x="2725671" y="2062291"/>
                </a:lnTo>
                <a:lnTo>
                  <a:pt x="3552883" y="1486284"/>
                </a:lnTo>
                <a:cubicBezTo>
                  <a:pt x="3734716" y="1780754"/>
                  <a:pt x="4010062" y="2126176"/>
                  <a:pt x="4085819" y="2401657"/>
                </a:cubicBezTo>
                <a:cubicBezTo>
                  <a:pt x="4100783" y="2542124"/>
                  <a:pt x="4063549" y="2649298"/>
                  <a:pt x="3948285" y="28340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Frame 1">
            <a:extLst>
              <a:ext uri="{FF2B5EF4-FFF2-40B4-BE49-F238E27FC236}">
                <a16:creationId xmlns:a16="http://schemas.microsoft.com/office/drawing/2014/main" id="{F4EC3D2C-6568-4907-A0CF-4AFD64D50DA4}"/>
              </a:ext>
            </a:extLst>
          </p:cNvPr>
          <p:cNvSpPr/>
          <p:nvPr/>
        </p:nvSpPr>
        <p:spPr>
          <a:xfrm>
            <a:off x="5341768" y="2453836"/>
            <a:ext cx="301343" cy="301343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0" y="2700080"/>
                </a:moveTo>
                <a:lnTo>
                  <a:pt x="569408" y="2700080"/>
                </a:lnTo>
                <a:lnTo>
                  <a:pt x="569408" y="3390592"/>
                </a:lnTo>
                <a:lnTo>
                  <a:pt x="3390592" y="3390592"/>
                </a:lnTo>
                <a:lnTo>
                  <a:pt x="3390592" y="2700080"/>
                </a:lnTo>
                <a:lnTo>
                  <a:pt x="3960000" y="2700080"/>
                </a:lnTo>
                <a:lnTo>
                  <a:pt x="3960000" y="3960000"/>
                </a:lnTo>
                <a:lnTo>
                  <a:pt x="0" y="3960000"/>
                </a:lnTo>
                <a:close/>
                <a:moveTo>
                  <a:pt x="1530791" y="0"/>
                </a:moveTo>
                <a:lnTo>
                  <a:pt x="2429209" y="0"/>
                </a:lnTo>
                <a:lnTo>
                  <a:pt x="2429209" y="2108456"/>
                </a:lnTo>
                <a:lnTo>
                  <a:pt x="2772088" y="2108456"/>
                </a:lnTo>
                <a:lnTo>
                  <a:pt x="1980000" y="3198242"/>
                </a:lnTo>
                <a:lnTo>
                  <a:pt x="1187912" y="2108456"/>
                </a:lnTo>
                <a:lnTo>
                  <a:pt x="1530791" y="21084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9" name="Donut 15">
            <a:extLst>
              <a:ext uri="{FF2B5EF4-FFF2-40B4-BE49-F238E27FC236}">
                <a16:creationId xmlns:a16="http://schemas.microsoft.com/office/drawing/2014/main" id="{6DE7983E-3F2D-4F44-96DF-2732B21A3DDC}"/>
              </a:ext>
            </a:extLst>
          </p:cNvPr>
          <p:cNvSpPr/>
          <p:nvPr/>
        </p:nvSpPr>
        <p:spPr>
          <a:xfrm>
            <a:off x="1424652" y="2436886"/>
            <a:ext cx="333838" cy="335242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45F2795-6D2D-4FB4-9452-8253250F288E}"/>
              </a:ext>
            </a:extLst>
          </p:cNvPr>
          <p:cNvGrpSpPr/>
          <p:nvPr/>
        </p:nvGrpSpPr>
        <p:grpSpPr>
          <a:xfrm>
            <a:off x="8987472" y="1513973"/>
            <a:ext cx="2538540" cy="4923353"/>
            <a:chOff x="8987472" y="1513973"/>
            <a:chExt cx="2538540" cy="4923353"/>
          </a:xfrm>
        </p:grpSpPr>
        <p:grpSp>
          <p:nvGrpSpPr>
            <p:cNvPr id="52" name="Group 7">
              <a:extLst>
                <a:ext uri="{FF2B5EF4-FFF2-40B4-BE49-F238E27FC236}">
                  <a16:creationId xmlns:a16="http://schemas.microsoft.com/office/drawing/2014/main" id="{B04999A4-B9D1-4323-89FB-890B7B02382D}"/>
                </a:ext>
              </a:extLst>
            </p:cNvPr>
            <p:cNvGrpSpPr/>
            <p:nvPr/>
          </p:nvGrpSpPr>
          <p:grpSpPr>
            <a:xfrm>
              <a:off x="9709567" y="5213136"/>
              <a:ext cx="1422003" cy="1224190"/>
              <a:chOff x="5580112" y="4160675"/>
              <a:chExt cx="2016224" cy="1735751"/>
            </a:xfrm>
          </p:grpSpPr>
          <p:sp>
            <p:nvSpPr>
              <p:cNvPr id="53" name="Trapezoid 1">
                <a:extLst>
                  <a:ext uri="{FF2B5EF4-FFF2-40B4-BE49-F238E27FC236}">
                    <a16:creationId xmlns:a16="http://schemas.microsoft.com/office/drawing/2014/main" id="{A15464F3-AC30-4FCB-B934-33CBDE237AA7}"/>
                  </a:ext>
                </a:extLst>
              </p:cNvPr>
              <p:cNvSpPr/>
              <p:nvPr/>
            </p:nvSpPr>
            <p:spPr>
              <a:xfrm rot="10800000">
                <a:off x="5796136" y="4653136"/>
                <a:ext cx="1584176" cy="1243290"/>
              </a:xfrm>
              <a:custGeom>
                <a:avLst/>
                <a:gdLst>
                  <a:gd name="connsiteX0" fmla="*/ 0 w 1584176"/>
                  <a:gd name="connsiteY0" fmla="*/ 1216152 h 1216152"/>
                  <a:gd name="connsiteX1" fmla="*/ 304038 w 1584176"/>
                  <a:gd name="connsiteY1" fmla="*/ 0 h 1216152"/>
                  <a:gd name="connsiteX2" fmla="*/ 1280138 w 1584176"/>
                  <a:gd name="connsiteY2" fmla="*/ 0 h 1216152"/>
                  <a:gd name="connsiteX3" fmla="*/ 1584176 w 1584176"/>
                  <a:gd name="connsiteY3" fmla="*/ 1216152 h 1216152"/>
                  <a:gd name="connsiteX4" fmla="*/ 0 w 1584176"/>
                  <a:gd name="connsiteY4" fmla="*/ 1216152 h 1216152"/>
                  <a:gd name="connsiteX0" fmla="*/ 0 w 1584176"/>
                  <a:gd name="connsiteY0" fmla="*/ 1235792 h 1235792"/>
                  <a:gd name="connsiteX1" fmla="*/ 304038 w 1584176"/>
                  <a:gd name="connsiteY1" fmla="*/ 19640 h 1235792"/>
                  <a:gd name="connsiteX2" fmla="*/ 1280138 w 1584176"/>
                  <a:gd name="connsiteY2" fmla="*/ 19640 h 1235792"/>
                  <a:gd name="connsiteX3" fmla="*/ 1584176 w 1584176"/>
                  <a:gd name="connsiteY3" fmla="*/ 1235792 h 1235792"/>
                  <a:gd name="connsiteX4" fmla="*/ 0 w 1584176"/>
                  <a:gd name="connsiteY4" fmla="*/ 1235792 h 1235792"/>
                  <a:gd name="connsiteX0" fmla="*/ 0 w 1584176"/>
                  <a:gd name="connsiteY0" fmla="*/ 1243290 h 1243290"/>
                  <a:gd name="connsiteX1" fmla="*/ 304038 w 1584176"/>
                  <a:gd name="connsiteY1" fmla="*/ 27138 h 1243290"/>
                  <a:gd name="connsiteX2" fmla="*/ 1280138 w 1584176"/>
                  <a:gd name="connsiteY2" fmla="*/ 27138 h 1243290"/>
                  <a:gd name="connsiteX3" fmla="*/ 1584176 w 1584176"/>
                  <a:gd name="connsiteY3" fmla="*/ 1243290 h 1243290"/>
                  <a:gd name="connsiteX4" fmla="*/ 0 w 1584176"/>
                  <a:gd name="connsiteY4" fmla="*/ 1243290 h 124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4176" h="1243290">
                    <a:moveTo>
                      <a:pt x="0" y="1243290"/>
                    </a:moveTo>
                    <a:lnTo>
                      <a:pt x="304038" y="27138"/>
                    </a:lnTo>
                    <a:cubicBezTo>
                      <a:pt x="629405" y="-57"/>
                      <a:pt x="941174" y="-17053"/>
                      <a:pt x="1280138" y="27138"/>
                    </a:cubicBezTo>
                    <a:lnTo>
                      <a:pt x="1584176" y="1243290"/>
                    </a:lnTo>
                    <a:lnTo>
                      <a:pt x="0" y="1243290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Trapezoid 6">
                <a:extLst>
                  <a:ext uri="{FF2B5EF4-FFF2-40B4-BE49-F238E27FC236}">
                    <a16:creationId xmlns:a16="http://schemas.microsoft.com/office/drawing/2014/main" id="{05ACC041-710D-46F1-A8DC-75FFCE86AE11}"/>
                  </a:ext>
                </a:extLst>
              </p:cNvPr>
              <p:cNvSpPr/>
              <p:nvPr/>
            </p:nvSpPr>
            <p:spPr>
              <a:xfrm rot="10800000">
                <a:off x="5580112" y="4312147"/>
                <a:ext cx="2016224" cy="471979"/>
              </a:xfrm>
              <a:custGeom>
                <a:avLst/>
                <a:gdLst>
                  <a:gd name="connsiteX0" fmla="*/ 0 w 2016224"/>
                  <a:gd name="connsiteY0" fmla="*/ 360040 h 360040"/>
                  <a:gd name="connsiteX1" fmla="*/ 128109 w 2016224"/>
                  <a:gd name="connsiteY1" fmla="*/ 0 h 360040"/>
                  <a:gd name="connsiteX2" fmla="*/ 1888115 w 2016224"/>
                  <a:gd name="connsiteY2" fmla="*/ 0 h 360040"/>
                  <a:gd name="connsiteX3" fmla="*/ 2016224 w 2016224"/>
                  <a:gd name="connsiteY3" fmla="*/ 360040 h 360040"/>
                  <a:gd name="connsiteX4" fmla="*/ 0 w 2016224"/>
                  <a:gd name="connsiteY4" fmla="*/ 360040 h 360040"/>
                  <a:gd name="connsiteX0" fmla="*/ 0 w 2016224"/>
                  <a:gd name="connsiteY0" fmla="*/ 431046 h 431046"/>
                  <a:gd name="connsiteX1" fmla="*/ 128109 w 2016224"/>
                  <a:gd name="connsiteY1" fmla="*/ 71006 h 431046"/>
                  <a:gd name="connsiteX2" fmla="*/ 1888115 w 2016224"/>
                  <a:gd name="connsiteY2" fmla="*/ 71006 h 431046"/>
                  <a:gd name="connsiteX3" fmla="*/ 2016224 w 2016224"/>
                  <a:gd name="connsiteY3" fmla="*/ 431046 h 431046"/>
                  <a:gd name="connsiteX4" fmla="*/ 0 w 2016224"/>
                  <a:gd name="connsiteY4" fmla="*/ 431046 h 431046"/>
                  <a:gd name="connsiteX0" fmla="*/ 0 w 2016224"/>
                  <a:gd name="connsiteY0" fmla="*/ 458241 h 458241"/>
                  <a:gd name="connsiteX1" fmla="*/ 128109 w 2016224"/>
                  <a:gd name="connsiteY1" fmla="*/ 98201 h 458241"/>
                  <a:gd name="connsiteX2" fmla="*/ 1888115 w 2016224"/>
                  <a:gd name="connsiteY2" fmla="*/ 98201 h 458241"/>
                  <a:gd name="connsiteX3" fmla="*/ 2016224 w 2016224"/>
                  <a:gd name="connsiteY3" fmla="*/ 458241 h 458241"/>
                  <a:gd name="connsiteX4" fmla="*/ 0 w 2016224"/>
                  <a:gd name="connsiteY4" fmla="*/ 458241 h 458241"/>
                  <a:gd name="connsiteX0" fmla="*/ 0 w 2016224"/>
                  <a:gd name="connsiteY0" fmla="*/ 465296 h 465296"/>
                  <a:gd name="connsiteX1" fmla="*/ 128109 w 2016224"/>
                  <a:gd name="connsiteY1" fmla="*/ 105256 h 465296"/>
                  <a:gd name="connsiteX2" fmla="*/ 1888115 w 2016224"/>
                  <a:gd name="connsiteY2" fmla="*/ 105256 h 465296"/>
                  <a:gd name="connsiteX3" fmla="*/ 2016224 w 2016224"/>
                  <a:gd name="connsiteY3" fmla="*/ 465296 h 465296"/>
                  <a:gd name="connsiteX4" fmla="*/ 0 w 2016224"/>
                  <a:gd name="connsiteY4" fmla="*/ 465296 h 465296"/>
                  <a:gd name="connsiteX0" fmla="*/ 0 w 2016224"/>
                  <a:gd name="connsiteY0" fmla="*/ 471979 h 471979"/>
                  <a:gd name="connsiteX1" fmla="*/ 128109 w 2016224"/>
                  <a:gd name="connsiteY1" fmla="*/ 111939 h 471979"/>
                  <a:gd name="connsiteX2" fmla="*/ 1888115 w 2016224"/>
                  <a:gd name="connsiteY2" fmla="*/ 111939 h 471979"/>
                  <a:gd name="connsiteX3" fmla="*/ 2016224 w 2016224"/>
                  <a:gd name="connsiteY3" fmla="*/ 471979 h 471979"/>
                  <a:gd name="connsiteX4" fmla="*/ 0 w 2016224"/>
                  <a:gd name="connsiteY4" fmla="*/ 471979 h 471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6224" h="471979">
                    <a:moveTo>
                      <a:pt x="0" y="471979"/>
                    </a:moveTo>
                    <a:lnTo>
                      <a:pt x="128109" y="111939"/>
                    </a:lnTo>
                    <a:cubicBezTo>
                      <a:pt x="572010" y="-7034"/>
                      <a:pt x="1260655" y="-64822"/>
                      <a:pt x="1888115" y="111939"/>
                    </a:cubicBezTo>
                    <a:lnTo>
                      <a:pt x="2016224" y="471979"/>
                    </a:lnTo>
                    <a:lnTo>
                      <a:pt x="0" y="471979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Oval 5">
                <a:extLst>
                  <a:ext uri="{FF2B5EF4-FFF2-40B4-BE49-F238E27FC236}">
                    <a16:creationId xmlns:a16="http://schemas.microsoft.com/office/drawing/2014/main" id="{DC7A0C74-C702-4280-A5DC-9A35084F09DE}"/>
                  </a:ext>
                </a:extLst>
              </p:cNvPr>
              <p:cNvSpPr/>
              <p:nvPr/>
            </p:nvSpPr>
            <p:spPr>
              <a:xfrm>
                <a:off x="5580223" y="4160675"/>
                <a:ext cx="2016000" cy="302944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7" name="Freeform 9">
              <a:extLst>
                <a:ext uri="{FF2B5EF4-FFF2-40B4-BE49-F238E27FC236}">
                  <a16:creationId xmlns:a16="http://schemas.microsoft.com/office/drawing/2014/main" id="{1767807F-F5DB-4C9F-B777-57B083B16046}"/>
                </a:ext>
              </a:extLst>
            </p:cNvPr>
            <p:cNvSpPr/>
            <p:nvPr/>
          </p:nvSpPr>
          <p:spPr>
            <a:xfrm>
              <a:off x="10158461" y="3344960"/>
              <a:ext cx="384488" cy="2030026"/>
            </a:xfrm>
            <a:custGeom>
              <a:avLst/>
              <a:gdLst>
                <a:gd name="connsiteX0" fmla="*/ 171450 w 323850"/>
                <a:gd name="connsiteY0" fmla="*/ 28575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71450 w 323850"/>
                <a:gd name="connsiteY9" fmla="*/ 28575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76225 w 323850"/>
                <a:gd name="connsiteY7" fmla="*/ 0 h 2152650"/>
                <a:gd name="connsiteX8" fmla="*/ 167117 w 323850"/>
                <a:gd name="connsiteY8" fmla="*/ 2573 h 2152650"/>
                <a:gd name="connsiteX0" fmla="*/ 167117 w 327783"/>
                <a:gd name="connsiteY0" fmla="*/ 2573 h 2152650"/>
                <a:gd name="connsiteX1" fmla="*/ 152400 w 327783"/>
                <a:gd name="connsiteY1" fmla="*/ 647700 h 2152650"/>
                <a:gd name="connsiteX2" fmla="*/ 0 w 327783"/>
                <a:gd name="connsiteY2" fmla="*/ 1457325 h 2152650"/>
                <a:gd name="connsiteX3" fmla="*/ 180975 w 327783"/>
                <a:gd name="connsiteY3" fmla="*/ 2152650 h 2152650"/>
                <a:gd name="connsiteX4" fmla="*/ 323850 w 327783"/>
                <a:gd name="connsiteY4" fmla="*/ 2066925 h 2152650"/>
                <a:gd name="connsiteX5" fmla="*/ 161925 w 327783"/>
                <a:gd name="connsiteY5" fmla="*/ 1419225 h 2152650"/>
                <a:gd name="connsiteX6" fmla="*/ 295275 w 327783"/>
                <a:gd name="connsiteY6" fmla="*/ 628650 h 2152650"/>
                <a:gd name="connsiteX7" fmla="*/ 276225 w 327783"/>
                <a:gd name="connsiteY7" fmla="*/ 0 h 2152650"/>
                <a:gd name="connsiteX8" fmla="*/ 167117 w 327783"/>
                <a:gd name="connsiteY8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78793 w 361458"/>
                <a:gd name="connsiteY0" fmla="*/ 2573 h 2152650"/>
                <a:gd name="connsiteX1" fmla="*/ 164076 w 361458"/>
                <a:gd name="connsiteY1" fmla="*/ 647700 h 2152650"/>
                <a:gd name="connsiteX2" fmla="*/ 11676 w 361458"/>
                <a:gd name="connsiteY2" fmla="*/ 1457325 h 2152650"/>
                <a:gd name="connsiteX3" fmla="*/ 192651 w 361458"/>
                <a:gd name="connsiteY3" fmla="*/ 2152650 h 2152650"/>
                <a:gd name="connsiteX4" fmla="*/ 335526 w 361458"/>
                <a:gd name="connsiteY4" fmla="*/ 2066925 h 2152650"/>
                <a:gd name="connsiteX5" fmla="*/ 173601 w 361458"/>
                <a:gd name="connsiteY5" fmla="*/ 1419225 h 2152650"/>
                <a:gd name="connsiteX6" fmla="*/ 306951 w 361458"/>
                <a:gd name="connsiteY6" fmla="*/ 628650 h 2152650"/>
                <a:gd name="connsiteX7" fmla="*/ 360986 w 361458"/>
                <a:gd name="connsiteY7" fmla="*/ 216050 h 2152650"/>
                <a:gd name="connsiteX8" fmla="*/ 287901 w 361458"/>
                <a:gd name="connsiteY8" fmla="*/ 0 h 2152650"/>
                <a:gd name="connsiteX9" fmla="*/ 178793 w 361458"/>
                <a:gd name="connsiteY9" fmla="*/ 2573 h 2152650"/>
                <a:gd name="connsiteX0" fmla="*/ 178793 w 361849"/>
                <a:gd name="connsiteY0" fmla="*/ 2573 h 2152650"/>
                <a:gd name="connsiteX1" fmla="*/ 164076 w 361849"/>
                <a:gd name="connsiteY1" fmla="*/ 647700 h 2152650"/>
                <a:gd name="connsiteX2" fmla="*/ 11676 w 361849"/>
                <a:gd name="connsiteY2" fmla="*/ 1457325 h 2152650"/>
                <a:gd name="connsiteX3" fmla="*/ 192651 w 361849"/>
                <a:gd name="connsiteY3" fmla="*/ 2152650 h 2152650"/>
                <a:gd name="connsiteX4" fmla="*/ 335526 w 361849"/>
                <a:gd name="connsiteY4" fmla="*/ 2066925 h 2152650"/>
                <a:gd name="connsiteX5" fmla="*/ 173601 w 361849"/>
                <a:gd name="connsiteY5" fmla="*/ 1419225 h 2152650"/>
                <a:gd name="connsiteX6" fmla="*/ 315618 w 361849"/>
                <a:gd name="connsiteY6" fmla="*/ 654652 h 2152650"/>
                <a:gd name="connsiteX7" fmla="*/ 360986 w 361849"/>
                <a:gd name="connsiteY7" fmla="*/ 216050 h 2152650"/>
                <a:gd name="connsiteX8" fmla="*/ 287901 w 361849"/>
                <a:gd name="connsiteY8" fmla="*/ 0 h 2152650"/>
                <a:gd name="connsiteX9" fmla="*/ 178793 w 361849"/>
                <a:gd name="connsiteY9" fmla="*/ 2573 h 2152650"/>
                <a:gd name="connsiteX0" fmla="*/ 178793 w 361849"/>
                <a:gd name="connsiteY0" fmla="*/ 2573 h 2152650"/>
                <a:gd name="connsiteX1" fmla="*/ 164076 w 361849"/>
                <a:gd name="connsiteY1" fmla="*/ 647700 h 2152650"/>
                <a:gd name="connsiteX2" fmla="*/ 11676 w 361849"/>
                <a:gd name="connsiteY2" fmla="*/ 1457325 h 2152650"/>
                <a:gd name="connsiteX3" fmla="*/ 192651 w 361849"/>
                <a:gd name="connsiteY3" fmla="*/ 2152650 h 2152650"/>
                <a:gd name="connsiteX4" fmla="*/ 361528 w 361849"/>
                <a:gd name="connsiteY4" fmla="*/ 2131929 h 2152650"/>
                <a:gd name="connsiteX5" fmla="*/ 173601 w 361849"/>
                <a:gd name="connsiteY5" fmla="*/ 1419225 h 2152650"/>
                <a:gd name="connsiteX6" fmla="*/ 315618 w 361849"/>
                <a:gd name="connsiteY6" fmla="*/ 654652 h 2152650"/>
                <a:gd name="connsiteX7" fmla="*/ 360986 w 361849"/>
                <a:gd name="connsiteY7" fmla="*/ 216050 h 2152650"/>
                <a:gd name="connsiteX8" fmla="*/ 287901 w 361849"/>
                <a:gd name="connsiteY8" fmla="*/ 0 h 2152650"/>
                <a:gd name="connsiteX9" fmla="*/ 178793 w 361849"/>
                <a:gd name="connsiteY9" fmla="*/ 2573 h 2152650"/>
                <a:gd name="connsiteX0" fmla="*/ 178793 w 361528"/>
                <a:gd name="connsiteY0" fmla="*/ 2573 h 2152650"/>
                <a:gd name="connsiteX1" fmla="*/ 164076 w 361528"/>
                <a:gd name="connsiteY1" fmla="*/ 647700 h 2152650"/>
                <a:gd name="connsiteX2" fmla="*/ 11676 w 361528"/>
                <a:gd name="connsiteY2" fmla="*/ 1457325 h 2152650"/>
                <a:gd name="connsiteX3" fmla="*/ 192651 w 361528"/>
                <a:gd name="connsiteY3" fmla="*/ 2152650 h 2152650"/>
                <a:gd name="connsiteX4" fmla="*/ 361528 w 361528"/>
                <a:gd name="connsiteY4" fmla="*/ 2131929 h 2152650"/>
                <a:gd name="connsiteX5" fmla="*/ 173601 w 361528"/>
                <a:gd name="connsiteY5" fmla="*/ 1419225 h 2152650"/>
                <a:gd name="connsiteX6" fmla="*/ 315618 w 361528"/>
                <a:gd name="connsiteY6" fmla="*/ 654652 h 2152650"/>
                <a:gd name="connsiteX7" fmla="*/ 287901 w 361528"/>
                <a:gd name="connsiteY7" fmla="*/ 0 h 2152650"/>
                <a:gd name="connsiteX8" fmla="*/ 178793 w 361528"/>
                <a:gd name="connsiteY8" fmla="*/ 2573 h 2152650"/>
                <a:gd name="connsiteX0" fmla="*/ 178793 w 374776"/>
                <a:gd name="connsiteY0" fmla="*/ 2573 h 2152650"/>
                <a:gd name="connsiteX1" fmla="*/ 164076 w 374776"/>
                <a:gd name="connsiteY1" fmla="*/ 647700 h 2152650"/>
                <a:gd name="connsiteX2" fmla="*/ 11676 w 374776"/>
                <a:gd name="connsiteY2" fmla="*/ 1457325 h 2152650"/>
                <a:gd name="connsiteX3" fmla="*/ 192651 w 374776"/>
                <a:gd name="connsiteY3" fmla="*/ 2152650 h 2152650"/>
                <a:gd name="connsiteX4" fmla="*/ 361528 w 374776"/>
                <a:gd name="connsiteY4" fmla="*/ 2131929 h 2152650"/>
                <a:gd name="connsiteX5" fmla="*/ 173601 w 374776"/>
                <a:gd name="connsiteY5" fmla="*/ 1419225 h 2152650"/>
                <a:gd name="connsiteX6" fmla="*/ 315618 w 374776"/>
                <a:gd name="connsiteY6" fmla="*/ 654652 h 2152650"/>
                <a:gd name="connsiteX7" fmla="*/ 287901 w 374776"/>
                <a:gd name="connsiteY7" fmla="*/ 0 h 2152650"/>
                <a:gd name="connsiteX8" fmla="*/ 178793 w 374776"/>
                <a:gd name="connsiteY8" fmla="*/ 2573 h 2152650"/>
                <a:gd name="connsiteX0" fmla="*/ 178793 w 391181"/>
                <a:gd name="connsiteY0" fmla="*/ 2573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78793 w 391181"/>
                <a:gd name="connsiteY8" fmla="*/ 2573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50132 w 392855"/>
                <a:gd name="connsiteY0" fmla="*/ 15574 h 2152650"/>
                <a:gd name="connsiteX1" fmla="*/ 148416 w 392855"/>
                <a:gd name="connsiteY1" fmla="*/ 647700 h 2152650"/>
                <a:gd name="connsiteX2" fmla="*/ 13350 w 392855"/>
                <a:gd name="connsiteY2" fmla="*/ 1457325 h 2152650"/>
                <a:gd name="connsiteX3" fmla="*/ 194325 w 392855"/>
                <a:gd name="connsiteY3" fmla="*/ 2152650 h 2152650"/>
                <a:gd name="connsiteX4" fmla="*/ 363202 w 392855"/>
                <a:gd name="connsiteY4" fmla="*/ 2131929 h 2152650"/>
                <a:gd name="connsiteX5" fmla="*/ 175275 w 392855"/>
                <a:gd name="connsiteY5" fmla="*/ 1419225 h 2152650"/>
                <a:gd name="connsiteX6" fmla="*/ 317292 w 392855"/>
                <a:gd name="connsiteY6" fmla="*/ 654652 h 2152650"/>
                <a:gd name="connsiteX7" fmla="*/ 289575 w 392855"/>
                <a:gd name="connsiteY7" fmla="*/ 0 h 2152650"/>
                <a:gd name="connsiteX8" fmla="*/ 150132 w 392855"/>
                <a:gd name="connsiteY8" fmla="*/ 15574 h 2152650"/>
                <a:gd name="connsiteX0" fmla="*/ 132798 w 392855"/>
                <a:gd name="connsiteY0" fmla="*/ 11240 h 2152650"/>
                <a:gd name="connsiteX1" fmla="*/ 148416 w 392855"/>
                <a:gd name="connsiteY1" fmla="*/ 647700 h 2152650"/>
                <a:gd name="connsiteX2" fmla="*/ 13350 w 392855"/>
                <a:gd name="connsiteY2" fmla="*/ 1457325 h 2152650"/>
                <a:gd name="connsiteX3" fmla="*/ 194325 w 392855"/>
                <a:gd name="connsiteY3" fmla="*/ 2152650 h 2152650"/>
                <a:gd name="connsiteX4" fmla="*/ 363202 w 392855"/>
                <a:gd name="connsiteY4" fmla="*/ 2131929 h 2152650"/>
                <a:gd name="connsiteX5" fmla="*/ 175275 w 392855"/>
                <a:gd name="connsiteY5" fmla="*/ 1419225 h 2152650"/>
                <a:gd name="connsiteX6" fmla="*/ 317292 w 392855"/>
                <a:gd name="connsiteY6" fmla="*/ 654652 h 2152650"/>
                <a:gd name="connsiteX7" fmla="*/ 289575 w 392855"/>
                <a:gd name="connsiteY7" fmla="*/ 0 h 2152650"/>
                <a:gd name="connsiteX8" fmla="*/ 132798 w 392855"/>
                <a:gd name="connsiteY8" fmla="*/ 11240 h 2152650"/>
                <a:gd name="connsiteX0" fmla="*/ 115464 w 392855"/>
                <a:gd name="connsiteY0" fmla="*/ 0 h 2158745"/>
                <a:gd name="connsiteX1" fmla="*/ 148416 w 392855"/>
                <a:gd name="connsiteY1" fmla="*/ 653795 h 2158745"/>
                <a:gd name="connsiteX2" fmla="*/ 13350 w 392855"/>
                <a:gd name="connsiteY2" fmla="*/ 1463420 h 2158745"/>
                <a:gd name="connsiteX3" fmla="*/ 194325 w 392855"/>
                <a:gd name="connsiteY3" fmla="*/ 2158745 h 2158745"/>
                <a:gd name="connsiteX4" fmla="*/ 363202 w 392855"/>
                <a:gd name="connsiteY4" fmla="*/ 2138024 h 2158745"/>
                <a:gd name="connsiteX5" fmla="*/ 175275 w 392855"/>
                <a:gd name="connsiteY5" fmla="*/ 1425320 h 2158745"/>
                <a:gd name="connsiteX6" fmla="*/ 317292 w 392855"/>
                <a:gd name="connsiteY6" fmla="*/ 660747 h 2158745"/>
                <a:gd name="connsiteX7" fmla="*/ 289575 w 392855"/>
                <a:gd name="connsiteY7" fmla="*/ 6095 h 2158745"/>
                <a:gd name="connsiteX8" fmla="*/ 115464 w 392855"/>
                <a:gd name="connsiteY8" fmla="*/ 0 h 2158745"/>
                <a:gd name="connsiteX0" fmla="*/ 115464 w 392855"/>
                <a:gd name="connsiteY0" fmla="*/ 0 h 2158745"/>
                <a:gd name="connsiteX1" fmla="*/ 148416 w 392855"/>
                <a:gd name="connsiteY1" fmla="*/ 653795 h 2158745"/>
                <a:gd name="connsiteX2" fmla="*/ 13350 w 392855"/>
                <a:gd name="connsiteY2" fmla="*/ 1463420 h 2158745"/>
                <a:gd name="connsiteX3" fmla="*/ 194325 w 392855"/>
                <a:gd name="connsiteY3" fmla="*/ 2158745 h 2158745"/>
                <a:gd name="connsiteX4" fmla="*/ 363202 w 392855"/>
                <a:gd name="connsiteY4" fmla="*/ 2138024 h 2158745"/>
                <a:gd name="connsiteX5" fmla="*/ 175275 w 392855"/>
                <a:gd name="connsiteY5" fmla="*/ 1425320 h 2158745"/>
                <a:gd name="connsiteX6" fmla="*/ 317292 w 392855"/>
                <a:gd name="connsiteY6" fmla="*/ 660747 h 2158745"/>
                <a:gd name="connsiteX7" fmla="*/ 289575 w 392855"/>
                <a:gd name="connsiteY7" fmla="*/ 6095 h 2158745"/>
                <a:gd name="connsiteX8" fmla="*/ 115464 w 392855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46589 w 418794"/>
                <a:gd name="connsiteY0" fmla="*/ 0 h 2158745"/>
                <a:gd name="connsiteX1" fmla="*/ 179541 w 418794"/>
                <a:gd name="connsiteY1" fmla="*/ 653795 h 2158745"/>
                <a:gd name="connsiteX2" fmla="*/ 22807 w 418794"/>
                <a:gd name="connsiteY2" fmla="*/ 1463420 h 2158745"/>
                <a:gd name="connsiteX3" fmla="*/ 225450 w 418794"/>
                <a:gd name="connsiteY3" fmla="*/ 2158745 h 2158745"/>
                <a:gd name="connsiteX4" fmla="*/ 394327 w 418794"/>
                <a:gd name="connsiteY4" fmla="*/ 2138024 h 2158745"/>
                <a:gd name="connsiteX5" fmla="*/ 206400 w 418794"/>
                <a:gd name="connsiteY5" fmla="*/ 1425320 h 2158745"/>
                <a:gd name="connsiteX6" fmla="*/ 348417 w 418794"/>
                <a:gd name="connsiteY6" fmla="*/ 660747 h 2158745"/>
                <a:gd name="connsiteX7" fmla="*/ 320700 w 418794"/>
                <a:gd name="connsiteY7" fmla="*/ 6095 h 2158745"/>
                <a:gd name="connsiteX8" fmla="*/ 146589 w 418794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2139 w 408867"/>
                <a:gd name="connsiteY5" fmla="*/ 1442655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83472 w 408867"/>
                <a:gd name="connsiteY5" fmla="*/ 1464323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83472 w 408867"/>
                <a:gd name="connsiteY5" fmla="*/ 1464323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8867" h="2158745">
                  <a:moveTo>
                    <a:pt x="136662" y="0"/>
                  </a:moveTo>
                  <a:cubicBezTo>
                    <a:pt x="357106" y="423057"/>
                    <a:pt x="226524" y="447420"/>
                    <a:pt x="169614" y="653795"/>
                  </a:cubicBezTo>
                  <a:cubicBezTo>
                    <a:pt x="62476" y="928004"/>
                    <a:pt x="-35995" y="1228214"/>
                    <a:pt x="12880" y="1463420"/>
                  </a:cubicBezTo>
                  <a:cubicBezTo>
                    <a:pt x="90539" y="1695195"/>
                    <a:pt x="124862" y="1909635"/>
                    <a:pt x="215523" y="2158745"/>
                  </a:cubicBezTo>
                  <a:lnTo>
                    <a:pt x="384400" y="2138024"/>
                  </a:lnTo>
                  <a:cubicBezTo>
                    <a:pt x="291422" y="1891788"/>
                    <a:pt x="246114" y="1701891"/>
                    <a:pt x="183472" y="1464323"/>
                  </a:cubicBezTo>
                  <a:cubicBezTo>
                    <a:pt x="123916" y="1200798"/>
                    <a:pt x="220367" y="928605"/>
                    <a:pt x="338490" y="660747"/>
                  </a:cubicBezTo>
                  <a:cubicBezTo>
                    <a:pt x="409544" y="458878"/>
                    <a:pt x="463586" y="335791"/>
                    <a:pt x="310773" y="6095"/>
                  </a:cubicBezTo>
                  <a:lnTo>
                    <a:pt x="1366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8" name="Group 2">
              <a:extLst>
                <a:ext uri="{FF2B5EF4-FFF2-40B4-BE49-F238E27FC236}">
                  <a16:creationId xmlns:a16="http://schemas.microsoft.com/office/drawing/2014/main" id="{94622D32-E789-4D6C-8900-6995401F2D8D}"/>
                </a:ext>
              </a:extLst>
            </p:cNvPr>
            <p:cNvGrpSpPr/>
            <p:nvPr/>
          </p:nvGrpSpPr>
          <p:grpSpPr>
            <a:xfrm rot="15300000">
              <a:off x="9172821" y="4234184"/>
              <a:ext cx="840355" cy="1211053"/>
              <a:chOff x="967240" y="3289369"/>
              <a:chExt cx="1100200" cy="1585520"/>
            </a:xfrm>
          </p:grpSpPr>
          <p:sp>
            <p:nvSpPr>
              <p:cNvPr id="59" name="Freeform 3">
                <a:extLst>
                  <a:ext uri="{FF2B5EF4-FFF2-40B4-BE49-F238E27FC236}">
                    <a16:creationId xmlns:a16="http://schemas.microsoft.com/office/drawing/2014/main" id="{7D900833-3D3D-47E4-858A-C40F9F21194B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Freeform 4">
                <a:extLst>
                  <a:ext uri="{FF2B5EF4-FFF2-40B4-BE49-F238E27FC236}">
                    <a16:creationId xmlns:a16="http://schemas.microsoft.com/office/drawing/2014/main" id="{50C5AF16-B51D-4007-9687-63CFB0CC7336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1" name="Freeform 13">
              <a:extLst>
                <a:ext uri="{FF2B5EF4-FFF2-40B4-BE49-F238E27FC236}">
                  <a16:creationId xmlns:a16="http://schemas.microsoft.com/office/drawing/2014/main" id="{06207B0B-E697-477E-AB1F-95B852275EDC}"/>
                </a:ext>
              </a:extLst>
            </p:cNvPr>
            <p:cNvSpPr/>
            <p:nvPr/>
          </p:nvSpPr>
          <p:spPr>
            <a:xfrm rot="4407011">
              <a:off x="10755981" y="3142221"/>
              <a:ext cx="312622" cy="880439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2" name="Group 15">
              <a:extLst>
                <a:ext uri="{FF2B5EF4-FFF2-40B4-BE49-F238E27FC236}">
                  <a16:creationId xmlns:a16="http://schemas.microsoft.com/office/drawing/2014/main" id="{60BCC690-0E10-4ABB-8A16-F39F8A7C62A0}"/>
                </a:ext>
              </a:extLst>
            </p:cNvPr>
            <p:cNvGrpSpPr/>
            <p:nvPr/>
          </p:nvGrpSpPr>
          <p:grpSpPr>
            <a:xfrm rot="5400000">
              <a:off x="10511764" y="3666117"/>
              <a:ext cx="830970" cy="1197527"/>
              <a:chOff x="967240" y="3289369"/>
              <a:chExt cx="1100200" cy="1585520"/>
            </a:xfrm>
          </p:grpSpPr>
          <p:sp>
            <p:nvSpPr>
              <p:cNvPr id="63" name="Freeform 16">
                <a:extLst>
                  <a:ext uri="{FF2B5EF4-FFF2-40B4-BE49-F238E27FC236}">
                    <a16:creationId xmlns:a16="http://schemas.microsoft.com/office/drawing/2014/main" id="{6BE42629-DF28-4D69-BB25-1E9EFEB5CBFA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Freeform 17">
                <a:extLst>
                  <a:ext uri="{FF2B5EF4-FFF2-40B4-BE49-F238E27FC236}">
                    <a16:creationId xmlns:a16="http://schemas.microsoft.com/office/drawing/2014/main" id="{DFFE370E-0157-4F20-BCE8-C5775158881C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89A63D4A-9178-4AC4-A2DC-92C646D885E5}"/>
                </a:ext>
              </a:extLst>
            </p:cNvPr>
            <p:cNvSpPr/>
            <p:nvPr/>
          </p:nvSpPr>
          <p:spPr>
            <a:xfrm rot="7156190" flipV="1">
              <a:off x="9744469" y="3097730"/>
              <a:ext cx="368289" cy="1037214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C04103FE-7BF5-4B32-8CE3-4225973183E9}"/>
                </a:ext>
              </a:extLst>
            </p:cNvPr>
            <p:cNvSpPr/>
            <p:nvPr/>
          </p:nvSpPr>
          <p:spPr>
            <a:xfrm rot="3762166">
              <a:off x="10668539" y="4395519"/>
              <a:ext cx="352120" cy="991676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7084F6AE-DA04-4DA4-9310-711BB411A293}"/>
                </a:ext>
              </a:extLst>
            </p:cNvPr>
            <p:cNvSpPr/>
            <p:nvPr/>
          </p:nvSpPr>
          <p:spPr>
            <a:xfrm rot="6040617" flipV="1">
              <a:off x="9452722" y="3475592"/>
              <a:ext cx="430913" cy="1213583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Chord 23">
              <a:extLst>
                <a:ext uri="{FF2B5EF4-FFF2-40B4-BE49-F238E27FC236}">
                  <a16:creationId xmlns:a16="http://schemas.microsoft.com/office/drawing/2014/main" id="{887D041F-4F4D-4A67-AF8A-FFD8984DEA33}"/>
                </a:ext>
              </a:extLst>
            </p:cNvPr>
            <p:cNvSpPr/>
            <p:nvPr/>
          </p:nvSpPr>
          <p:spPr>
            <a:xfrm>
              <a:off x="10043692" y="5240443"/>
              <a:ext cx="722992" cy="177384"/>
            </a:xfrm>
            <a:custGeom>
              <a:avLst/>
              <a:gdLst>
                <a:gd name="connsiteX0" fmla="*/ 115433 w 914400"/>
                <a:gd name="connsiteY0" fmla="*/ 153510 h 914400"/>
                <a:gd name="connsiteX1" fmla="*/ 462323 w 914400"/>
                <a:gd name="connsiteY1" fmla="*/ 28 h 914400"/>
                <a:gd name="connsiteX2" fmla="*/ 805686 w 914400"/>
                <a:gd name="connsiteY2" fmla="*/ 161244 h 914400"/>
                <a:gd name="connsiteX3" fmla="*/ 115433 w 914400"/>
                <a:gd name="connsiteY3" fmla="*/ 153510 h 914400"/>
                <a:gd name="connsiteX0" fmla="*/ 0 w 723591"/>
                <a:gd name="connsiteY0" fmla="*/ 177315 h 177532"/>
                <a:gd name="connsiteX1" fmla="*/ 380228 w 723591"/>
                <a:gd name="connsiteY1" fmla="*/ 21 h 177532"/>
                <a:gd name="connsiteX2" fmla="*/ 723591 w 723591"/>
                <a:gd name="connsiteY2" fmla="*/ 161237 h 177532"/>
                <a:gd name="connsiteX3" fmla="*/ 0 w 723591"/>
                <a:gd name="connsiteY3" fmla="*/ 177315 h 177532"/>
                <a:gd name="connsiteX0" fmla="*/ 0 w 759310"/>
                <a:gd name="connsiteY0" fmla="*/ 177315 h 185049"/>
                <a:gd name="connsiteX1" fmla="*/ 380228 w 759310"/>
                <a:gd name="connsiteY1" fmla="*/ 21 h 185049"/>
                <a:gd name="connsiteX2" fmla="*/ 759310 w 759310"/>
                <a:gd name="connsiteY2" fmla="*/ 185049 h 185049"/>
                <a:gd name="connsiteX3" fmla="*/ 0 w 759310"/>
                <a:gd name="connsiteY3" fmla="*/ 177315 h 185049"/>
                <a:gd name="connsiteX0" fmla="*/ 0 w 759310"/>
                <a:gd name="connsiteY0" fmla="*/ 177315 h 188144"/>
                <a:gd name="connsiteX1" fmla="*/ 380228 w 759310"/>
                <a:gd name="connsiteY1" fmla="*/ 21 h 188144"/>
                <a:gd name="connsiteX2" fmla="*/ 759310 w 759310"/>
                <a:gd name="connsiteY2" fmla="*/ 185049 h 188144"/>
                <a:gd name="connsiteX3" fmla="*/ 0 w 759310"/>
                <a:gd name="connsiteY3" fmla="*/ 177315 h 188144"/>
                <a:gd name="connsiteX0" fmla="*/ 0 w 759310"/>
                <a:gd name="connsiteY0" fmla="*/ 177315 h 191233"/>
                <a:gd name="connsiteX1" fmla="*/ 380228 w 759310"/>
                <a:gd name="connsiteY1" fmla="*/ 21 h 191233"/>
                <a:gd name="connsiteX2" fmla="*/ 759310 w 759310"/>
                <a:gd name="connsiteY2" fmla="*/ 185049 h 191233"/>
                <a:gd name="connsiteX3" fmla="*/ 0 w 759310"/>
                <a:gd name="connsiteY3" fmla="*/ 177315 h 191233"/>
                <a:gd name="connsiteX0" fmla="*/ 0 w 759310"/>
                <a:gd name="connsiteY0" fmla="*/ 177315 h 187572"/>
                <a:gd name="connsiteX1" fmla="*/ 380228 w 759310"/>
                <a:gd name="connsiteY1" fmla="*/ 21 h 187572"/>
                <a:gd name="connsiteX2" fmla="*/ 759310 w 759310"/>
                <a:gd name="connsiteY2" fmla="*/ 177905 h 187572"/>
                <a:gd name="connsiteX3" fmla="*/ 0 w 759310"/>
                <a:gd name="connsiteY3" fmla="*/ 177315 h 187572"/>
                <a:gd name="connsiteX0" fmla="*/ 0 w 768835"/>
                <a:gd name="connsiteY0" fmla="*/ 177315 h 188632"/>
                <a:gd name="connsiteX1" fmla="*/ 380228 w 768835"/>
                <a:gd name="connsiteY1" fmla="*/ 21 h 188632"/>
                <a:gd name="connsiteX2" fmla="*/ 768835 w 768835"/>
                <a:gd name="connsiteY2" fmla="*/ 180287 h 188632"/>
                <a:gd name="connsiteX3" fmla="*/ 0 w 768835"/>
                <a:gd name="connsiteY3" fmla="*/ 177315 h 188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35" h="188632">
                  <a:moveTo>
                    <a:pt x="0" y="177315"/>
                  </a:moveTo>
                  <a:cubicBezTo>
                    <a:pt x="87950" y="78338"/>
                    <a:pt x="247828" y="-1462"/>
                    <a:pt x="380228" y="21"/>
                  </a:cubicBezTo>
                  <a:cubicBezTo>
                    <a:pt x="512627" y="1505"/>
                    <a:pt x="683125" y="79364"/>
                    <a:pt x="768835" y="180287"/>
                  </a:cubicBezTo>
                  <a:cubicBezTo>
                    <a:pt x="513351" y="189616"/>
                    <a:pt x="257866" y="194180"/>
                    <a:pt x="0" y="177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100" name="Picture 3">
              <a:extLst>
                <a:ext uri="{FF2B5EF4-FFF2-40B4-BE49-F238E27FC236}">
                  <a16:creationId xmlns:a16="http://schemas.microsoft.com/office/drawing/2014/main" id="{4395723A-48FB-46B5-89E6-2BF689D0D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36658" y="1513973"/>
              <a:ext cx="2099967" cy="20684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9820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L-Shape 2">
            <a:extLst>
              <a:ext uri="{FF2B5EF4-FFF2-40B4-BE49-F238E27FC236}">
                <a16:creationId xmlns:a16="http://schemas.microsoft.com/office/drawing/2014/main" id="{4BC5D10F-C964-4D2B-96E3-ACD6D971ECE8}"/>
              </a:ext>
            </a:extLst>
          </p:cNvPr>
          <p:cNvSpPr/>
          <p:nvPr/>
        </p:nvSpPr>
        <p:spPr>
          <a:xfrm rot="10800000">
            <a:off x="1005590" y="4276302"/>
            <a:ext cx="1855486" cy="1855485"/>
          </a:xfrm>
          <a:custGeom>
            <a:avLst/>
            <a:gdLst/>
            <a:ahLst/>
            <a:cxnLst/>
            <a:rect l="l" t="t" r="r" b="b"/>
            <a:pathLst>
              <a:path w="1639462" h="1639461">
                <a:moveTo>
                  <a:pt x="254587" y="1639461"/>
                </a:moveTo>
                <a:lnTo>
                  <a:pt x="254587" y="1639461"/>
                </a:lnTo>
                <a:lnTo>
                  <a:pt x="0" y="1639461"/>
                </a:lnTo>
                <a:lnTo>
                  <a:pt x="0" y="343317"/>
                </a:lnTo>
                <a:lnTo>
                  <a:pt x="358513" y="343317"/>
                </a:lnTo>
                <a:lnTo>
                  <a:pt x="358513" y="1026362"/>
                </a:lnTo>
                <a:lnTo>
                  <a:pt x="1384875" y="0"/>
                </a:lnTo>
                <a:lnTo>
                  <a:pt x="1639462" y="254586"/>
                </a:lnTo>
                <a:lnTo>
                  <a:pt x="590237" y="1303812"/>
                </a:lnTo>
                <a:lnTo>
                  <a:pt x="1296144" y="1303812"/>
                </a:lnTo>
                <a:lnTo>
                  <a:pt x="1296144" y="1639461"/>
                </a:lnTo>
                <a:lnTo>
                  <a:pt x="254588" y="1639461"/>
                </a:lnTo>
                <a:close/>
              </a:path>
            </a:pathLst>
          </a:cu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L-Shape 2">
            <a:extLst>
              <a:ext uri="{FF2B5EF4-FFF2-40B4-BE49-F238E27FC236}">
                <a16:creationId xmlns:a16="http://schemas.microsoft.com/office/drawing/2014/main" id="{2236167F-039D-42CA-B69B-A717A7F634A4}"/>
              </a:ext>
            </a:extLst>
          </p:cNvPr>
          <p:cNvSpPr/>
          <p:nvPr/>
        </p:nvSpPr>
        <p:spPr>
          <a:xfrm rot="10800000">
            <a:off x="3691192" y="3475969"/>
            <a:ext cx="1855486" cy="1855485"/>
          </a:xfrm>
          <a:custGeom>
            <a:avLst/>
            <a:gdLst/>
            <a:ahLst/>
            <a:cxnLst/>
            <a:rect l="l" t="t" r="r" b="b"/>
            <a:pathLst>
              <a:path w="1639462" h="1639461">
                <a:moveTo>
                  <a:pt x="254587" y="1639461"/>
                </a:moveTo>
                <a:lnTo>
                  <a:pt x="254587" y="1639461"/>
                </a:lnTo>
                <a:lnTo>
                  <a:pt x="0" y="1639461"/>
                </a:lnTo>
                <a:lnTo>
                  <a:pt x="0" y="343317"/>
                </a:lnTo>
                <a:lnTo>
                  <a:pt x="358513" y="343317"/>
                </a:lnTo>
                <a:lnTo>
                  <a:pt x="358513" y="1026362"/>
                </a:lnTo>
                <a:lnTo>
                  <a:pt x="1384875" y="0"/>
                </a:lnTo>
                <a:lnTo>
                  <a:pt x="1639462" y="254586"/>
                </a:lnTo>
                <a:lnTo>
                  <a:pt x="590237" y="1303812"/>
                </a:lnTo>
                <a:lnTo>
                  <a:pt x="1296144" y="1303812"/>
                </a:lnTo>
                <a:lnTo>
                  <a:pt x="1296144" y="1639461"/>
                </a:lnTo>
                <a:lnTo>
                  <a:pt x="254588" y="1639461"/>
                </a:lnTo>
                <a:close/>
              </a:path>
            </a:pathLst>
          </a:cu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-Shape 2">
            <a:extLst>
              <a:ext uri="{FF2B5EF4-FFF2-40B4-BE49-F238E27FC236}">
                <a16:creationId xmlns:a16="http://schemas.microsoft.com/office/drawing/2014/main" id="{67DB8D24-AF49-4A9E-869D-B195417959A0}"/>
              </a:ext>
            </a:extLst>
          </p:cNvPr>
          <p:cNvSpPr/>
          <p:nvPr/>
        </p:nvSpPr>
        <p:spPr>
          <a:xfrm rot="10800000">
            <a:off x="6376794" y="2675636"/>
            <a:ext cx="1855486" cy="1855485"/>
          </a:xfrm>
          <a:custGeom>
            <a:avLst/>
            <a:gdLst/>
            <a:ahLst/>
            <a:cxnLst/>
            <a:rect l="l" t="t" r="r" b="b"/>
            <a:pathLst>
              <a:path w="1639462" h="1639461">
                <a:moveTo>
                  <a:pt x="254587" y="1639461"/>
                </a:moveTo>
                <a:lnTo>
                  <a:pt x="254587" y="1639461"/>
                </a:lnTo>
                <a:lnTo>
                  <a:pt x="0" y="1639461"/>
                </a:lnTo>
                <a:lnTo>
                  <a:pt x="0" y="343317"/>
                </a:lnTo>
                <a:lnTo>
                  <a:pt x="358513" y="343317"/>
                </a:lnTo>
                <a:lnTo>
                  <a:pt x="358513" y="1026362"/>
                </a:lnTo>
                <a:lnTo>
                  <a:pt x="1384875" y="0"/>
                </a:lnTo>
                <a:lnTo>
                  <a:pt x="1639462" y="254586"/>
                </a:lnTo>
                <a:lnTo>
                  <a:pt x="590237" y="1303812"/>
                </a:lnTo>
                <a:lnTo>
                  <a:pt x="1296144" y="1303812"/>
                </a:lnTo>
                <a:lnTo>
                  <a:pt x="1296144" y="1639461"/>
                </a:lnTo>
                <a:lnTo>
                  <a:pt x="254588" y="1639461"/>
                </a:lnTo>
                <a:close/>
              </a:path>
            </a:pathLst>
          </a:cu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L-Shape 2">
            <a:extLst>
              <a:ext uri="{FF2B5EF4-FFF2-40B4-BE49-F238E27FC236}">
                <a16:creationId xmlns:a16="http://schemas.microsoft.com/office/drawing/2014/main" id="{D0B6E8A1-6F6D-462E-8979-1CABDD35E108}"/>
              </a:ext>
            </a:extLst>
          </p:cNvPr>
          <p:cNvSpPr/>
          <p:nvPr/>
        </p:nvSpPr>
        <p:spPr>
          <a:xfrm rot="10800000">
            <a:off x="9062396" y="1875303"/>
            <a:ext cx="1855486" cy="1855485"/>
          </a:xfrm>
          <a:custGeom>
            <a:avLst/>
            <a:gdLst/>
            <a:ahLst/>
            <a:cxnLst/>
            <a:rect l="l" t="t" r="r" b="b"/>
            <a:pathLst>
              <a:path w="1639462" h="1639461">
                <a:moveTo>
                  <a:pt x="254587" y="1639461"/>
                </a:moveTo>
                <a:lnTo>
                  <a:pt x="254587" y="1639461"/>
                </a:lnTo>
                <a:lnTo>
                  <a:pt x="0" y="1639461"/>
                </a:lnTo>
                <a:lnTo>
                  <a:pt x="0" y="343317"/>
                </a:lnTo>
                <a:lnTo>
                  <a:pt x="358513" y="343317"/>
                </a:lnTo>
                <a:lnTo>
                  <a:pt x="358513" y="1026362"/>
                </a:lnTo>
                <a:lnTo>
                  <a:pt x="1384875" y="0"/>
                </a:lnTo>
                <a:lnTo>
                  <a:pt x="1639462" y="254586"/>
                </a:lnTo>
                <a:lnTo>
                  <a:pt x="590237" y="1303812"/>
                </a:lnTo>
                <a:lnTo>
                  <a:pt x="1296144" y="1303812"/>
                </a:lnTo>
                <a:lnTo>
                  <a:pt x="1296144" y="1639461"/>
                </a:lnTo>
                <a:lnTo>
                  <a:pt x="254588" y="1639461"/>
                </a:lnTo>
                <a:close/>
              </a:path>
            </a:pathLst>
          </a:cu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0DA36A-FACE-4B96-9284-96047F67BA25}"/>
              </a:ext>
            </a:extLst>
          </p:cNvPr>
          <p:cNvSpPr txBox="1"/>
          <p:nvPr/>
        </p:nvSpPr>
        <p:spPr>
          <a:xfrm rot="18900000">
            <a:off x="967766" y="5218147"/>
            <a:ext cx="162128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91467B-EDC2-4A0A-B1B3-9082EDB29591}"/>
              </a:ext>
            </a:extLst>
          </p:cNvPr>
          <p:cNvSpPr txBox="1"/>
          <p:nvPr/>
        </p:nvSpPr>
        <p:spPr>
          <a:xfrm rot="18900000">
            <a:off x="3659699" y="4408052"/>
            <a:ext cx="162128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83138C-81DB-44E9-AF31-9E1F0CF6B89D}"/>
              </a:ext>
            </a:extLst>
          </p:cNvPr>
          <p:cNvSpPr txBox="1"/>
          <p:nvPr/>
        </p:nvSpPr>
        <p:spPr>
          <a:xfrm rot="18900000">
            <a:off x="6351632" y="3597958"/>
            <a:ext cx="162128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D30374-3309-4E4B-A6B0-C0419CD31F8B}"/>
              </a:ext>
            </a:extLst>
          </p:cNvPr>
          <p:cNvSpPr txBox="1"/>
          <p:nvPr/>
        </p:nvSpPr>
        <p:spPr>
          <a:xfrm rot="18900000">
            <a:off x="9043564" y="2787864"/>
            <a:ext cx="162128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1" name="Group 2">
            <a:extLst>
              <a:ext uri="{FF2B5EF4-FFF2-40B4-BE49-F238E27FC236}">
                <a16:creationId xmlns:a16="http://schemas.microsoft.com/office/drawing/2014/main" id="{49D9C1E9-9D38-4F7A-A4DF-7B5A8A1C5E90}"/>
              </a:ext>
            </a:extLst>
          </p:cNvPr>
          <p:cNvGrpSpPr/>
          <p:nvPr/>
        </p:nvGrpSpPr>
        <p:grpSpPr>
          <a:xfrm>
            <a:off x="909122" y="2599817"/>
            <a:ext cx="2076421" cy="1452344"/>
            <a:chOff x="1005509" y="2053079"/>
            <a:chExt cx="1982315" cy="145234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E660F4B-19D4-4EF0-A040-DA8F3F904E8C}"/>
                </a:ext>
              </a:extLst>
            </p:cNvPr>
            <p:cNvSpPr txBox="1"/>
            <p:nvPr/>
          </p:nvSpPr>
          <p:spPr>
            <a:xfrm>
              <a:off x="1005509" y="2053079"/>
              <a:ext cx="198231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BC69D35-5C27-479E-BFB1-45BCE54F514C}"/>
                </a:ext>
              </a:extLst>
            </p:cNvPr>
            <p:cNvSpPr txBox="1"/>
            <p:nvPr/>
          </p:nvSpPr>
          <p:spPr>
            <a:xfrm>
              <a:off x="1005510" y="2305094"/>
              <a:ext cx="19823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3">
            <a:extLst>
              <a:ext uri="{FF2B5EF4-FFF2-40B4-BE49-F238E27FC236}">
                <a16:creationId xmlns:a16="http://schemas.microsoft.com/office/drawing/2014/main" id="{A14BBD88-1175-45E9-A039-A2A86C7F9489}"/>
              </a:ext>
            </a:extLst>
          </p:cNvPr>
          <p:cNvGrpSpPr/>
          <p:nvPr/>
        </p:nvGrpSpPr>
        <p:grpSpPr>
          <a:xfrm>
            <a:off x="3673249" y="1803532"/>
            <a:ext cx="2076421" cy="1452344"/>
            <a:chOff x="2961536" y="1647319"/>
            <a:chExt cx="1982315" cy="145234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CF9CB2-4E31-404B-909C-D2C4502D0E11}"/>
                </a:ext>
              </a:extLst>
            </p:cNvPr>
            <p:cNvSpPr txBox="1"/>
            <p:nvPr/>
          </p:nvSpPr>
          <p:spPr>
            <a:xfrm>
              <a:off x="2961536" y="1647319"/>
              <a:ext cx="198231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09F39B-342E-433E-ADE7-938978BE2FC9}"/>
                </a:ext>
              </a:extLst>
            </p:cNvPr>
            <p:cNvSpPr txBox="1"/>
            <p:nvPr/>
          </p:nvSpPr>
          <p:spPr>
            <a:xfrm>
              <a:off x="2961537" y="1899334"/>
              <a:ext cx="19823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4">
            <a:extLst>
              <a:ext uri="{FF2B5EF4-FFF2-40B4-BE49-F238E27FC236}">
                <a16:creationId xmlns:a16="http://schemas.microsoft.com/office/drawing/2014/main" id="{E8D9B38F-D4D5-41ED-90F7-5D202D51674F}"/>
              </a:ext>
            </a:extLst>
          </p:cNvPr>
          <p:cNvGrpSpPr/>
          <p:nvPr/>
        </p:nvGrpSpPr>
        <p:grpSpPr>
          <a:xfrm>
            <a:off x="6437376" y="4693531"/>
            <a:ext cx="2076421" cy="1452344"/>
            <a:chOff x="4860032" y="4784968"/>
            <a:chExt cx="1982315" cy="145234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F55935D-EC47-4FEC-8EBE-56CF8A39990F}"/>
                </a:ext>
              </a:extLst>
            </p:cNvPr>
            <p:cNvSpPr txBox="1"/>
            <p:nvPr/>
          </p:nvSpPr>
          <p:spPr>
            <a:xfrm>
              <a:off x="4860032" y="4784968"/>
              <a:ext cx="198231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CCF5870-DBFD-433A-86F3-A9CAE0138A88}"/>
                </a:ext>
              </a:extLst>
            </p:cNvPr>
            <p:cNvSpPr txBox="1"/>
            <p:nvPr/>
          </p:nvSpPr>
          <p:spPr>
            <a:xfrm>
              <a:off x="4860033" y="5036983"/>
              <a:ext cx="19823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5">
            <a:extLst>
              <a:ext uri="{FF2B5EF4-FFF2-40B4-BE49-F238E27FC236}">
                <a16:creationId xmlns:a16="http://schemas.microsoft.com/office/drawing/2014/main" id="{E184206B-CB0F-49BA-8986-930BE4749452}"/>
              </a:ext>
            </a:extLst>
          </p:cNvPr>
          <p:cNvGrpSpPr/>
          <p:nvPr/>
        </p:nvGrpSpPr>
        <p:grpSpPr>
          <a:xfrm>
            <a:off x="9201502" y="4049646"/>
            <a:ext cx="2076421" cy="1452344"/>
            <a:chOff x="6816059" y="4379208"/>
            <a:chExt cx="1982315" cy="145234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6AA874D-E048-484A-9240-BA9A4C9766B1}"/>
                </a:ext>
              </a:extLst>
            </p:cNvPr>
            <p:cNvSpPr txBox="1"/>
            <p:nvPr/>
          </p:nvSpPr>
          <p:spPr>
            <a:xfrm>
              <a:off x="6816059" y="4379208"/>
              <a:ext cx="198231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E3CCEF8-7D80-49E6-8D4D-B64D92824161}"/>
                </a:ext>
              </a:extLst>
            </p:cNvPr>
            <p:cNvSpPr txBox="1"/>
            <p:nvPr/>
          </p:nvSpPr>
          <p:spPr>
            <a:xfrm>
              <a:off x="6816060" y="4631223"/>
              <a:ext cx="19823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3" name="Isosceles Triangle 51">
            <a:extLst>
              <a:ext uri="{FF2B5EF4-FFF2-40B4-BE49-F238E27FC236}">
                <a16:creationId xmlns:a16="http://schemas.microsoft.com/office/drawing/2014/main" id="{822106B9-F9E6-4AEE-8619-20B475CB5AE5}"/>
              </a:ext>
            </a:extLst>
          </p:cNvPr>
          <p:cNvSpPr/>
          <p:nvPr/>
        </p:nvSpPr>
        <p:spPr>
          <a:xfrm>
            <a:off x="2365073" y="4445788"/>
            <a:ext cx="333042" cy="244221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383EEB39-2697-4E82-BFE9-433FBC10DCA5}"/>
              </a:ext>
            </a:extLst>
          </p:cNvPr>
          <p:cNvSpPr/>
          <p:nvPr/>
        </p:nvSpPr>
        <p:spPr>
          <a:xfrm>
            <a:off x="5085530" y="3605473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ed Rectangle 32">
            <a:extLst>
              <a:ext uri="{FF2B5EF4-FFF2-40B4-BE49-F238E27FC236}">
                <a16:creationId xmlns:a16="http://schemas.microsoft.com/office/drawing/2014/main" id="{F1555631-C1D1-40F1-B0ED-87C7264FE775}"/>
              </a:ext>
            </a:extLst>
          </p:cNvPr>
          <p:cNvSpPr/>
          <p:nvPr/>
        </p:nvSpPr>
        <p:spPr>
          <a:xfrm>
            <a:off x="10484698" y="1991398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Rectangle 9">
            <a:extLst>
              <a:ext uri="{FF2B5EF4-FFF2-40B4-BE49-F238E27FC236}">
                <a16:creationId xmlns:a16="http://schemas.microsoft.com/office/drawing/2014/main" id="{049A73B7-E1BE-4723-8C84-DFAD9613B9C1}"/>
              </a:ext>
            </a:extLst>
          </p:cNvPr>
          <p:cNvSpPr/>
          <p:nvPr/>
        </p:nvSpPr>
        <p:spPr>
          <a:xfrm>
            <a:off x="7761572" y="2815620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5724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27A8619-68FC-4C0F-AAFF-BAF5AD7CE4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CA105E7-7F02-45E0-A460-18FA165DDA86}"/>
              </a:ext>
            </a:extLst>
          </p:cNvPr>
          <p:cNvGrpSpPr/>
          <p:nvPr/>
        </p:nvGrpSpPr>
        <p:grpSpPr>
          <a:xfrm>
            <a:off x="1906340" y="4033971"/>
            <a:ext cx="1278139" cy="1100338"/>
            <a:chOff x="7521194" y="5284915"/>
            <a:chExt cx="1137987" cy="979683"/>
          </a:xfrm>
        </p:grpSpPr>
        <p:grpSp>
          <p:nvGrpSpPr>
            <p:cNvPr id="4" name="Group 7">
              <a:extLst>
                <a:ext uri="{FF2B5EF4-FFF2-40B4-BE49-F238E27FC236}">
                  <a16:creationId xmlns:a16="http://schemas.microsoft.com/office/drawing/2014/main" id="{06C34072-2C56-4B00-870C-64D94EAFAF5A}"/>
                </a:ext>
              </a:extLst>
            </p:cNvPr>
            <p:cNvGrpSpPr/>
            <p:nvPr/>
          </p:nvGrpSpPr>
          <p:grpSpPr>
            <a:xfrm>
              <a:off x="7521194" y="5284915"/>
              <a:ext cx="1137987" cy="979683"/>
              <a:chOff x="5580112" y="4160675"/>
              <a:chExt cx="2016224" cy="1735751"/>
            </a:xfrm>
          </p:grpSpPr>
          <p:sp>
            <p:nvSpPr>
              <p:cNvPr id="6" name="Trapezoid 1">
                <a:extLst>
                  <a:ext uri="{FF2B5EF4-FFF2-40B4-BE49-F238E27FC236}">
                    <a16:creationId xmlns:a16="http://schemas.microsoft.com/office/drawing/2014/main" id="{AD41F6F1-41C4-495A-9D21-F0D271446659}"/>
                  </a:ext>
                </a:extLst>
              </p:cNvPr>
              <p:cNvSpPr/>
              <p:nvPr/>
            </p:nvSpPr>
            <p:spPr>
              <a:xfrm rot="10800000">
                <a:off x="5796136" y="4653136"/>
                <a:ext cx="1584176" cy="1243290"/>
              </a:xfrm>
              <a:custGeom>
                <a:avLst/>
                <a:gdLst>
                  <a:gd name="connsiteX0" fmla="*/ 0 w 1584176"/>
                  <a:gd name="connsiteY0" fmla="*/ 1216152 h 1216152"/>
                  <a:gd name="connsiteX1" fmla="*/ 304038 w 1584176"/>
                  <a:gd name="connsiteY1" fmla="*/ 0 h 1216152"/>
                  <a:gd name="connsiteX2" fmla="*/ 1280138 w 1584176"/>
                  <a:gd name="connsiteY2" fmla="*/ 0 h 1216152"/>
                  <a:gd name="connsiteX3" fmla="*/ 1584176 w 1584176"/>
                  <a:gd name="connsiteY3" fmla="*/ 1216152 h 1216152"/>
                  <a:gd name="connsiteX4" fmla="*/ 0 w 1584176"/>
                  <a:gd name="connsiteY4" fmla="*/ 1216152 h 1216152"/>
                  <a:gd name="connsiteX0" fmla="*/ 0 w 1584176"/>
                  <a:gd name="connsiteY0" fmla="*/ 1235792 h 1235792"/>
                  <a:gd name="connsiteX1" fmla="*/ 304038 w 1584176"/>
                  <a:gd name="connsiteY1" fmla="*/ 19640 h 1235792"/>
                  <a:gd name="connsiteX2" fmla="*/ 1280138 w 1584176"/>
                  <a:gd name="connsiteY2" fmla="*/ 19640 h 1235792"/>
                  <a:gd name="connsiteX3" fmla="*/ 1584176 w 1584176"/>
                  <a:gd name="connsiteY3" fmla="*/ 1235792 h 1235792"/>
                  <a:gd name="connsiteX4" fmla="*/ 0 w 1584176"/>
                  <a:gd name="connsiteY4" fmla="*/ 1235792 h 1235792"/>
                  <a:gd name="connsiteX0" fmla="*/ 0 w 1584176"/>
                  <a:gd name="connsiteY0" fmla="*/ 1243290 h 1243290"/>
                  <a:gd name="connsiteX1" fmla="*/ 304038 w 1584176"/>
                  <a:gd name="connsiteY1" fmla="*/ 27138 h 1243290"/>
                  <a:gd name="connsiteX2" fmla="*/ 1280138 w 1584176"/>
                  <a:gd name="connsiteY2" fmla="*/ 27138 h 1243290"/>
                  <a:gd name="connsiteX3" fmla="*/ 1584176 w 1584176"/>
                  <a:gd name="connsiteY3" fmla="*/ 1243290 h 1243290"/>
                  <a:gd name="connsiteX4" fmla="*/ 0 w 1584176"/>
                  <a:gd name="connsiteY4" fmla="*/ 1243290 h 124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4176" h="1243290">
                    <a:moveTo>
                      <a:pt x="0" y="1243290"/>
                    </a:moveTo>
                    <a:lnTo>
                      <a:pt x="304038" y="27138"/>
                    </a:lnTo>
                    <a:cubicBezTo>
                      <a:pt x="629405" y="-57"/>
                      <a:pt x="941174" y="-17053"/>
                      <a:pt x="1280138" y="27138"/>
                    </a:cubicBezTo>
                    <a:lnTo>
                      <a:pt x="1584176" y="1243290"/>
                    </a:lnTo>
                    <a:lnTo>
                      <a:pt x="0" y="1243290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Trapezoid 6">
                <a:extLst>
                  <a:ext uri="{FF2B5EF4-FFF2-40B4-BE49-F238E27FC236}">
                    <a16:creationId xmlns:a16="http://schemas.microsoft.com/office/drawing/2014/main" id="{7A10024E-8B89-40E6-A714-02267D0AB59A}"/>
                  </a:ext>
                </a:extLst>
              </p:cNvPr>
              <p:cNvSpPr/>
              <p:nvPr/>
            </p:nvSpPr>
            <p:spPr>
              <a:xfrm rot="10800000">
                <a:off x="5580112" y="4312147"/>
                <a:ext cx="2016224" cy="471979"/>
              </a:xfrm>
              <a:custGeom>
                <a:avLst/>
                <a:gdLst>
                  <a:gd name="connsiteX0" fmla="*/ 0 w 2016224"/>
                  <a:gd name="connsiteY0" fmla="*/ 360040 h 360040"/>
                  <a:gd name="connsiteX1" fmla="*/ 128109 w 2016224"/>
                  <a:gd name="connsiteY1" fmla="*/ 0 h 360040"/>
                  <a:gd name="connsiteX2" fmla="*/ 1888115 w 2016224"/>
                  <a:gd name="connsiteY2" fmla="*/ 0 h 360040"/>
                  <a:gd name="connsiteX3" fmla="*/ 2016224 w 2016224"/>
                  <a:gd name="connsiteY3" fmla="*/ 360040 h 360040"/>
                  <a:gd name="connsiteX4" fmla="*/ 0 w 2016224"/>
                  <a:gd name="connsiteY4" fmla="*/ 360040 h 360040"/>
                  <a:gd name="connsiteX0" fmla="*/ 0 w 2016224"/>
                  <a:gd name="connsiteY0" fmla="*/ 431046 h 431046"/>
                  <a:gd name="connsiteX1" fmla="*/ 128109 w 2016224"/>
                  <a:gd name="connsiteY1" fmla="*/ 71006 h 431046"/>
                  <a:gd name="connsiteX2" fmla="*/ 1888115 w 2016224"/>
                  <a:gd name="connsiteY2" fmla="*/ 71006 h 431046"/>
                  <a:gd name="connsiteX3" fmla="*/ 2016224 w 2016224"/>
                  <a:gd name="connsiteY3" fmla="*/ 431046 h 431046"/>
                  <a:gd name="connsiteX4" fmla="*/ 0 w 2016224"/>
                  <a:gd name="connsiteY4" fmla="*/ 431046 h 431046"/>
                  <a:gd name="connsiteX0" fmla="*/ 0 w 2016224"/>
                  <a:gd name="connsiteY0" fmla="*/ 458241 h 458241"/>
                  <a:gd name="connsiteX1" fmla="*/ 128109 w 2016224"/>
                  <a:gd name="connsiteY1" fmla="*/ 98201 h 458241"/>
                  <a:gd name="connsiteX2" fmla="*/ 1888115 w 2016224"/>
                  <a:gd name="connsiteY2" fmla="*/ 98201 h 458241"/>
                  <a:gd name="connsiteX3" fmla="*/ 2016224 w 2016224"/>
                  <a:gd name="connsiteY3" fmla="*/ 458241 h 458241"/>
                  <a:gd name="connsiteX4" fmla="*/ 0 w 2016224"/>
                  <a:gd name="connsiteY4" fmla="*/ 458241 h 458241"/>
                  <a:gd name="connsiteX0" fmla="*/ 0 w 2016224"/>
                  <a:gd name="connsiteY0" fmla="*/ 465296 h 465296"/>
                  <a:gd name="connsiteX1" fmla="*/ 128109 w 2016224"/>
                  <a:gd name="connsiteY1" fmla="*/ 105256 h 465296"/>
                  <a:gd name="connsiteX2" fmla="*/ 1888115 w 2016224"/>
                  <a:gd name="connsiteY2" fmla="*/ 105256 h 465296"/>
                  <a:gd name="connsiteX3" fmla="*/ 2016224 w 2016224"/>
                  <a:gd name="connsiteY3" fmla="*/ 465296 h 465296"/>
                  <a:gd name="connsiteX4" fmla="*/ 0 w 2016224"/>
                  <a:gd name="connsiteY4" fmla="*/ 465296 h 465296"/>
                  <a:gd name="connsiteX0" fmla="*/ 0 w 2016224"/>
                  <a:gd name="connsiteY0" fmla="*/ 471979 h 471979"/>
                  <a:gd name="connsiteX1" fmla="*/ 128109 w 2016224"/>
                  <a:gd name="connsiteY1" fmla="*/ 111939 h 471979"/>
                  <a:gd name="connsiteX2" fmla="*/ 1888115 w 2016224"/>
                  <a:gd name="connsiteY2" fmla="*/ 111939 h 471979"/>
                  <a:gd name="connsiteX3" fmla="*/ 2016224 w 2016224"/>
                  <a:gd name="connsiteY3" fmla="*/ 471979 h 471979"/>
                  <a:gd name="connsiteX4" fmla="*/ 0 w 2016224"/>
                  <a:gd name="connsiteY4" fmla="*/ 471979 h 471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6224" h="471979">
                    <a:moveTo>
                      <a:pt x="0" y="471979"/>
                    </a:moveTo>
                    <a:lnTo>
                      <a:pt x="128109" y="111939"/>
                    </a:lnTo>
                    <a:cubicBezTo>
                      <a:pt x="572010" y="-7034"/>
                      <a:pt x="1260655" y="-64822"/>
                      <a:pt x="1888115" y="111939"/>
                    </a:cubicBezTo>
                    <a:lnTo>
                      <a:pt x="2016224" y="471979"/>
                    </a:lnTo>
                    <a:lnTo>
                      <a:pt x="0" y="471979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Oval 5">
                <a:extLst>
                  <a:ext uri="{FF2B5EF4-FFF2-40B4-BE49-F238E27FC236}">
                    <a16:creationId xmlns:a16="http://schemas.microsoft.com/office/drawing/2014/main" id="{F122FA1C-500E-4C66-A826-04DDE4D124BA}"/>
                  </a:ext>
                </a:extLst>
              </p:cNvPr>
              <p:cNvSpPr/>
              <p:nvPr/>
            </p:nvSpPr>
            <p:spPr>
              <a:xfrm>
                <a:off x="5580223" y="4160675"/>
                <a:ext cx="2016000" cy="302944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" name="Chord 23">
              <a:extLst>
                <a:ext uri="{FF2B5EF4-FFF2-40B4-BE49-F238E27FC236}">
                  <a16:creationId xmlns:a16="http://schemas.microsoft.com/office/drawing/2014/main" id="{02FC07F2-73D0-478D-8836-1AF76A3C7424}"/>
                </a:ext>
              </a:extLst>
            </p:cNvPr>
            <p:cNvSpPr/>
            <p:nvPr/>
          </p:nvSpPr>
          <p:spPr>
            <a:xfrm>
              <a:off x="7788585" y="5306768"/>
              <a:ext cx="578589" cy="141955"/>
            </a:xfrm>
            <a:custGeom>
              <a:avLst/>
              <a:gdLst>
                <a:gd name="connsiteX0" fmla="*/ 115433 w 914400"/>
                <a:gd name="connsiteY0" fmla="*/ 153510 h 914400"/>
                <a:gd name="connsiteX1" fmla="*/ 462323 w 914400"/>
                <a:gd name="connsiteY1" fmla="*/ 28 h 914400"/>
                <a:gd name="connsiteX2" fmla="*/ 805686 w 914400"/>
                <a:gd name="connsiteY2" fmla="*/ 161244 h 914400"/>
                <a:gd name="connsiteX3" fmla="*/ 115433 w 914400"/>
                <a:gd name="connsiteY3" fmla="*/ 153510 h 914400"/>
                <a:gd name="connsiteX0" fmla="*/ 0 w 723591"/>
                <a:gd name="connsiteY0" fmla="*/ 177315 h 177532"/>
                <a:gd name="connsiteX1" fmla="*/ 380228 w 723591"/>
                <a:gd name="connsiteY1" fmla="*/ 21 h 177532"/>
                <a:gd name="connsiteX2" fmla="*/ 723591 w 723591"/>
                <a:gd name="connsiteY2" fmla="*/ 161237 h 177532"/>
                <a:gd name="connsiteX3" fmla="*/ 0 w 723591"/>
                <a:gd name="connsiteY3" fmla="*/ 177315 h 177532"/>
                <a:gd name="connsiteX0" fmla="*/ 0 w 759310"/>
                <a:gd name="connsiteY0" fmla="*/ 177315 h 185049"/>
                <a:gd name="connsiteX1" fmla="*/ 380228 w 759310"/>
                <a:gd name="connsiteY1" fmla="*/ 21 h 185049"/>
                <a:gd name="connsiteX2" fmla="*/ 759310 w 759310"/>
                <a:gd name="connsiteY2" fmla="*/ 185049 h 185049"/>
                <a:gd name="connsiteX3" fmla="*/ 0 w 759310"/>
                <a:gd name="connsiteY3" fmla="*/ 177315 h 185049"/>
                <a:gd name="connsiteX0" fmla="*/ 0 w 759310"/>
                <a:gd name="connsiteY0" fmla="*/ 177315 h 188144"/>
                <a:gd name="connsiteX1" fmla="*/ 380228 w 759310"/>
                <a:gd name="connsiteY1" fmla="*/ 21 h 188144"/>
                <a:gd name="connsiteX2" fmla="*/ 759310 w 759310"/>
                <a:gd name="connsiteY2" fmla="*/ 185049 h 188144"/>
                <a:gd name="connsiteX3" fmla="*/ 0 w 759310"/>
                <a:gd name="connsiteY3" fmla="*/ 177315 h 188144"/>
                <a:gd name="connsiteX0" fmla="*/ 0 w 759310"/>
                <a:gd name="connsiteY0" fmla="*/ 177315 h 191233"/>
                <a:gd name="connsiteX1" fmla="*/ 380228 w 759310"/>
                <a:gd name="connsiteY1" fmla="*/ 21 h 191233"/>
                <a:gd name="connsiteX2" fmla="*/ 759310 w 759310"/>
                <a:gd name="connsiteY2" fmla="*/ 185049 h 191233"/>
                <a:gd name="connsiteX3" fmla="*/ 0 w 759310"/>
                <a:gd name="connsiteY3" fmla="*/ 177315 h 191233"/>
                <a:gd name="connsiteX0" fmla="*/ 0 w 759310"/>
                <a:gd name="connsiteY0" fmla="*/ 177315 h 187572"/>
                <a:gd name="connsiteX1" fmla="*/ 380228 w 759310"/>
                <a:gd name="connsiteY1" fmla="*/ 21 h 187572"/>
                <a:gd name="connsiteX2" fmla="*/ 759310 w 759310"/>
                <a:gd name="connsiteY2" fmla="*/ 177905 h 187572"/>
                <a:gd name="connsiteX3" fmla="*/ 0 w 759310"/>
                <a:gd name="connsiteY3" fmla="*/ 177315 h 187572"/>
                <a:gd name="connsiteX0" fmla="*/ 0 w 768835"/>
                <a:gd name="connsiteY0" fmla="*/ 177315 h 188632"/>
                <a:gd name="connsiteX1" fmla="*/ 380228 w 768835"/>
                <a:gd name="connsiteY1" fmla="*/ 21 h 188632"/>
                <a:gd name="connsiteX2" fmla="*/ 768835 w 768835"/>
                <a:gd name="connsiteY2" fmla="*/ 180287 h 188632"/>
                <a:gd name="connsiteX3" fmla="*/ 0 w 768835"/>
                <a:gd name="connsiteY3" fmla="*/ 177315 h 188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35" h="188632">
                  <a:moveTo>
                    <a:pt x="0" y="177315"/>
                  </a:moveTo>
                  <a:cubicBezTo>
                    <a:pt x="87950" y="78338"/>
                    <a:pt x="247828" y="-1462"/>
                    <a:pt x="380228" y="21"/>
                  </a:cubicBezTo>
                  <a:cubicBezTo>
                    <a:pt x="512627" y="1505"/>
                    <a:pt x="683125" y="79364"/>
                    <a:pt x="768835" y="180287"/>
                  </a:cubicBezTo>
                  <a:cubicBezTo>
                    <a:pt x="513351" y="189616"/>
                    <a:pt x="257866" y="194180"/>
                    <a:pt x="0" y="177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Group 71">
            <a:extLst>
              <a:ext uri="{FF2B5EF4-FFF2-40B4-BE49-F238E27FC236}">
                <a16:creationId xmlns:a16="http://schemas.microsoft.com/office/drawing/2014/main" id="{B264F0A9-AF06-4562-9820-129231E686D8}"/>
              </a:ext>
            </a:extLst>
          </p:cNvPr>
          <p:cNvGrpSpPr/>
          <p:nvPr/>
        </p:nvGrpSpPr>
        <p:grpSpPr>
          <a:xfrm>
            <a:off x="1253499" y="5353759"/>
            <a:ext cx="2230129" cy="911409"/>
            <a:chOff x="4965552" y="1736224"/>
            <a:chExt cx="3484978" cy="91140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AFB688C-18BB-4CA6-8A25-B821A8E900CA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F96D765-FD69-4915-8E6D-98D0B8154171}"/>
                </a:ext>
              </a:extLst>
            </p:cNvPr>
            <p:cNvSpPr txBox="1"/>
            <p:nvPr/>
          </p:nvSpPr>
          <p:spPr>
            <a:xfrm>
              <a:off x="4965552" y="1736224"/>
              <a:ext cx="34849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1B6F5AB-86B9-4387-9E1B-F56BD57905B1}"/>
              </a:ext>
            </a:extLst>
          </p:cNvPr>
          <p:cNvGrpSpPr/>
          <p:nvPr/>
        </p:nvGrpSpPr>
        <p:grpSpPr>
          <a:xfrm rot="914251">
            <a:off x="-335378" y="2151777"/>
            <a:ext cx="3392473" cy="1975550"/>
            <a:chOff x="4094747" y="2381166"/>
            <a:chExt cx="4510139" cy="2626405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734D9535-4908-41F6-B47F-A0574BAFC493}"/>
                </a:ext>
              </a:extLst>
            </p:cNvPr>
            <p:cNvGrpSpPr/>
            <p:nvPr/>
          </p:nvGrpSpPr>
          <p:grpSpPr>
            <a:xfrm rot="712870">
              <a:off x="4094747" y="2381166"/>
              <a:ext cx="3101505" cy="1698788"/>
              <a:chOff x="2380909" y="2446766"/>
              <a:chExt cx="2745256" cy="1503659"/>
            </a:xfrm>
          </p:grpSpPr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4BB54496-2EE6-4755-B324-345FB8BCD26F}"/>
                  </a:ext>
                </a:extLst>
              </p:cNvPr>
              <p:cNvSpPr/>
              <p:nvPr/>
            </p:nvSpPr>
            <p:spPr>
              <a:xfrm rot="1231697">
                <a:off x="3121386" y="2561927"/>
                <a:ext cx="2004779" cy="1388498"/>
              </a:xfrm>
              <a:custGeom>
                <a:avLst/>
                <a:gdLst>
                  <a:gd name="connsiteX0" fmla="*/ 679840 w 2951501"/>
                  <a:gd name="connsiteY0" fmla="*/ 1516490 h 1616735"/>
                  <a:gd name="connsiteX1" fmla="*/ 1817700 w 2951501"/>
                  <a:gd name="connsiteY1" fmla="*/ 1516490 h 1616735"/>
                  <a:gd name="connsiteX2" fmla="*/ 1817700 w 2951501"/>
                  <a:gd name="connsiteY2" fmla="*/ 1567623 h 1616735"/>
                  <a:gd name="connsiteX3" fmla="*/ 1774636 w 2951501"/>
                  <a:gd name="connsiteY3" fmla="*/ 1616735 h 1616735"/>
                  <a:gd name="connsiteX4" fmla="*/ 722905 w 2951501"/>
                  <a:gd name="connsiteY4" fmla="*/ 1616735 h 1616735"/>
                  <a:gd name="connsiteX5" fmla="*/ 679840 w 2951501"/>
                  <a:gd name="connsiteY5" fmla="*/ 1567623 h 1616735"/>
                  <a:gd name="connsiteX6" fmla="*/ 679840 w 2951501"/>
                  <a:gd name="connsiteY6" fmla="*/ 1407500 h 1616735"/>
                  <a:gd name="connsiteX7" fmla="*/ 1817700 w 2951501"/>
                  <a:gd name="connsiteY7" fmla="*/ 1407500 h 1616735"/>
                  <a:gd name="connsiteX8" fmla="*/ 1817700 w 2951501"/>
                  <a:gd name="connsiteY8" fmla="*/ 1472848 h 1616735"/>
                  <a:gd name="connsiteX9" fmla="*/ 679840 w 2951501"/>
                  <a:gd name="connsiteY9" fmla="*/ 1472848 h 1616735"/>
                  <a:gd name="connsiteX10" fmla="*/ 1817700 w 2951501"/>
                  <a:gd name="connsiteY10" fmla="*/ 611112 h 1616735"/>
                  <a:gd name="connsiteX11" fmla="*/ 1817700 w 2951501"/>
                  <a:gd name="connsiteY11" fmla="*/ 973623 h 1616735"/>
                  <a:gd name="connsiteX12" fmla="*/ 2224001 w 2951501"/>
                  <a:gd name="connsiteY12" fmla="*/ 611112 h 1616735"/>
                  <a:gd name="connsiteX13" fmla="*/ 449189 w 2951501"/>
                  <a:gd name="connsiteY13" fmla="*/ 386587 h 1616735"/>
                  <a:gd name="connsiteX14" fmla="*/ 239392 w 2951501"/>
                  <a:gd name="connsiteY14" fmla="*/ 437793 h 1616735"/>
                  <a:gd name="connsiteX15" fmla="*/ 127717 w 2951501"/>
                  <a:gd name="connsiteY15" fmla="*/ 563345 h 1616735"/>
                  <a:gd name="connsiteX16" fmla="*/ 119224 w 2951501"/>
                  <a:gd name="connsiteY16" fmla="*/ 813828 h 1616735"/>
                  <a:gd name="connsiteX17" fmla="*/ 118041 w 2951501"/>
                  <a:gd name="connsiteY17" fmla="*/ 814226 h 1616735"/>
                  <a:gd name="connsiteX18" fmla="*/ 156579 w 2951501"/>
                  <a:gd name="connsiteY18" fmla="*/ 873845 h 1616735"/>
                  <a:gd name="connsiteX19" fmla="*/ 319223 w 2951501"/>
                  <a:gd name="connsiteY19" fmla="*/ 1023753 h 1616735"/>
                  <a:gd name="connsiteX20" fmla="*/ 318718 w 2951501"/>
                  <a:gd name="connsiteY20" fmla="*/ 1024809 h 1616735"/>
                  <a:gd name="connsiteX21" fmla="*/ 679840 w 2951501"/>
                  <a:gd name="connsiteY21" fmla="*/ 1198510 h 1616735"/>
                  <a:gd name="connsiteX22" fmla="*/ 679840 w 2951501"/>
                  <a:gd name="connsiteY22" fmla="*/ 494818 h 1616735"/>
                  <a:gd name="connsiteX23" fmla="*/ 613050 w 2951501"/>
                  <a:gd name="connsiteY23" fmla="*/ 439426 h 1616735"/>
                  <a:gd name="connsiteX24" fmla="*/ 522606 w 2951501"/>
                  <a:gd name="connsiteY24" fmla="*/ 399416 h 1616735"/>
                  <a:gd name="connsiteX25" fmla="*/ 449189 w 2951501"/>
                  <a:gd name="connsiteY25" fmla="*/ 386587 h 1616735"/>
                  <a:gd name="connsiteX26" fmla="*/ 2556092 w 2951501"/>
                  <a:gd name="connsiteY26" fmla="*/ 0 h 1616735"/>
                  <a:gd name="connsiteX27" fmla="*/ 2951501 w 2951501"/>
                  <a:gd name="connsiteY27" fmla="*/ 404658 h 1616735"/>
                  <a:gd name="connsiteX28" fmla="*/ 2608538 w 2951501"/>
                  <a:gd name="connsiteY28" fmla="*/ 418986 h 1616735"/>
                  <a:gd name="connsiteX29" fmla="*/ 2606605 w 2951501"/>
                  <a:gd name="connsiteY29" fmla="*/ 417008 h 1616735"/>
                  <a:gd name="connsiteX30" fmla="*/ 1820087 w 2951501"/>
                  <a:gd name="connsiteY30" fmla="*/ 1344294 h 1616735"/>
                  <a:gd name="connsiteX31" fmla="*/ 1817700 w 2951501"/>
                  <a:gd name="connsiteY31" fmla="*/ 1341966 h 1616735"/>
                  <a:gd name="connsiteX32" fmla="*/ 1817700 w 2951501"/>
                  <a:gd name="connsiteY32" fmla="*/ 1363858 h 1616735"/>
                  <a:gd name="connsiteX33" fmla="*/ 679840 w 2951501"/>
                  <a:gd name="connsiteY33" fmla="*/ 1363858 h 1616735"/>
                  <a:gd name="connsiteX34" fmla="*/ 679840 w 2951501"/>
                  <a:gd name="connsiteY34" fmla="*/ 1307744 h 1616735"/>
                  <a:gd name="connsiteX35" fmla="*/ 268830 w 2951501"/>
                  <a:gd name="connsiteY35" fmla="*/ 1110047 h 1616735"/>
                  <a:gd name="connsiteX36" fmla="*/ 270209 w 2951501"/>
                  <a:gd name="connsiteY36" fmla="*/ 1107180 h 1616735"/>
                  <a:gd name="connsiteX37" fmla="*/ 198248 w 2951501"/>
                  <a:gd name="connsiteY37" fmla="*/ 1056644 h 1616735"/>
                  <a:gd name="connsiteX38" fmla="*/ 55623 w 2951501"/>
                  <a:gd name="connsiteY38" fmla="*/ 898485 h 1616735"/>
                  <a:gd name="connsiteX39" fmla="*/ 1591 w 2951501"/>
                  <a:gd name="connsiteY39" fmla="*/ 738051 h 1616735"/>
                  <a:gd name="connsiteX40" fmla="*/ 88988 w 2951501"/>
                  <a:gd name="connsiteY40" fmla="*/ 428893 h 1616735"/>
                  <a:gd name="connsiteX41" fmla="*/ 91156 w 2951501"/>
                  <a:gd name="connsiteY41" fmla="*/ 430488 h 1616735"/>
                  <a:gd name="connsiteX42" fmla="*/ 424588 w 2951501"/>
                  <a:gd name="connsiteY42" fmla="*/ 285218 h 1616735"/>
                  <a:gd name="connsiteX43" fmla="*/ 550151 w 2951501"/>
                  <a:gd name="connsiteY43" fmla="*/ 302724 h 1616735"/>
                  <a:gd name="connsiteX44" fmla="*/ 666090 w 2951501"/>
                  <a:gd name="connsiteY44" fmla="*/ 354013 h 1616735"/>
                  <a:gd name="connsiteX45" fmla="*/ 690060 w 2951501"/>
                  <a:gd name="connsiteY45" fmla="*/ 373892 h 1616735"/>
                  <a:gd name="connsiteX46" fmla="*/ 692454 w 2951501"/>
                  <a:gd name="connsiteY46" fmla="*/ 367302 h 1616735"/>
                  <a:gd name="connsiteX47" fmla="*/ 722905 w 2951501"/>
                  <a:gd name="connsiteY47" fmla="*/ 352917 h 1616735"/>
                  <a:gd name="connsiteX48" fmla="*/ 1774636 w 2951501"/>
                  <a:gd name="connsiteY48" fmla="*/ 352917 h 1616735"/>
                  <a:gd name="connsiteX49" fmla="*/ 1817700 w 2951501"/>
                  <a:gd name="connsiteY49" fmla="*/ 402029 h 1616735"/>
                  <a:gd name="connsiteX50" fmla="*/ 1817700 w 2951501"/>
                  <a:gd name="connsiteY50" fmla="*/ 525619 h 1616735"/>
                  <a:gd name="connsiteX51" fmla="*/ 2319822 w 2951501"/>
                  <a:gd name="connsiteY51" fmla="*/ 525619 h 1616735"/>
                  <a:gd name="connsiteX52" fmla="*/ 2530110 w 2951501"/>
                  <a:gd name="connsiteY52" fmla="*/ 337995 h 1616735"/>
                  <a:gd name="connsiteX53" fmla="*/ 2533895 w 2951501"/>
                  <a:gd name="connsiteY53" fmla="*/ 341686 h 1616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2951501" h="1616735">
                    <a:moveTo>
                      <a:pt x="679840" y="1516490"/>
                    </a:moveTo>
                    <a:lnTo>
                      <a:pt x="1817700" y="1516490"/>
                    </a:lnTo>
                    <a:lnTo>
                      <a:pt x="1817700" y="1567623"/>
                    </a:lnTo>
                    <a:cubicBezTo>
                      <a:pt x="1817700" y="1594747"/>
                      <a:pt x="1798420" y="1616735"/>
                      <a:pt x="1774636" y="1616735"/>
                    </a:cubicBezTo>
                    <a:lnTo>
                      <a:pt x="722905" y="1616735"/>
                    </a:lnTo>
                    <a:cubicBezTo>
                      <a:pt x="699121" y="1616735"/>
                      <a:pt x="679840" y="1594747"/>
                      <a:pt x="679840" y="1567623"/>
                    </a:cubicBezTo>
                    <a:close/>
                    <a:moveTo>
                      <a:pt x="679840" y="1407500"/>
                    </a:moveTo>
                    <a:lnTo>
                      <a:pt x="1817700" y="1407500"/>
                    </a:lnTo>
                    <a:lnTo>
                      <a:pt x="1817700" y="1472848"/>
                    </a:lnTo>
                    <a:lnTo>
                      <a:pt x="679840" y="1472848"/>
                    </a:lnTo>
                    <a:close/>
                    <a:moveTo>
                      <a:pt x="1817700" y="611112"/>
                    </a:moveTo>
                    <a:lnTo>
                      <a:pt x="1817700" y="973623"/>
                    </a:lnTo>
                    <a:lnTo>
                      <a:pt x="2224001" y="611112"/>
                    </a:lnTo>
                    <a:close/>
                    <a:moveTo>
                      <a:pt x="449189" y="386587"/>
                    </a:moveTo>
                    <a:cubicBezTo>
                      <a:pt x="375505" y="381552"/>
                      <a:pt x="302157" y="399580"/>
                      <a:pt x="239392" y="437793"/>
                    </a:cubicBezTo>
                    <a:cubicBezTo>
                      <a:pt x="191686" y="474403"/>
                      <a:pt x="154461" y="503154"/>
                      <a:pt x="127717" y="563345"/>
                    </a:cubicBezTo>
                    <a:cubicBezTo>
                      <a:pt x="95043" y="642185"/>
                      <a:pt x="91358" y="731154"/>
                      <a:pt x="119224" y="813828"/>
                    </a:cubicBezTo>
                    <a:lnTo>
                      <a:pt x="118041" y="814226"/>
                    </a:lnTo>
                    <a:lnTo>
                      <a:pt x="156579" y="873845"/>
                    </a:lnTo>
                    <a:cubicBezTo>
                      <a:pt x="200043" y="932336"/>
                      <a:pt x="255879" y="983997"/>
                      <a:pt x="319223" y="1023753"/>
                    </a:cubicBezTo>
                    <a:lnTo>
                      <a:pt x="318718" y="1024809"/>
                    </a:lnTo>
                    <a:lnTo>
                      <a:pt x="679840" y="1198510"/>
                    </a:lnTo>
                    <a:lnTo>
                      <a:pt x="679840" y="494818"/>
                    </a:lnTo>
                    <a:lnTo>
                      <a:pt x="613050" y="439426"/>
                    </a:lnTo>
                    <a:cubicBezTo>
                      <a:pt x="585307" y="422195"/>
                      <a:pt x="554948" y="408629"/>
                      <a:pt x="522606" y="399416"/>
                    </a:cubicBezTo>
                    <a:cubicBezTo>
                      <a:pt x="498349" y="392506"/>
                      <a:pt x="473751" y="388265"/>
                      <a:pt x="449189" y="386587"/>
                    </a:cubicBezTo>
                    <a:close/>
                    <a:moveTo>
                      <a:pt x="2556092" y="0"/>
                    </a:moveTo>
                    <a:lnTo>
                      <a:pt x="2951501" y="404658"/>
                    </a:lnTo>
                    <a:lnTo>
                      <a:pt x="2608538" y="418986"/>
                    </a:lnTo>
                    <a:lnTo>
                      <a:pt x="2606605" y="417008"/>
                    </a:lnTo>
                    <a:lnTo>
                      <a:pt x="1820087" y="1344294"/>
                    </a:lnTo>
                    <a:lnTo>
                      <a:pt x="1817700" y="1341966"/>
                    </a:lnTo>
                    <a:lnTo>
                      <a:pt x="1817700" y="1363858"/>
                    </a:lnTo>
                    <a:lnTo>
                      <a:pt x="679840" y="1363858"/>
                    </a:lnTo>
                    <a:lnTo>
                      <a:pt x="679840" y="1307744"/>
                    </a:lnTo>
                    <a:lnTo>
                      <a:pt x="268830" y="1110047"/>
                    </a:lnTo>
                    <a:lnTo>
                      <a:pt x="270209" y="1107180"/>
                    </a:lnTo>
                    <a:lnTo>
                      <a:pt x="198248" y="1056644"/>
                    </a:lnTo>
                    <a:cubicBezTo>
                      <a:pt x="142291" y="1011239"/>
                      <a:pt x="93777" y="957478"/>
                      <a:pt x="55623" y="898485"/>
                    </a:cubicBezTo>
                    <a:cubicBezTo>
                      <a:pt x="27132" y="847625"/>
                      <a:pt x="9121" y="802009"/>
                      <a:pt x="1591" y="738051"/>
                    </a:cubicBezTo>
                    <a:cubicBezTo>
                      <a:pt x="-7531" y="629033"/>
                      <a:pt x="22695" y="518961"/>
                      <a:pt x="88988" y="428893"/>
                    </a:cubicBezTo>
                    <a:lnTo>
                      <a:pt x="91156" y="430488"/>
                    </a:lnTo>
                    <a:cubicBezTo>
                      <a:pt x="162999" y="345385"/>
                      <a:pt x="305583" y="286481"/>
                      <a:pt x="424588" y="285218"/>
                    </a:cubicBezTo>
                    <a:cubicBezTo>
                      <a:pt x="466453" y="285186"/>
                      <a:pt x="508692" y="290914"/>
                      <a:pt x="550151" y="302724"/>
                    </a:cubicBezTo>
                    <a:cubicBezTo>
                      <a:pt x="591610" y="314534"/>
                      <a:pt x="630526" y="331925"/>
                      <a:pt x="666090" y="354013"/>
                    </a:cubicBezTo>
                    <a:lnTo>
                      <a:pt x="690060" y="373892"/>
                    </a:lnTo>
                    <a:lnTo>
                      <a:pt x="692454" y="367302"/>
                    </a:lnTo>
                    <a:cubicBezTo>
                      <a:pt x="700247" y="358414"/>
                      <a:pt x="711013" y="352917"/>
                      <a:pt x="722905" y="352917"/>
                    </a:cubicBezTo>
                    <a:lnTo>
                      <a:pt x="1774636" y="352917"/>
                    </a:lnTo>
                    <a:cubicBezTo>
                      <a:pt x="1798420" y="352917"/>
                      <a:pt x="1817700" y="374905"/>
                      <a:pt x="1817700" y="402029"/>
                    </a:cubicBezTo>
                    <a:lnTo>
                      <a:pt x="1817700" y="525619"/>
                    </a:lnTo>
                    <a:lnTo>
                      <a:pt x="2319822" y="525619"/>
                    </a:lnTo>
                    <a:lnTo>
                      <a:pt x="2530110" y="337995"/>
                    </a:lnTo>
                    <a:lnTo>
                      <a:pt x="2533895" y="34168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5EFF3610-A52D-474E-AE46-F49B9C2820F4}"/>
                  </a:ext>
                </a:extLst>
              </p:cNvPr>
              <p:cNvSpPr/>
              <p:nvPr/>
            </p:nvSpPr>
            <p:spPr>
              <a:xfrm rot="6382074">
                <a:off x="2673354" y="2332594"/>
                <a:ext cx="683006" cy="911350"/>
              </a:xfrm>
              <a:custGeom>
                <a:avLst/>
                <a:gdLst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45990 w 852117"/>
                  <a:gd name="connsiteY6" fmla="*/ 68978 h 913021"/>
                  <a:gd name="connsiteX7" fmla="*/ 454992 w 852117"/>
                  <a:gd name="connsiteY7" fmla="*/ 231624 h 913021"/>
                  <a:gd name="connsiteX8" fmla="*/ 452843 w 852117"/>
                  <a:gd name="connsiteY8" fmla="*/ 13725 h 913021"/>
                  <a:gd name="connsiteX9" fmla="*/ 562280 w 852117"/>
                  <a:gd name="connsiteY9" fmla="*/ 38587 h 913021"/>
                  <a:gd name="connsiteX10" fmla="*/ 591089 w 852117"/>
                  <a:gd name="connsiteY10" fmla="*/ 223958 h 913021"/>
                  <a:gd name="connsiteX11" fmla="*/ 574101 w 852117"/>
                  <a:gd name="connsiteY11" fmla="*/ 39172 h 913021"/>
                  <a:gd name="connsiteX12" fmla="*/ 703090 w 852117"/>
                  <a:gd name="connsiteY12" fmla="*/ 62958 h 913021"/>
                  <a:gd name="connsiteX13" fmla="*/ 709880 w 852117"/>
                  <a:gd name="connsiteY13" fmla="*/ 237369 h 913021"/>
                  <a:gd name="connsiteX14" fmla="*/ 714239 w 852117"/>
                  <a:gd name="connsiteY14" fmla="*/ 69553 h 913021"/>
                  <a:gd name="connsiteX15" fmla="*/ 822235 w 852117"/>
                  <a:gd name="connsiteY15" fmla="*/ 87329 h 913021"/>
                  <a:gd name="connsiteX16" fmla="*/ 851404 w 852117"/>
                  <a:gd name="connsiteY16" fmla="*/ 326326 h 913021"/>
                  <a:gd name="connsiteX17" fmla="*/ 762365 w 852117"/>
                  <a:gd name="connsiteY17" fmla="*/ 809335 h 913021"/>
                  <a:gd name="connsiteX18" fmla="*/ 751654 w 852117"/>
                  <a:gd name="connsiteY18" fmla="*/ 912259 h 913021"/>
                  <a:gd name="connsiteX19" fmla="*/ 380634 w 852117"/>
                  <a:gd name="connsiteY19" fmla="*/ 913021 h 913021"/>
                  <a:gd name="connsiteX20" fmla="*/ 361777 w 852117"/>
                  <a:gd name="connsiteY20" fmla="*/ 780857 h 913021"/>
                  <a:gd name="connsiteX21" fmla="*/ 259790 w 852117"/>
                  <a:gd name="connsiteY21" fmla="*/ 654805 h 913021"/>
                  <a:gd name="connsiteX22" fmla="*/ 127442 w 852117"/>
                  <a:gd name="connsiteY22" fmla="*/ 467151 h 913021"/>
                  <a:gd name="connsiteX23" fmla="*/ 0 w 852117"/>
                  <a:gd name="connsiteY23" fmla="*/ 226050 h 913021"/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54992 w 852117"/>
                  <a:gd name="connsiteY6" fmla="*/ 231624 h 913021"/>
                  <a:gd name="connsiteX7" fmla="*/ 452843 w 852117"/>
                  <a:gd name="connsiteY7" fmla="*/ 13725 h 913021"/>
                  <a:gd name="connsiteX8" fmla="*/ 562280 w 852117"/>
                  <a:gd name="connsiteY8" fmla="*/ 38587 h 913021"/>
                  <a:gd name="connsiteX9" fmla="*/ 591089 w 852117"/>
                  <a:gd name="connsiteY9" fmla="*/ 223958 h 913021"/>
                  <a:gd name="connsiteX10" fmla="*/ 574101 w 852117"/>
                  <a:gd name="connsiteY10" fmla="*/ 39172 h 913021"/>
                  <a:gd name="connsiteX11" fmla="*/ 703090 w 852117"/>
                  <a:gd name="connsiteY11" fmla="*/ 62958 h 913021"/>
                  <a:gd name="connsiteX12" fmla="*/ 709880 w 852117"/>
                  <a:gd name="connsiteY12" fmla="*/ 237369 h 913021"/>
                  <a:gd name="connsiteX13" fmla="*/ 714239 w 852117"/>
                  <a:gd name="connsiteY13" fmla="*/ 69553 h 913021"/>
                  <a:gd name="connsiteX14" fmla="*/ 822235 w 852117"/>
                  <a:gd name="connsiteY14" fmla="*/ 87329 h 913021"/>
                  <a:gd name="connsiteX15" fmla="*/ 851404 w 852117"/>
                  <a:gd name="connsiteY15" fmla="*/ 326326 h 913021"/>
                  <a:gd name="connsiteX16" fmla="*/ 762365 w 852117"/>
                  <a:gd name="connsiteY16" fmla="*/ 809335 h 913021"/>
                  <a:gd name="connsiteX17" fmla="*/ 751654 w 852117"/>
                  <a:gd name="connsiteY17" fmla="*/ 912259 h 913021"/>
                  <a:gd name="connsiteX18" fmla="*/ 380634 w 852117"/>
                  <a:gd name="connsiteY18" fmla="*/ 913021 h 913021"/>
                  <a:gd name="connsiteX19" fmla="*/ 361777 w 852117"/>
                  <a:gd name="connsiteY19" fmla="*/ 780857 h 913021"/>
                  <a:gd name="connsiteX20" fmla="*/ 259790 w 852117"/>
                  <a:gd name="connsiteY20" fmla="*/ 654805 h 913021"/>
                  <a:gd name="connsiteX21" fmla="*/ 127442 w 852117"/>
                  <a:gd name="connsiteY21" fmla="*/ 467151 h 913021"/>
                  <a:gd name="connsiteX22" fmla="*/ 0 w 852117"/>
                  <a:gd name="connsiteY22" fmla="*/ 226050 h 913021"/>
                  <a:gd name="connsiteX0" fmla="*/ 0 w 852117"/>
                  <a:gd name="connsiteY0" fmla="*/ 218504 h 905475"/>
                  <a:gd name="connsiteX1" fmla="*/ 235595 w 852117"/>
                  <a:gd name="connsiteY1" fmla="*/ 365610 h 905475"/>
                  <a:gd name="connsiteX2" fmla="*/ 311282 w 852117"/>
                  <a:gd name="connsiteY2" fmla="*/ 390450 h 905475"/>
                  <a:gd name="connsiteX3" fmla="*/ 331029 w 852117"/>
                  <a:gd name="connsiteY3" fmla="*/ 132121 h 905475"/>
                  <a:gd name="connsiteX4" fmla="*/ 328134 w 852117"/>
                  <a:gd name="connsiteY4" fmla="*/ 0 h 905475"/>
                  <a:gd name="connsiteX5" fmla="*/ 446516 w 852117"/>
                  <a:gd name="connsiteY5" fmla="*/ 3421 h 905475"/>
                  <a:gd name="connsiteX6" fmla="*/ 454992 w 852117"/>
                  <a:gd name="connsiteY6" fmla="*/ 224078 h 905475"/>
                  <a:gd name="connsiteX7" fmla="*/ 452843 w 852117"/>
                  <a:gd name="connsiteY7" fmla="*/ 6179 h 905475"/>
                  <a:gd name="connsiteX8" fmla="*/ 562280 w 852117"/>
                  <a:gd name="connsiteY8" fmla="*/ 31041 h 905475"/>
                  <a:gd name="connsiteX9" fmla="*/ 591089 w 852117"/>
                  <a:gd name="connsiteY9" fmla="*/ 216412 h 905475"/>
                  <a:gd name="connsiteX10" fmla="*/ 574101 w 852117"/>
                  <a:gd name="connsiteY10" fmla="*/ 31626 h 905475"/>
                  <a:gd name="connsiteX11" fmla="*/ 703090 w 852117"/>
                  <a:gd name="connsiteY11" fmla="*/ 55412 h 905475"/>
                  <a:gd name="connsiteX12" fmla="*/ 709880 w 852117"/>
                  <a:gd name="connsiteY12" fmla="*/ 229823 h 905475"/>
                  <a:gd name="connsiteX13" fmla="*/ 714239 w 852117"/>
                  <a:gd name="connsiteY13" fmla="*/ 62007 h 905475"/>
                  <a:gd name="connsiteX14" fmla="*/ 822235 w 852117"/>
                  <a:gd name="connsiteY14" fmla="*/ 79783 h 905475"/>
                  <a:gd name="connsiteX15" fmla="*/ 851404 w 852117"/>
                  <a:gd name="connsiteY15" fmla="*/ 318780 h 905475"/>
                  <a:gd name="connsiteX16" fmla="*/ 762365 w 852117"/>
                  <a:gd name="connsiteY16" fmla="*/ 801789 h 905475"/>
                  <a:gd name="connsiteX17" fmla="*/ 751654 w 852117"/>
                  <a:gd name="connsiteY17" fmla="*/ 904713 h 905475"/>
                  <a:gd name="connsiteX18" fmla="*/ 380634 w 852117"/>
                  <a:gd name="connsiteY18" fmla="*/ 905475 h 905475"/>
                  <a:gd name="connsiteX19" fmla="*/ 361777 w 852117"/>
                  <a:gd name="connsiteY19" fmla="*/ 773311 h 905475"/>
                  <a:gd name="connsiteX20" fmla="*/ 259790 w 852117"/>
                  <a:gd name="connsiteY20" fmla="*/ 647259 h 905475"/>
                  <a:gd name="connsiteX21" fmla="*/ 127442 w 852117"/>
                  <a:gd name="connsiteY21" fmla="*/ 459605 h 905475"/>
                  <a:gd name="connsiteX22" fmla="*/ 0 w 852117"/>
                  <a:gd name="connsiteY22" fmla="*/ 218504 h 905475"/>
                  <a:gd name="connsiteX0" fmla="*/ 0 w 852117"/>
                  <a:gd name="connsiteY0" fmla="*/ 222954 h 909925"/>
                  <a:gd name="connsiteX1" fmla="*/ 235595 w 852117"/>
                  <a:gd name="connsiteY1" fmla="*/ 370060 h 909925"/>
                  <a:gd name="connsiteX2" fmla="*/ 311282 w 852117"/>
                  <a:gd name="connsiteY2" fmla="*/ 394900 h 909925"/>
                  <a:gd name="connsiteX3" fmla="*/ 331029 w 852117"/>
                  <a:gd name="connsiteY3" fmla="*/ 136571 h 909925"/>
                  <a:gd name="connsiteX4" fmla="*/ 328134 w 852117"/>
                  <a:gd name="connsiteY4" fmla="*/ 4450 h 909925"/>
                  <a:gd name="connsiteX5" fmla="*/ 446516 w 852117"/>
                  <a:gd name="connsiteY5" fmla="*/ 7871 h 909925"/>
                  <a:gd name="connsiteX6" fmla="*/ 454992 w 852117"/>
                  <a:gd name="connsiteY6" fmla="*/ 228528 h 909925"/>
                  <a:gd name="connsiteX7" fmla="*/ 452843 w 852117"/>
                  <a:gd name="connsiteY7" fmla="*/ 10629 h 909925"/>
                  <a:gd name="connsiteX8" fmla="*/ 562280 w 852117"/>
                  <a:gd name="connsiteY8" fmla="*/ 35491 h 909925"/>
                  <a:gd name="connsiteX9" fmla="*/ 591089 w 852117"/>
                  <a:gd name="connsiteY9" fmla="*/ 220862 h 909925"/>
                  <a:gd name="connsiteX10" fmla="*/ 574101 w 852117"/>
                  <a:gd name="connsiteY10" fmla="*/ 36076 h 909925"/>
                  <a:gd name="connsiteX11" fmla="*/ 703090 w 852117"/>
                  <a:gd name="connsiteY11" fmla="*/ 59862 h 909925"/>
                  <a:gd name="connsiteX12" fmla="*/ 709880 w 852117"/>
                  <a:gd name="connsiteY12" fmla="*/ 234273 h 909925"/>
                  <a:gd name="connsiteX13" fmla="*/ 714239 w 852117"/>
                  <a:gd name="connsiteY13" fmla="*/ 66457 h 909925"/>
                  <a:gd name="connsiteX14" fmla="*/ 822235 w 852117"/>
                  <a:gd name="connsiteY14" fmla="*/ 84233 h 909925"/>
                  <a:gd name="connsiteX15" fmla="*/ 851404 w 852117"/>
                  <a:gd name="connsiteY15" fmla="*/ 323230 h 909925"/>
                  <a:gd name="connsiteX16" fmla="*/ 762365 w 852117"/>
                  <a:gd name="connsiteY16" fmla="*/ 806239 h 909925"/>
                  <a:gd name="connsiteX17" fmla="*/ 751654 w 852117"/>
                  <a:gd name="connsiteY17" fmla="*/ 909163 h 909925"/>
                  <a:gd name="connsiteX18" fmla="*/ 380634 w 852117"/>
                  <a:gd name="connsiteY18" fmla="*/ 909925 h 909925"/>
                  <a:gd name="connsiteX19" fmla="*/ 361777 w 852117"/>
                  <a:gd name="connsiteY19" fmla="*/ 777761 h 909925"/>
                  <a:gd name="connsiteX20" fmla="*/ 259790 w 852117"/>
                  <a:gd name="connsiteY20" fmla="*/ 651709 h 909925"/>
                  <a:gd name="connsiteX21" fmla="*/ 127442 w 852117"/>
                  <a:gd name="connsiteY21" fmla="*/ 464055 h 909925"/>
                  <a:gd name="connsiteX22" fmla="*/ 0 w 852117"/>
                  <a:gd name="connsiteY22" fmla="*/ 222954 h 909925"/>
                  <a:gd name="connsiteX0" fmla="*/ 0 w 852117"/>
                  <a:gd name="connsiteY0" fmla="*/ 220271 h 907242"/>
                  <a:gd name="connsiteX1" fmla="*/ 235595 w 852117"/>
                  <a:gd name="connsiteY1" fmla="*/ 367377 h 907242"/>
                  <a:gd name="connsiteX2" fmla="*/ 311282 w 852117"/>
                  <a:gd name="connsiteY2" fmla="*/ 392217 h 907242"/>
                  <a:gd name="connsiteX3" fmla="*/ 331029 w 852117"/>
                  <a:gd name="connsiteY3" fmla="*/ 133888 h 907242"/>
                  <a:gd name="connsiteX4" fmla="*/ 334903 w 852117"/>
                  <a:gd name="connsiteY4" fmla="*/ 14671 h 907242"/>
                  <a:gd name="connsiteX5" fmla="*/ 446516 w 852117"/>
                  <a:gd name="connsiteY5" fmla="*/ 5188 h 907242"/>
                  <a:gd name="connsiteX6" fmla="*/ 454992 w 852117"/>
                  <a:gd name="connsiteY6" fmla="*/ 225845 h 907242"/>
                  <a:gd name="connsiteX7" fmla="*/ 452843 w 852117"/>
                  <a:gd name="connsiteY7" fmla="*/ 7946 h 907242"/>
                  <a:gd name="connsiteX8" fmla="*/ 562280 w 852117"/>
                  <a:gd name="connsiteY8" fmla="*/ 32808 h 907242"/>
                  <a:gd name="connsiteX9" fmla="*/ 591089 w 852117"/>
                  <a:gd name="connsiteY9" fmla="*/ 218179 h 907242"/>
                  <a:gd name="connsiteX10" fmla="*/ 574101 w 852117"/>
                  <a:gd name="connsiteY10" fmla="*/ 33393 h 907242"/>
                  <a:gd name="connsiteX11" fmla="*/ 703090 w 852117"/>
                  <a:gd name="connsiteY11" fmla="*/ 57179 h 907242"/>
                  <a:gd name="connsiteX12" fmla="*/ 709880 w 852117"/>
                  <a:gd name="connsiteY12" fmla="*/ 231590 h 907242"/>
                  <a:gd name="connsiteX13" fmla="*/ 714239 w 852117"/>
                  <a:gd name="connsiteY13" fmla="*/ 63774 h 907242"/>
                  <a:gd name="connsiteX14" fmla="*/ 822235 w 852117"/>
                  <a:gd name="connsiteY14" fmla="*/ 81550 h 907242"/>
                  <a:gd name="connsiteX15" fmla="*/ 851404 w 852117"/>
                  <a:gd name="connsiteY15" fmla="*/ 320547 h 907242"/>
                  <a:gd name="connsiteX16" fmla="*/ 762365 w 852117"/>
                  <a:gd name="connsiteY16" fmla="*/ 803556 h 907242"/>
                  <a:gd name="connsiteX17" fmla="*/ 751654 w 852117"/>
                  <a:gd name="connsiteY17" fmla="*/ 906480 h 907242"/>
                  <a:gd name="connsiteX18" fmla="*/ 380634 w 852117"/>
                  <a:gd name="connsiteY18" fmla="*/ 907242 h 907242"/>
                  <a:gd name="connsiteX19" fmla="*/ 361777 w 852117"/>
                  <a:gd name="connsiteY19" fmla="*/ 775078 h 907242"/>
                  <a:gd name="connsiteX20" fmla="*/ 259790 w 852117"/>
                  <a:gd name="connsiteY20" fmla="*/ 649026 h 907242"/>
                  <a:gd name="connsiteX21" fmla="*/ 127442 w 852117"/>
                  <a:gd name="connsiteY21" fmla="*/ 461372 h 907242"/>
                  <a:gd name="connsiteX22" fmla="*/ 0 w 852117"/>
                  <a:gd name="connsiteY22" fmla="*/ 220271 h 907242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27442 w 852117"/>
                  <a:gd name="connsiteY21" fmla="*/ 465479 h 911349"/>
                  <a:gd name="connsiteX22" fmla="*/ 0 w 852117"/>
                  <a:gd name="connsiteY22" fmla="*/ 224378 h 911349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72766 w 852117"/>
                  <a:gd name="connsiteY21" fmla="*/ 437275 h 911349"/>
                  <a:gd name="connsiteX22" fmla="*/ 0 w 852117"/>
                  <a:gd name="connsiteY22" fmla="*/ 224378 h 911349"/>
                  <a:gd name="connsiteX0" fmla="*/ 22647 w 683324"/>
                  <a:gd name="connsiteY0" fmla="*/ 156238 h 911349"/>
                  <a:gd name="connsiteX1" fmla="*/ 66802 w 683324"/>
                  <a:gd name="connsiteY1" fmla="*/ 371484 h 911349"/>
                  <a:gd name="connsiteX2" fmla="*/ 142489 w 683324"/>
                  <a:gd name="connsiteY2" fmla="*/ 396324 h 911349"/>
                  <a:gd name="connsiteX3" fmla="*/ 162236 w 683324"/>
                  <a:gd name="connsiteY3" fmla="*/ 137995 h 911349"/>
                  <a:gd name="connsiteX4" fmla="*/ 166110 w 683324"/>
                  <a:gd name="connsiteY4" fmla="*/ 18778 h 911349"/>
                  <a:gd name="connsiteX5" fmla="*/ 277723 w 683324"/>
                  <a:gd name="connsiteY5" fmla="*/ 9295 h 911349"/>
                  <a:gd name="connsiteX6" fmla="*/ 286199 w 683324"/>
                  <a:gd name="connsiteY6" fmla="*/ 229952 h 911349"/>
                  <a:gd name="connsiteX7" fmla="*/ 284050 w 683324"/>
                  <a:gd name="connsiteY7" fmla="*/ 12053 h 911349"/>
                  <a:gd name="connsiteX8" fmla="*/ 393487 w 683324"/>
                  <a:gd name="connsiteY8" fmla="*/ 36915 h 911349"/>
                  <a:gd name="connsiteX9" fmla="*/ 422296 w 683324"/>
                  <a:gd name="connsiteY9" fmla="*/ 222286 h 911349"/>
                  <a:gd name="connsiteX10" fmla="*/ 405308 w 683324"/>
                  <a:gd name="connsiteY10" fmla="*/ 37500 h 911349"/>
                  <a:gd name="connsiteX11" fmla="*/ 534297 w 683324"/>
                  <a:gd name="connsiteY11" fmla="*/ 61286 h 911349"/>
                  <a:gd name="connsiteX12" fmla="*/ 541087 w 683324"/>
                  <a:gd name="connsiteY12" fmla="*/ 235697 h 911349"/>
                  <a:gd name="connsiteX13" fmla="*/ 545446 w 683324"/>
                  <a:gd name="connsiteY13" fmla="*/ 67881 h 911349"/>
                  <a:gd name="connsiteX14" fmla="*/ 653442 w 683324"/>
                  <a:gd name="connsiteY14" fmla="*/ 85657 h 911349"/>
                  <a:gd name="connsiteX15" fmla="*/ 682611 w 683324"/>
                  <a:gd name="connsiteY15" fmla="*/ 324654 h 911349"/>
                  <a:gd name="connsiteX16" fmla="*/ 593572 w 683324"/>
                  <a:gd name="connsiteY16" fmla="*/ 807663 h 911349"/>
                  <a:gd name="connsiteX17" fmla="*/ 582861 w 683324"/>
                  <a:gd name="connsiteY17" fmla="*/ 910587 h 911349"/>
                  <a:gd name="connsiteX18" fmla="*/ 211841 w 683324"/>
                  <a:gd name="connsiteY18" fmla="*/ 911349 h 911349"/>
                  <a:gd name="connsiteX19" fmla="*/ 192984 w 683324"/>
                  <a:gd name="connsiteY19" fmla="*/ 779185 h 911349"/>
                  <a:gd name="connsiteX20" fmla="*/ 90997 w 683324"/>
                  <a:gd name="connsiteY20" fmla="*/ 653133 h 911349"/>
                  <a:gd name="connsiteX21" fmla="*/ 3973 w 683324"/>
                  <a:gd name="connsiteY21" fmla="*/ 437275 h 911349"/>
                  <a:gd name="connsiteX22" fmla="*/ 22647 w 683324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56291 w 685678"/>
                  <a:gd name="connsiteY0" fmla="*/ 141091 h 911349"/>
                  <a:gd name="connsiteX1" fmla="*/ 69156 w 685678"/>
                  <a:gd name="connsiteY1" fmla="*/ 371484 h 911349"/>
                  <a:gd name="connsiteX2" fmla="*/ 144843 w 685678"/>
                  <a:gd name="connsiteY2" fmla="*/ 396324 h 911349"/>
                  <a:gd name="connsiteX3" fmla="*/ 164590 w 685678"/>
                  <a:gd name="connsiteY3" fmla="*/ 137995 h 911349"/>
                  <a:gd name="connsiteX4" fmla="*/ 168464 w 685678"/>
                  <a:gd name="connsiteY4" fmla="*/ 18778 h 911349"/>
                  <a:gd name="connsiteX5" fmla="*/ 280077 w 685678"/>
                  <a:gd name="connsiteY5" fmla="*/ 9295 h 911349"/>
                  <a:gd name="connsiteX6" fmla="*/ 288553 w 685678"/>
                  <a:gd name="connsiteY6" fmla="*/ 229952 h 911349"/>
                  <a:gd name="connsiteX7" fmla="*/ 286404 w 685678"/>
                  <a:gd name="connsiteY7" fmla="*/ 12053 h 911349"/>
                  <a:gd name="connsiteX8" fmla="*/ 395841 w 685678"/>
                  <a:gd name="connsiteY8" fmla="*/ 36915 h 911349"/>
                  <a:gd name="connsiteX9" fmla="*/ 424650 w 685678"/>
                  <a:gd name="connsiteY9" fmla="*/ 222286 h 911349"/>
                  <a:gd name="connsiteX10" fmla="*/ 407662 w 685678"/>
                  <a:gd name="connsiteY10" fmla="*/ 37500 h 911349"/>
                  <a:gd name="connsiteX11" fmla="*/ 536651 w 685678"/>
                  <a:gd name="connsiteY11" fmla="*/ 61286 h 911349"/>
                  <a:gd name="connsiteX12" fmla="*/ 543441 w 685678"/>
                  <a:gd name="connsiteY12" fmla="*/ 235697 h 911349"/>
                  <a:gd name="connsiteX13" fmla="*/ 547800 w 685678"/>
                  <a:gd name="connsiteY13" fmla="*/ 67881 h 911349"/>
                  <a:gd name="connsiteX14" fmla="*/ 655796 w 685678"/>
                  <a:gd name="connsiteY14" fmla="*/ 85657 h 911349"/>
                  <a:gd name="connsiteX15" fmla="*/ 684965 w 685678"/>
                  <a:gd name="connsiteY15" fmla="*/ 324654 h 911349"/>
                  <a:gd name="connsiteX16" fmla="*/ 595926 w 685678"/>
                  <a:gd name="connsiteY16" fmla="*/ 807663 h 911349"/>
                  <a:gd name="connsiteX17" fmla="*/ 585215 w 685678"/>
                  <a:gd name="connsiteY17" fmla="*/ 910587 h 911349"/>
                  <a:gd name="connsiteX18" fmla="*/ 214195 w 685678"/>
                  <a:gd name="connsiteY18" fmla="*/ 911349 h 911349"/>
                  <a:gd name="connsiteX19" fmla="*/ 195338 w 685678"/>
                  <a:gd name="connsiteY19" fmla="*/ 779185 h 911349"/>
                  <a:gd name="connsiteX20" fmla="*/ 93351 w 685678"/>
                  <a:gd name="connsiteY20" fmla="*/ 653133 h 911349"/>
                  <a:gd name="connsiteX21" fmla="*/ 6327 w 685678"/>
                  <a:gd name="connsiteY21" fmla="*/ 437275 h 911349"/>
                  <a:gd name="connsiteX22" fmla="*/ 56291 w 685678"/>
                  <a:gd name="connsiteY22" fmla="*/ 141091 h 911349"/>
                  <a:gd name="connsiteX0" fmla="*/ 58398 w 687785"/>
                  <a:gd name="connsiteY0" fmla="*/ 141091 h 911349"/>
                  <a:gd name="connsiteX1" fmla="*/ 71263 w 687785"/>
                  <a:gd name="connsiteY1" fmla="*/ 371484 h 911349"/>
                  <a:gd name="connsiteX2" fmla="*/ 146950 w 687785"/>
                  <a:gd name="connsiteY2" fmla="*/ 396324 h 911349"/>
                  <a:gd name="connsiteX3" fmla="*/ 166697 w 687785"/>
                  <a:gd name="connsiteY3" fmla="*/ 137995 h 911349"/>
                  <a:gd name="connsiteX4" fmla="*/ 170571 w 687785"/>
                  <a:gd name="connsiteY4" fmla="*/ 18778 h 911349"/>
                  <a:gd name="connsiteX5" fmla="*/ 282184 w 687785"/>
                  <a:gd name="connsiteY5" fmla="*/ 9295 h 911349"/>
                  <a:gd name="connsiteX6" fmla="*/ 290660 w 687785"/>
                  <a:gd name="connsiteY6" fmla="*/ 229952 h 911349"/>
                  <a:gd name="connsiteX7" fmla="*/ 288511 w 687785"/>
                  <a:gd name="connsiteY7" fmla="*/ 12053 h 911349"/>
                  <a:gd name="connsiteX8" fmla="*/ 397948 w 687785"/>
                  <a:gd name="connsiteY8" fmla="*/ 36915 h 911349"/>
                  <a:gd name="connsiteX9" fmla="*/ 426757 w 687785"/>
                  <a:gd name="connsiteY9" fmla="*/ 222286 h 911349"/>
                  <a:gd name="connsiteX10" fmla="*/ 409769 w 687785"/>
                  <a:gd name="connsiteY10" fmla="*/ 37500 h 911349"/>
                  <a:gd name="connsiteX11" fmla="*/ 538758 w 687785"/>
                  <a:gd name="connsiteY11" fmla="*/ 61286 h 911349"/>
                  <a:gd name="connsiteX12" fmla="*/ 545548 w 687785"/>
                  <a:gd name="connsiteY12" fmla="*/ 235697 h 911349"/>
                  <a:gd name="connsiteX13" fmla="*/ 549907 w 687785"/>
                  <a:gd name="connsiteY13" fmla="*/ 67881 h 911349"/>
                  <a:gd name="connsiteX14" fmla="*/ 657903 w 687785"/>
                  <a:gd name="connsiteY14" fmla="*/ 85657 h 911349"/>
                  <a:gd name="connsiteX15" fmla="*/ 687072 w 687785"/>
                  <a:gd name="connsiteY15" fmla="*/ 324654 h 911349"/>
                  <a:gd name="connsiteX16" fmla="*/ 598033 w 687785"/>
                  <a:gd name="connsiteY16" fmla="*/ 807663 h 911349"/>
                  <a:gd name="connsiteX17" fmla="*/ 587322 w 687785"/>
                  <a:gd name="connsiteY17" fmla="*/ 910587 h 911349"/>
                  <a:gd name="connsiteX18" fmla="*/ 216302 w 687785"/>
                  <a:gd name="connsiteY18" fmla="*/ 911349 h 911349"/>
                  <a:gd name="connsiteX19" fmla="*/ 197445 w 687785"/>
                  <a:gd name="connsiteY19" fmla="*/ 779185 h 911349"/>
                  <a:gd name="connsiteX20" fmla="*/ 95458 w 687785"/>
                  <a:gd name="connsiteY20" fmla="*/ 653133 h 911349"/>
                  <a:gd name="connsiteX21" fmla="*/ 8434 w 687785"/>
                  <a:gd name="connsiteY21" fmla="*/ 437275 h 911349"/>
                  <a:gd name="connsiteX22" fmla="*/ 58398 w 687785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60601 w 681763"/>
                  <a:gd name="connsiteY0" fmla="*/ 138676 h 911349"/>
                  <a:gd name="connsiteX1" fmla="*/ 65241 w 681763"/>
                  <a:gd name="connsiteY1" fmla="*/ 371484 h 911349"/>
                  <a:gd name="connsiteX2" fmla="*/ 140928 w 681763"/>
                  <a:gd name="connsiteY2" fmla="*/ 396324 h 911349"/>
                  <a:gd name="connsiteX3" fmla="*/ 160675 w 681763"/>
                  <a:gd name="connsiteY3" fmla="*/ 137995 h 911349"/>
                  <a:gd name="connsiteX4" fmla="*/ 164549 w 681763"/>
                  <a:gd name="connsiteY4" fmla="*/ 18778 h 911349"/>
                  <a:gd name="connsiteX5" fmla="*/ 276162 w 681763"/>
                  <a:gd name="connsiteY5" fmla="*/ 9295 h 911349"/>
                  <a:gd name="connsiteX6" fmla="*/ 284638 w 681763"/>
                  <a:gd name="connsiteY6" fmla="*/ 229952 h 911349"/>
                  <a:gd name="connsiteX7" fmla="*/ 282489 w 681763"/>
                  <a:gd name="connsiteY7" fmla="*/ 12053 h 911349"/>
                  <a:gd name="connsiteX8" fmla="*/ 391926 w 681763"/>
                  <a:gd name="connsiteY8" fmla="*/ 36915 h 911349"/>
                  <a:gd name="connsiteX9" fmla="*/ 420735 w 681763"/>
                  <a:gd name="connsiteY9" fmla="*/ 222286 h 911349"/>
                  <a:gd name="connsiteX10" fmla="*/ 403747 w 681763"/>
                  <a:gd name="connsiteY10" fmla="*/ 37500 h 911349"/>
                  <a:gd name="connsiteX11" fmla="*/ 532736 w 681763"/>
                  <a:gd name="connsiteY11" fmla="*/ 61286 h 911349"/>
                  <a:gd name="connsiteX12" fmla="*/ 539526 w 681763"/>
                  <a:gd name="connsiteY12" fmla="*/ 235697 h 911349"/>
                  <a:gd name="connsiteX13" fmla="*/ 543885 w 681763"/>
                  <a:gd name="connsiteY13" fmla="*/ 67881 h 911349"/>
                  <a:gd name="connsiteX14" fmla="*/ 651881 w 681763"/>
                  <a:gd name="connsiteY14" fmla="*/ 85657 h 911349"/>
                  <a:gd name="connsiteX15" fmla="*/ 681050 w 681763"/>
                  <a:gd name="connsiteY15" fmla="*/ 324654 h 911349"/>
                  <a:gd name="connsiteX16" fmla="*/ 592011 w 681763"/>
                  <a:gd name="connsiteY16" fmla="*/ 807663 h 911349"/>
                  <a:gd name="connsiteX17" fmla="*/ 581300 w 681763"/>
                  <a:gd name="connsiteY17" fmla="*/ 910587 h 911349"/>
                  <a:gd name="connsiteX18" fmla="*/ 210280 w 681763"/>
                  <a:gd name="connsiteY18" fmla="*/ 911349 h 911349"/>
                  <a:gd name="connsiteX19" fmla="*/ 191423 w 681763"/>
                  <a:gd name="connsiteY19" fmla="*/ 779185 h 911349"/>
                  <a:gd name="connsiteX20" fmla="*/ 89436 w 681763"/>
                  <a:gd name="connsiteY20" fmla="*/ 653133 h 911349"/>
                  <a:gd name="connsiteX21" fmla="*/ 2412 w 681763"/>
                  <a:gd name="connsiteY21" fmla="*/ 437275 h 911349"/>
                  <a:gd name="connsiteX22" fmla="*/ 60601 w 681763"/>
                  <a:gd name="connsiteY22" fmla="*/ 1386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83006" h="911349">
                    <a:moveTo>
                      <a:pt x="45719" y="134476"/>
                    </a:moveTo>
                    <a:cubicBezTo>
                      <a:pt x="186906" y="178031"/>
                      <a:pt x="77411" y="293724"/>
                      <a:pt x="104061" y="357469"/>
                    </a:cubicBezTo>
                    <a:cubicBezTo>
                      <a:pt x="111327" y="384451"/>
                      <a:pt x="134405" y="424827"/>
                      <a:pt x="142171" y="396324"/>
                    </a:cubicBezTo>
                    <a:cubicBezTo>
                      <a:pt x="161497" y="378147"/>
                      <a:pt x="163714" y="263470"/>
                      <a:pt x="161918" y="137995"/>
                    </a:cubicBezTo>
                    <a:lnTo>
                      <a:pt x="165792" y="18778"/>
                    </a:lnTo>
                    <a:cubicBezTo>
                      <a:pt x="205100" y="-883"/>
                      <a:pt x="248431" y="-6838"/>
                      <a:pt x="277405" y="9295"/>
                    </a:cubicBezTo>
                    <a:lnTo>
                      <a:pt x="285881" y="229952"/>
                    </a:lnTo>
                    <a:cubicBezTo>
                      <a:pt x="292743" y="135104"/>
                      <a:pt x="288936" y="90619"/>
                      <a:pt x="283732" y="12053"/>
                    </a:cubicBezTo>
                    <a:cubicBezTo>
                      <a:pt x="344488" y="7410"/>
                      <a:pt x="362005" y="7292"/>
                      <a:pt x="393169" y="36915"/>
                    </a:cubicBezTo>
                    <a:cubicBezTo>
                      <a:pt x="432458" y="90909"/>
                      <a:pt x="415495" y="219932"/>
                      <a:pt x="421978" y="222286"/>
                    </a:cubicBezTo>
                    <a:cubicBezTo>
                      <a:pt x="425215" y="169590"/>
                      <a:pt x="440910" y="99095"/>
                      <a:pt x="404990" y="37500"/>
                    </a:cubicBezTo>
                    <a:cubicBezTo>
                      <a:pt x="452541" y="9313"/>
                      <a:pt x="505933" y="28253"/>
                      <a:pt x="533979" y="61286"/>
                    </a:cubicBezTo>
                    <a:cubicBezTo>
                      <a:pt x="556608" y="94319"/>
                      <a:pt x="532593" y="233695"/>
                      <a:pt x="540769" y="235697"/>
                    </a:cubicBezTo>
                    <a:cubicBezTo>
                      <a:pt x="546608" y="189844"/>
                      <a:pt x="564054" y="120930"/>
                      <a:pt x="545128" y="67881"/>
                    </a:cubicBezTo>
                    <a:cubicBezTo>
                      <a:pt x="600410" y="49193"/>
                      <a:pt x="614468" y="45569"/>
                      <a:pt x="653124" y="85657"/>
                    </a:cubicBezTo>
                    <a:cubicBezTo>
                      <a:pt x="678241" y="128452"/>
                      <a:pt x="685502" y="205222"/>
                      <a:pt x="682293" y="324654"/>
                    </a:cubicBezTo>
                    <a:cubicBezTo>
                      <a:pt x="682293" y="386243"/>
                      <a:pt x="685168" y="641728"/>
                      <a:pt x="593254" y="807663"/>
                    </a:cubicBezTo>
                    <a:cubicBezTo>
                      <a:pt x="562434" y="865879"/>
                      <a:pt x="574223" y="873371"/>
                      <a:pt x="582543" y="910587"/>
                    </a:cubicBezTo>
                    <a:lnTo>
                      <a:pt x="211523" y="911349"/>
                    </a:lnTo>
                    <a:cubicBezTo>
                      <a:pt x="212499" y="851582"/>
                      <a:pt x="236044" y="827966"/>
                      <a:pt x="192666" y="779185"/>
                    </a:cubicBezTo>
                    <a:cubicBezTo>
                      <a:pt x="170208" y="755505"/>
                      <a:pt x="148074" y="710617"/>
                      <a:pt x="90679" y="653133"/>
                    </a:cubicBezTo>
                    <a:cubicBezTo>
                      <a:pt x="33254" y="569821"/>
                      <a:pt x="26583" y="515785"/>
                      <a:pt x="3655" y="437275"/>
                    </a:cubicBezTo>
                    <a:cubicBezTo>
                      <a:pt x="-8217" y="341138"/>
                      <a:pt x="9615" y="253260"/>
                      <a:pt x="45719" y="1344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Rectangle 1">
                <a:extLst>
                  <a:ext uri="{FF2B5EF4-FFF2-40B4-BE49-F238E27FC236}">
                    <a16:creationId xmlns:a16="http://schemas.microsoft.com/office/drawing/2014/main" id="{196388CD-4624-4639-B45D-2964D650D48A}"/>
                  </a:ext>
                </a:extLst>
              </p:cNvPr>
              <p:cNvSpPr/>
              <p:nvPr/>
            </p:nvSpPr>
            <p:spPr>
              <a:xfrm rot="982074">
                <a:off x="2380909" y="2452410"/>
                <a:ext cx="298755" cy="501084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46026F9A-A606-4E30-B075-9EB44A5C51F6}"/>
                </a:ext>
              </a:extLst>
            </p:cNvPr>
            <p:cNvGrpSpPr/>
            <p:nvPr/>
          </p:nvGrpSpPr>
          <p:grpSpPr>
            <a:xfrm>
              <a:off x="6636699" y="3039384"/>
              <a:ext cx="1968187" cy="1968187"/>
              <a:chOff x="6384003" y="3061995"/>
              <a:chExt cx="1968187" cy="1968187"/>
            </a:xfrm>
          </p:grpSpPr>
          <p:sp>
            <p:nvSpPr>
              <p:cNvPr id="16" name="원호 15">
                <a:extLst>
                  <a:ext uri="{FF2B5EF4-FFF2-40B4-BE49-F238E27FC236}">
                    <a16:creationId xmlns:a16="http://schemas.microsoft.com/office/drawing/2014/main" id="{B6AA9109-AB5C-4595-9F37-B1EB71D8317D}"/>
                  </a:ext>
                </a:extLst>
              </p:cNvPr>
              <p:cNvSpPr/>
              <p:nvPr/>
            </p:nvSpPr>
            <p:spPr>
              <a:xfrm>
                <a:off x="6384003" y="3061995"/>
                <a:ext cx="1968187" cy="1968187"/>
              </a:xfrm>
              <a:prstGeom prst="arc">
                <a:avLst>
                  <a:gd name="adj1" fmla="val 14786098"/>
                  <a:gd name="adj2" fmla="val 471423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원호 16">
                <a:extLst>
                  <a:ext uri="{FF2B5EF4-FFF2-40B4-BE49-F238E27FC236}">
                    <a16:creationId xmlns:a16="http://schemas.microsoft.com/office/drawing/2014/main" id="{0A155335-C070-45D9-84D0-AF2541642159}"/>
                  </a:ext>
                </a:extLst>
              </p:cNvPr>
              <p:cNvSpPr/>
              <p:nvPr/>
            </p:nvSpPr>
            <p:spPr>
              <a:xfrm>
                <a:off x="6503401" y="3202080"/>
                <a:ext cx="1612841" cy="1612841"/>
              </a:xfrm>
              <a:prstGeom prst="arc">
                <a:avLst>
                  <a:gd name="adj1" fmla="val 14786098"/>
                  <a:gd name="adj2" fmla="val 350082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원호 17">
                <a:extLst>
                  <a:ext uri="{FF2B5EF4-FFF2-40B4-BE49-F238E27FC236}">
                    <a16:creationId xmlns:a16="http://schemas.microsoft.com/office/drawing/2014/main" id="{24F28D32-4C47-4503-BF4C-30AA414D4725}"/>
                  </a:ext>
                </a:extLst>
              </p:cNvPr>
              <p:cNvSpPr/>
              <p:nvPr/>
            </p:nvSpPr>
            <p:spPr>
              <a:xfrm>
                <a:off x="6679890" y="3375378"/>
                <a:ext cx="1111135" cy="1111135"/>
              </a:xfrm>
              <a:prstGeom prst="arc">
                <a:avLst>
                  <a:gd name="adj1" fmla="val 14786098"/>
                  <a:gd name="adj2" fmla="val 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원호 18">
                <a:extLst>
                  <a:ext uri="{FF2B5EF4-FFF2-40B4-BE49-F238E27FC236}">
                    <a16:creationId xmlns:a16="http://schemas.microsoft.com/office/drawing/2014/main" id="{21989554-F305-45D3-A7B5-9079294439B4}"/>
                  </a:ext>
                </a:extLst>
              </p:cNvPr>
              <p:cNvSpPr/>
              <p:nvPr/>
            </p:nvSpPr>
            <p:spPr>
              <a:xfrm>
                <a:off x="6804540" y="3545256"/>
                <a:ext cx="819951" cy="819951"/>
              </a:xfrm>
              <a:prstGeom prst="arc">
                <a:avLst>
                  <a:gd name="adj1" fmla="val 14786098"/>
                  <a:gd name="adj2" fmla="val 2078080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17BD7DC-413C-48F2-93FB-C2B5958F7382}"/>
              </a:ext>
            </a:extLst>
          </p:cNvPr>
          <p:cNvGrpSpPr/>
          <p:nvPr/>
        </p:nvGrpSpPr>
        <p:grpSpPr>
          <a:xfrm>
            <a:off x="8806864" y="1668164"/>
            <a:ext cx="2250102" cy="3927083"/>
            <a:chOff x="6900650" y="1819712"/>
            <a:chExt cx="1858036" cy="3242814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B6452320-C2FA-4EB9-A558-9A1C3BA5EE52}"/>
                </a:ext>
              </a:extLst>
            </p:cNvPr>
            <p:cNvGrpSpPr/>
            <p:nvPr/>
          </p:nvGrpSpPr>
          <p:grpSpPr>
            <a:xfrm>
              <a:off x="7215127" y="3101758"/>
              <a:ext cx="1271173" cy="1960768"/>
              <a:chOff x="7311137" y="4298740"/>
              <a:chExt cx="1360941" cy="1965858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B6E71D8A-BFE5-4BB0-990B-2595CBFD1A3D}"/>
                  </a:ext>
                </a:extLst>
              </p:cNvPr>
              <p:cNvGrpSpPr/>
              <p:nvPr/>
            </p:nvGrpSpPr>
            <p:grpSpPr>
              <a:xfrm>
                <a:off x="7521194" y="5284915"/>
                <a:ext cx="1137987" cy="979683"/>
                <a:chOff x="7521194" y="5284915"/>
                <a:chExt cx="1137987" cy="979683"/>
              </a:xfrm>
            </p:grpSpPr>
            <p:grpSp>
              <p:nvGrpSpPr>
                <p:cNvPr id="33" name="Group 7">
                  <a:extLst>
                    <a:ext uri="{FF2B5EF4-FFF2-40B4-BE49-F238E27FC236}">
                      <a16:creationId xmlns:a16="http://schemas.microsoft.com/office/drawing/2014/main" id="{99D54615-C4E7-4260-9701-D7259E92DAC9}"/>
                    </a:ext>
                  </a:extLst>
                </p:cNvPr>
                <p:cNvGrpSpPr/>
                <p:nvPr/>
              </p:nvGrpSpPr>
              <p:grpSpPr>
                <a:xfrm>
                  <a:off x="7521194" y="5284915"/>
                  <a:ext cx="1137987" cy="979683"/>
                  <a:chOff x="5580112" y="4160675"/>
                  <a:chExt cx="2016224" cy="1735751"/>
                </a:xfrm>
              </p:grpSpPr>
              <p:sp>
                <p:nvSpPr>
                  <p:cNvPr id="35" name="Trapezoid 1">
                    <a:extLst>
                      <a:ext uri="{FF2B5EF4-FFF2-40B4-BE49-F238E27FC236}">
                        <a16:creationId xmlns:a16="http://schemas.microsoft.com/office/drawing/2014/main" id="{CC3BC23A-3371-4073-B236-15B0B9EFCB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5796136" y="4653136"/>
                    <a:ext cx="1584176" cy="1243290"/>
                  </a:xfrm>
                  <a:custGeom>
                    <a:avLst/>
                    <a:gdLst>
                      <a:gd name="connsiteX0" fmla="*/ 0 w 1584176"/>
                      <a:gd name="connsiteY0" fmla="*/ 1216152 h 1216152"/>
                      <a:gd name="connsiteX1" fmla="*/ 304038 w 1584176"/>
                      <a:gd name="connsiteY1" fmla="*/ 0 h 1216152"/>
                      <a:gd name="connsiteX2" fmla="*/ 1280138 w 1584176"/>
                      <a:gd name="connsiteY2" fmla="*/ 0 h 1216152"/>
                      <a:gd name="connsiteX3" fmla="*/ 1584176 w 1584176"/>
                      <a:gd name="connsiteY3" fmla="*/ 1216152 h 1216152"/>
                      <a:gd name="connsiteX4" fmla="*/ 0 w 1584176"/>
                      <a:gd name="connsiteY4" fmla="*/ 1216152 h 1216152"/>
                      <a:gd name="connsiteX0" fmla="*/ 0 w 1584176"/>
                      <a:gd name="connsiteY0" fmla="*/ 1235792 h 1235792"/>
                      <a:gd name="connsiteX1" fmla="*/ 304038 w 1584176"/>
                      <a:gd name="connsiteY1" fmla="*/ 19640 h 1235792"/>
                      <a:gd name="connsiteX2" fmla="*/ 1280138 w 1584176"/>
                      <a:gd name="connsiteY2" fmla="*/ 19640 h 1235792"/>
                      <a:gd name="connsiteX3" fmla="*/ 1584176 w 1584176"/>
                      <a:gd name="connsiteY3" fmla="*/ 1235792 h 1235792"/>
                      <a:gd name="connsiteX4" fmla="*/ 0 w 1584176"/>
                      <a:gd name="connsiteY4" fmla="*/ 1235792 h 1235792"/>
                      <a:gd name="connsiteX0" fmla="*/ 0 w 1584176"/>
                      <a:gd name="connsiteY0" fmla="*/ 1243290 h 1243290"/>
                      <a:gd name="connsiteX1" fmla="*/ 304038 w 1584176"/>
                      <a:gd name="connsiteY1" fmla="*/ 27138 h 1243290"/>
                      <a:gd name="connsiteX2" fmla="*/ 1280138 w 1584176"/>
                      <a:gd name="connsiteY2" fmla="*/ 27138 h 1243290"/>
                      <a:gd name="connsiteX3" fmla="*/ 1584176 w 1584176"/>
                      <a:gd name="connsiteY3" fmla="*/ 1243290 h 1243290"/>
                      <a:gd name="connsiteX4" fmla="*/ 0 w 1584176"/>
                      <a:gd name="connsiteY4" fmla="*/ 1243290 h 12432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84176" h="1243290">
                        <a:moveTo>
                          <a:pt x="0" y="1243290"/>
                        </a:moveTo>
                        <a:lnTo>
                          <a:pt x="304038" y="27138"/>
                        </a:lnTo>
                        <a:cubicBezTo>
                          <a:pt x="629405" y="-57"/>
                          <a:pt x="941174" y="-17053"/>
                          <a:pt x="1280138" y="27138"/>
                        </a:cubicBezTo>
                        <a:lnTo>
                          <a:pt x="1584176" y="1243290"/>
                        </a:lnTo>
                        <a:lnTo>
                          <a:pt x="0" y="1243290"/>
                        </a:lnTo>
                        <a:close/>
                      </a:path>
                    </a:pathLst>
                  </a:custGeom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6" name="Trapezoid 6">
                    <a:extLst>
                      <a:ext uri="{FF2B5EF4-FFF2-40B4-BE49-F238E27FC236}">
                        <a16:creationId xmlns:a16="http://schemas.microsoft.com/office/drawing/2014/main" id="{F741F1EB-0646-410C-A0B1-AFF1D300A1F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5580112" y="4312147"/>
                    <a:ext cx="2016224" cy="471979"/>
                  </a:xfrm>
                  <a:custGeom>
                    <a:avLst/>
                    <a:gdLst>
                      <a:gd name="connsiteX0" fmla="*/ 0 w 2016224"/>
                      <a:gd name="connsiteY0" fmla="*/ 360040 h 360040"/>
                      <a:gd name="connsiteX1" fmla="*/ 128109 w 2016224"/>
                      <a:gd name="connsiteY1" fmla="*/ 0 h 360040"/>
                      <a:gd name="connsiteX2" fmla="*/ 1888115 w 2016224"/>
                      <a:gd name="connsiteY2" fmla="*/ 0 h 360040"/>
                      <a:gd name="connsiteX3" fmla="*/ 2016224 w 2016224"/>
                      <a:gd name="connsiteY3" fmla="*/ 360040 h 360040"/>
                      <a:gd name="connsiteX4" fmla="*/ 0 w 2016224"/>
                      <a:gd name="connsiteY4" fmla="*/ 360040 h 360040"/>
                      <a:gd name="connsiteX0" fmla="*/ 0 w 2016224"/>
                      <a:gd name="connsiteY0" fmla="*/ 431046 h 431046"/>
                      <a:gd name="connsiteX1" fmla="*/ 128109 w 2016224"/>
                      <a:gd name="connsiteY1" fmla="*/ 71006 h 431046"/>
                      <a:gd name="connsiteX2" fmla="*/ 1888115 w 2016224"/>
                      <a:gd name="connsiteY2" fmla="*/ 71006 h 431046"/>
                      <a:gd name="connsiteX3" fmla="*/ 2016224 w 2016224"/>
                      <a:gd name="connsiteY3" fmla="*/ 431046 h 431046"/>
                      <a:gd name="connsiteX4" fmla="*/ 0 w 2016224"/>
                      <a:gd name="connsiteY4" fmla="*/ 431046 h 431046"/>
                      <a:gd name="connsiteX0" fmla="*/ 0 w 2016224"/>
                      <a:gd name="connsiteY0" fmla="*/ 458241 h 458241"/>
                      <a:gd name="connsiteX1" fmla="*/ 128109 w 2016224"/>
                      <a:gd name="connsiteY1" fmla="*/ 98201 h 458241"/>
                      <a:gd name="connsiteX2" fmla="*/ 1888115 w 2016224"/>
                      <a:gd name="connsiteY2" fmla="*/ 98201 h 458241"/>
                      <a:gd name="connsiteX3" fmla="*/ 2016224 w 2016224"/>
                      <a:gd name="connsiteY3" fmla="*/ 458241 h 458241"/>
                      <a:gd name="connsiteX4" fmla="*/ 0 w 2016224"/>
                      <a:gd name="connsiteY4" fmla="*/ 458241 h 458241"/>
                      <a:gd name="connsiteX0" fmla="*/ 0 w 2016224"/>
                      <a:gd name="connsiteY0" fmla="*/ 465296 h 465296"/>
                      <a:gd name="connsiteX1" fmla="*/ 128109 w 2016224"/>
                      <a:gd name="connsiteY1" fmla="*/ 105256 h 465296"/>
                      <a:gd name="connsiteX2" fmla="*/ 1888115 w 2016224"/>
                      <a:gd name="connsiteY2" fmla="*/ 105256 h 465296"/>
                      <a:gd name="connsiteX3" fmla="*/ 2016224 w 2016224"/>
                      <a:gd name="connsiteY3" fmla="*/ 465296 h 465296"/>
                      <a:gd name="connsiteX4" fmla="*/ 0 w 2016224"/>
                      <a:gd name="connsiteY4" fmla="*/ 465296 h 465296"/>
                      <a:gd name="connsiteX0" fmla="*/ 0 w 2016224"/>
                      <a:gd name="connsiteY0" fmla="*/ 471979 h 471979"/>
                      <a:gd name="connsiteX1" fmla="*/ 128109 w 2016224"/>
                      <a:gd name="connsiteY1" fmla="*/ 111939 h 471979"/>
                      <a:gd name="connsiteX2" fmla="*/ 1888115 w 2016224"/>
                      <a:gd name="connsiteY2" fmla="*/ 111939 h 471979"/>
                      <a:gd name="connsiteX3" fmla="*/ 2016224 w 2016224"/>
                      <a:gd name="connsiteY3" fmla="*/ 471979 h 471979"/>
                      <a:gd name="connsiteX4" fmla="*/ 0 w 2016224"/>
                      <a:gd name="connsiteY4" fmla="*/ 471979 h 471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16224" h="471979">
                        <a:moveTo>
                          <a:pt x="0" y="471979"/>
                        </a:moveTo>
                        <a:lnTo>
                          <a:pt x="128109" y="111939"/>
                        </a:lnTo>
                        <a:cubicBezTo>
                          <a:pt x="572010" y="-7034"/>
                          <a:pt x="1260655" y="-64822"/>
                          <a:pt x="1888115" y="111939"/>
                        </a:cubicBezTo>
                        <a:lnTo>
                          <a:pt x="2016224" y="471979"/>
                        </a:lnTo>
                        <a:lnTo>
                          <a:pt x="0" y="471979"/>
                        </a:lnTo>
                        <a:close/>
                      </a:path>
                    </a:pathLst>
                  </a:custGeom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7" name="Oval 5">
                    <a:extLst>
                      <a:ext uri="{FF2B5EF4-FFF2-40B4-BE49-F238E27FC236}">
                        <a16:creationId xmlns:a16="http://schemas.microsoft.com/office/drawing/2014/main" id="{68D27669-073A-4F2F-A224-146B9AF51EB6}"/>
                      </a:ext>
                    </a:extLst>
                  </p:cNvPr>
                  <p:cNvSpPr/>
                  <p:nvPr/>
                </p:nvSpPr>
                <p:spPr>
                  <a:xfrm>
                    <a:off x="5580223" y="4160675"/>
                    <a:ext cx="2016000" cy="302944"/>
                  </a:xfrm>
                  <a:prstGeom prst="ellipse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34" name="Chord 23">
                  <a:extLst>
                    <a:ext uri="{FF2B5EF4-FFF2-40B4-BE49-F238E27FC236}">
                      <a16:creationId xmlns:a16="http://schemas.microsoft.com/office/drawing/2014/main" id="{45268EAD-F545-4F8F-A076-3C3B04DCE792}"/>
                    </a:ext>
                  </a:extLst>
                </p:cNvPr>
                <p:cNvSpPr/>
                <p:nvPr/>
              </p:nvSpPr>
              <p:spPr>
                <a:xfrm>
                  <a:off x="7788585" y="5306768"/>
                  <a:ext cx="578589" cy="141955"/>
                </a:xfrm>
                <a:custGeom>
                  <a:avLst/>
                  <a:gdLst>
                    <a:gd name="connsiteX0" fmla="*/ 115433 w 914400"/>
                    <a:gd name="connsiteY0" fmla="*/ 153510 h 914400"/>
                    <a:gd name="connsiteX1" fmla="*/ 462323 w 914400"/>
                    <a:gd name="connsiteY1" fmla="*/ 28 h 914400"/>
                    <a:gd name="connsiteX2" fmla="*/ 805686 w 914400"/>
                    <a:gd name="connsiteY2" fmla="*/ 161244 h 914400"/>
                    <a:gd name="connsiteX3" fmla="*/ 115433 w 914400"/>
                    <a:gd name="connsiteY3" fmla="*/ 153510 h 914400"/>
                    <a:gd name="connsiteX0" fmla="*/ 0 w 723591"/>
                    <a:gd name="connsiteY0" fmla="*/ 177315 h 177532"/>
                    <a:gd name="connsiteX1" fmla="*/ 380228 w 723591"/>
                    <a:gd name="connsiteY1" fmla="*/ 21 h 177532"/>
                    <a:gd name="connsiteX2" fmla="*/ 723591 w 723591"/>
                    <a:gd name="connsiteY2" fmla="*/ 161237 h 177532"/>
                    <a:gd name="connsiteX3" fmla="*/ 0 w 723591"/>
                    <a:gd name="connsiteY3" fmla="*/ 177315 h 177532"/>
                    <a:gd name="connsiteX0" fmla="*/ 0 w 759310"/>
                    <a:gd name="connsiteY0" fmla="*/ 177315 h 185049"/>
                    <a:gd name="connsiteX1" fmla="*/ 380228 w 759310"/>
                    <a:gd name="connsiteY1" fmla="*/ 21 h 185049"/>
                    <a:gd name="connsiteX2" fmla="*/ 759310 w 759310"/>
                    <a:gd name="connsiteY2" fmla="*/ 185049 h 185049"/>
                    <a:gd name="connsiteX3" fmla="*/ 0 w 759310"/>
                    <a:gd name="connsiteY3" fmla="*/ 177315 h 185049"/>
                    <a:gd name="connsiteX0" fmla="*/ 0 w 759310"/>
                    <a:gd name="connsiteY0" fmla="*/ 177315 h 188144"/>
                    <a:gd name="connsiteX1" fmla="*/ 380228 w 759310"/>
                    <a:gd name="connsiteY1" fmla="*/ 21 h 188144"/>
                    <a:gd name="connsiteX2" fmla="*/ 759310 w 759310"/>
                    <a:gd name="connsiteY2" fmla="*/ 185049 h 188144"/>
                    <a:gd name="connsiteX3" fmla="*/ 0 w 759310"/>
                    <a:gd name="connsiteY3" fmla="*/ 177315 h 188144"/>
                    <a:gd name="connsiteX0" fmla="*/ 0 w 759310"/>
                    <a:gd name="connsiteY0" fmla="*/ 177315 h 191233"/>
                    <a:gd name="connsiteX1" fmla="*/ 380228 w 759310"/>
                    <a:gd name="connsiteY1" fmla="*/ 21 h 191233"/>
                    <a:gd name="connsiteX2" fmla="*/ 759310 w 759310"/>
                    <a:gd name="connsiteY2" fmla="*/ 185049 h 191233"/>
                    <a:gd name="connsiteX3" fmla="*/ 0 w 759310"/>
                    <a:gd name="connsiteY3" fmla="*/ 177315 h 191233"/>
                    <a:gd name="connsiteX0" fmla="*/ 0 w 759310"/>
                    <a:gd name="connsiteY0" fmla="*/ 177315 h 187572"/>
                    <a:gd name="connsiteX1" fmla="*/ 380228 w 759310"/>
                    <a:gd name="connsiteY1" fmla="*/ 21 h 187572"/>
                    <a:gd name="connsiteX2" fmla="*/ 759310 w 759310"/>
                    <a:gd name="connsiteY2" fmla="*/ 177905 h 187572"/>
                    <a:gd name="connsiteX3" fmla="*/ 0 w 759310"/>
                    <a:gd name="connsiteY3" fmla="*/ 177315 h 187572"/>
                    <a:gd name="connsiteX0" fmla="*/ 0 w 768835"/>
                    <a:gd name="connsiteY0" fmla="*/ 177315 h 188632"/>
                    <a:gd name="connsiteX1" fmla="*/ 380228 w 768835"/>
                    <a:gd name="connsiteY1" fmla="*/ 21 h 188632"/>
                    <a:gd name="connsiteX2" fmla="*/ 768835 w 768835"/>
                    <a:gd name="connsiteY2" fmla="*/ 180287 h 188632"/>
                    <a:gd name="connsiteX3" fmla="*/ 0 w 768835"/>
                    <a:gd name="connsiteY3" fmla="*/ 177315 h 1886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68835" h="188632">
                      <a:moveTo>
                        <a:pt x="0" y="177315"/>
                      </a:moveTo>
                      <a:cubicBezTo>
                        <a:pt x="87950" y="78338"/>
                        <a:pt x="247828" y="-1462"/>
                        <a:pt x="380228" y="21"/>
                      </a:cubicBezTo>
                      <a:cubicBezTo>
                        <a:pt x="512627" y="1505"/>
                        <a:pt x="683125" y="79364"/>
                        <a:pt x="768835" y="180287"/>
                      </a:cubicBezTo>
                      <a:cubicBezTo>
                        <a:pt x="513351" y="189616"/>
                        <a:pt x="257866" y="194180"/>
                        <a:pt x="0" y="177315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C6AF4D58-8349-45CB-8294-FBCC5CF98656}"/>
                  </a:ext>
                </a:extLst>
              </p:cNvPr>
              <p:cNvGrpSpPr/>
              <p:nvPr/>
            </p:nvGrpSpPr>
            <p:grpSpPr>
              <a:xfrm>
                <a:off x="7311137" y="4298740"/>
                <a:ext cx="1360941" cy="1039848"/>
                <a:chOff x="7311137" y="4298740"/>
                <a:chExt cx="1360941" cy="1039848"/>
              </a:xfrm>
            </p:grpSpPr>
            <p:sp>
              <p:nvSpPr>
                <p:cNvPr id="26" name="Freeform 9">
                  <a:extLst>
                    <a:ext uri="{FF2B5EF4-FFF2-40B4-BE49-F238E27FC236}">
                      <a16:creationId xmlns:a16="http://schemas.microsoft.com/office/drawing/2014/main" id="{784EC7B0-D3DB-40A1-A02C-0F32F898D8DA}"/>
                    </a:ext>
                  </a:extLst>
                </p:cNvPr>
                <p:cNvSpPr/>
                <p:nvPr/>
              </p:nvSpPr>
              <p:spPr>
                <a:xfrm>
                  <a:off x="7967244" y="4298740"/>
                  <a:ext cx="165150" cy="1039848"/>
                </a:xfrm>
                <a:custGeom>
                  <a:avLst/>
                  <a:gdLst>
                    <a:gd name="connsiteX0" fmla="*/ 171450 w 323850"/>
                    <a:gd name="connsiteY0" fmla="*/ 28575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71450 w 323850"/>
                    <a:gd name="connsiteY9" fmla="*/ 28575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76225 w 323850"/>
                    <a:gd name="connsiteY7" fmla="*/ 0 h 2152650"/>
                    <a:gd name="connsiteX8" fmla="*/ 167117 w 323850"/>
                    <a:gd name="connsiteY8" fmla="*/ 2573 h 2152650"/>
                    <a:gd name="connsiteX0" fmla="*/ 167117 w 327783"/>
                    <a:gd name="connsiteY0" fmla="*/ 2573 h 2152650"/>
                    <a:gd name="connsiteX1" fmla="*/ 152400 w 327783"/>
                    <a:gd name="connsiteY1" fmla="*/ 647700 h 2152650"/>
                    <a:gd name="connsiteX2" fmla="*/ 0 w 327783"/>
                    <a:gd name="connsiteY2" fmla="*/ 1457325 h 2152650"/>
                    <a:gd name="connsiteX3" fmla="*/ 180975 w 327783"/>
                    <a:gd name="connsiteY3" fmla="*/ 2152650 h 2152650"/>
                    <a:gd name="connsiteX4" fmla="*/ 323850 w 327783"/>
                    <a:gd name="connsiteY4" fmla="*/ 2066925 h 2152650"/>
                    <a:gd name="connsiteX5" fmla="*/ 161925 w 327783"/>
                    <a:gd name="connsiteY5" fmla="*/ 1419225 h 2152650"/>
                    <a:gd name="connsiteX6" fmla="*/ 295275 w 327783"/>
                    <a:gd name="connsiteY6" fmla="*/ 628650 h 2152650"/>
                    <a:gd name="connsiteX7" fmla="*/ 276225 w 327783"/>
                    <a:gd name="connsiteY7" fmla="*/ 0 h 2152650"/>
                    <a:gd name="connsiteX8" fmla="*/ 167117 w 327783"/>
                    <a:gd name="connsiteY8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78793 w 361458"/>
                    <a:gd name="connsiteY0" fmla="*/ 2573 h 2152650"/>
                    <a:gd name="connsiteX1" fmla="*/ 164076 w 361458"/>
                    <a:gd name="connsiteY1" fmla="*/ 647700 h 2152650"/>
                    <a:gd name="connsiteX2" fmla="*/ 11676 w 361458"/>
                    <a:gd name="connsiteY2" fmla="*/ 1457325 h 2152650"/>
                    <a:gd name="connsiteX3" fmla="*/ 192651 w 361458"/>
                    <a:gd name="connsiteY3" fmla="*/ 2152650 h 2152650"/>
                    <a:gd name="connsiteX4" fmla="*/ 335526 w 361458"/>
                    <a:gd name="connsiteY4" fmla="*/ 2066925 h 2152650"/>
                    <a:gd name="connsiteX5" fmla="*/ 173601 w 361458"/>
                    <a:gd name="connsiteY5" fmla="*/ 1419225 h 2152650"/>
                    <a:gd name="connsiteX6" fmla="*/ 306951 w 361458"/>
                    <a:gd name="connsiteY6" fmla="*/ 628650 h 2152650"/>
                    <a:gd name="connsiteX7" fmla="*/ 360986 w 361458"/>
                    <a:gd name="connsiteY7" fmla="*/ 216050 h 2152650"/>
                    <a:gd name="connsiteX8" fmla="*/ 287901 w 361458"/>
                    <a:gd name="connsiteY8" fmla="*/ 0 h 2152650"/>
                    <a:gd name="connsiteX9" fmla="*/ 178793 w 361458"/>
                    <a:gd name="connsiteY9" fmla="*/ 2573 h 2152650"/>
                    <a:gd name="connsiteX0" fmla="*/ 178793 w 361849"/>
                    <a:gd name="connsiteY0" fmla="*/ 2573 h 2152650"/>
                    <a:gd name="connsiteX1" fmla="*/ 164076 w 361849"/>
                    <a:gd name="connsiteY1" fmla="*/ 647700 h 2152650"/>
                    <a:gd name="connsiteX2" fmla="*/ 11676 w 361849"/>
                    <a:gd name="connsiteY2" fmla="*/ 1457325 h 2152650"/>
                    <a:gd name="connsiteX3" fmla="*/ 192651 w 361849"/>
                    <a:gd name="connsiteY3" fmla="*/ 2152650 h 2152650"/>
                    <a:gd name="connsiteX4" fmla="*/ 335526 w 361849"/>
                    <a:gd name="connsiteY4" fmla="*/ 2066925 h 2152650"/>
                    <a:gd name="connsiteX5" fmla="*/ 173601 w 361849"/>
                    <a:gd name="connsiteY5" fmla="*/ 1419225 h 2152650"/>
                    <a:gd name="connsiteX6" fmla="*/ 315618 w 361849"/>
                    <a:gd name="connsiteY6" fmla="*/ 654652 h 2152650"/>
                    <a:gd name="connsiteX7" fmla="*/ 360986 w 361849"/>
                    <a:gd name="connsiteY7" fmla="*/ 216050 h 2152650"/>
                    <a:gd name="connsiteX8" fmla="*/ 287901 w 361849"/>
                    <a:gd name="connsiteY8" fmla="*/ 0 h 2152650"/>
                    <a:gd name="connsiteX9" fmla="*/ 178793 w 361849"/>
                    <a:gd name="connsiteY9" fmla="*/ 2573 h 2152650"/>
                    <a:gd name="connsiteX0" fmla="*/ 178793 w 361849"/>
                    <a:gd name="connsiteY0" fmla="*/ 2573 h 2152650"/>
                    <a:gd name="connsiteX1" fmla="*/ 164076 w 361849"/>
                    <a:gd name="connsiteY1" fmla="*/ 647700 h 2152650"/>
                    <a:gd name="connsiteX2" fmla="*/ 11676 w 361849"/>
                    <a:gd name="connsiteY2" fmla="*/ 1457325 h 2152650"/>
                    <a:gd name="connsiteX3" fmla="*/ 192651 w 361849"/>
                    <a:gd name="connsiteY3" fmla="*/ 2152650 h 2152650"/>
                    <a:gd name="connsiteX4" fmla="*/ 361528 w 361849"/>
                    <a:gd name="connsiteY4" fmla="*/ 2131929 h 2152650"/>
                    <a:gd name="connsiteX5" fmla="*/ 173601 w 361849"/>
                    <a:gd name="connsiteY5" fmla="*/ 1419225 h 2152650"/>
                    <a:gd name="connsiteX6" fmla="*/ 315618 w 361849"/>
                    <a:gd name="connsiteY6" fmla="*/ 654652 h 2152650"/>
                    <a:gd name="connsiteX7" fmla="*/ 360986 w 361849"/>
                    <a:gd name="connsiteY7" fmla="*/ 216050 h 2152650"/>
                    <a:gd name="connsiteX8" fmla="*/ 287901 w 361849"/>
                    <a:gd name="connsiteY8" fmla="*/ 0 h 2152650"/>
                    <a:gd name="connsiteX9" fmla="*/ 178793 w 361849"/>
                    <a:gd name="connsiteY9" fmla="*/ 2573 h 2152650"/>
                    <a:gd name="connsiteX0" fmla="*/ 178793 w 361528"/>
                    <a:gd name="connsiteY0" fmla="*/ 2573 h 2152650"/>
                    <a:gd name="connsiteX1" fmla="*/ 164076 w 361528"/>
                    <a:gd name="connsiteY1" fmla="*/ 647700 h 2152650"/>
                    <a:gd name="connsiteX2" fmla="*/ 11676 w 361528"/>
                    <a:gd name="connsiteY2" fmla="*/ 1457325 h 2152650"/>
                    <a:gd name="connsiteX3" fmla="*/ 192651 w 361528"/>
                    <a:gd name="connsiteY3" fmla="*/ 2152650 h 2152650"/>
                    <a:gd name="connsiteX4" fmla="*/ 361528 w 361528"/>
                    <a:gd name="connsiteY4" fmla="*/ 2131929 h 2152650"/>
                    <a:gd name="connsiteX5" fmla="*/ 173601 w 361528"/>
                    <a:gd name="connsiteY5" fmla="*/ 1419225 h 2152650"/>
                    <a:gd name="connsiteX6" fmla="*/ 315618 w 361528"/>
                    <a:gd name="connsiteY6" fmla="*/ 654652 h 2152650"/>
                    <a:gd name="connsiteX7" fmla="*/ 287901 w 361528"/>
                    <a:gd name="connsiteY7" fmla="*/ 0 h 2152650"/>
                    <a:gd name="connsiteX8" fmla="*/ 178793 w 361528"/>
                    <a:gd name="connsiteY8" fmla="*/ 2573 h 2152650"/>
                    <a:gd name="connsiteX0" fmla="*/ 178793 w 374776"/>
                    <a:gd name="connsiteY0" fmla="*/ 2573 h 2152650"/>
                    <a:gd name="connsiteX1" fmla="*/ 164076 w 374776"/>
                    <a:gd name="connsiteY1" fmla="*/ 647700 h 2152650"/>
                    <a:gd name="connsiteX2" fmla="*/ 11676 w 374776"/>
                    <a:gd name="connsiteY2" fmla="*/ 1457325 h 2152650"/>
                    <a:gd name="connsiteX3" fmla="*/ 192651 w 374776"/>
                    <a:gd name="connsiteY3" fmla="*/ 2152650 h 2152650"/>
                    <a:gd name="connsiteX4" fmla="*/ 361528 w 374776"/>
                    <a:gd name="connsiteY4" fmla="*/ 2131929 h 2152650"/>
                    <a:gd name="connsiteX5" fmla="*/ 173601 w 374776"/>
                    <a:gd name="connsiteY5" fmla="*/ 1419225 h 2152650"/>
                    <a:gd name="connsiteX6" fmla="*/ 315618 w 374776"/>
                    <a:gd name="connsiteY6" fmla="*/ 654652 h 2152650"/>
                    <a:gd name="connsiteX7" fmla="*/ 287901 w 374776"/>
                    <a:gd name="connsiteY7" fmla="*/ 0 h 2152650"/>
                    <a:gd name="connsiteX8" fmla="*/ 178793 w 374776"/>
                    <a:gd name="connsiteY8" fmla="*/ 2573 h 2152650"/>
                    <a:gd name="connsiteX0" fmla="*/ 178793 w 391181"/>
                    <a:gd name="connsiteY0" fmla="*/ 2573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78793 w 391181"/>
                    <a:gd name="connsiteY8" fmla="*/ 2573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50132 w 392855"/>
                    <a:gd name="connsiteY0" fmla="*/ 15574 h 2152650"/>
                    <a:gd name="connsiteX1" fmla="*/ 148416 w 392855"/>
                    <a:gd name="connsiteY1" fmla="*/ 647700 h 2152650"/>
                    <a:gd name="connsiteX2" fmla="*/ 13350 w 392855"/>
                    <a:gd name="connsiteY2" fmla="*/ 1457325 h 2152650"/>
                    <a:gd name="connsiteX3" fmla="*/ 194325 w 392855"/>
                    <a:gd name="connsiteY3" fmla="*/ 2152650 h 2152650"/>
                    <a:gd name="connsiteX4" fmla="*/ 363202 w 392855"/>
                    <a:gd name="connsiteY4" fmla="*/ 2131929 h 2152650"/>
                    <a:gd name="connsiteX5" fmla="*/ 175275 w 392855"/>
                    <a:gd name="connsiteY5" fmla="*/ 1419225 h 2152650"/>
                    <a:gd name="connsiteX6" fmla="*/ 317292 w 392855"/>
                    <a:gd name="connsiteY6" fmla="*/ 654652 h 2152650"/>
                    <a:gd name="connsiteX7" fmla="*/ 289575 w 392855"/>
                    <a:gd name="connsiteY7" fmla="*/ 0 h 2152650"/>
                    <a:gd name="connsiteX8" fmla="*/ 150132 w 392855"/>
                    <a:gd name="connsiteY8" fmla="*/ 15574 h 2152650"/>
                    <a:gd name="connsiteX0" fmla="*/ 132798 w 392855"/>
                    <a:gd name="connsiteY0" fmla="*/ 11240 h 2152650"/>
                    <a:gd name="connsiteX1" fmla="*/ 148416 w 392855"/>
                    <a:gd name="connsiteY1" fmla="*/ 647700 h 2152650"/>
                    <a:gd name="connsiteX2" fmla="*/ 13350 w 392855"/>
                    <a:gd name="connsiteY2" fmla="*/ 1457325 h 2152650"/>
                    <a:gd name="connsiteX3" fmla="*/ 194325 w 392855"/>
                    <a:gd name="connsiteY3" fmla="*/ 2152650 h 2152650"/>
                    <a:gd name="connsiteX4" fmla="*/ 363202 w 392855"/>
                    <a:gd name="connsiteY4" fmla="*/ 2131929 h 2152650"/>
                    <a:gd name="connsiteX5" fmla="*/ 175275 w 392855"/>
                    <a:gd name="connsiteY5" fmla="*/ 1419225 h 2152650"/>
                    <a:gd name="connsiteX6" fmla="*/ 317292 w 392855"/>
                    <a:gd name="connsiteY6" fmla="*/ 654652 h 2152650"/>
                    <a:gd name="connsiteX7" fmla="*/ 289575 w 392855"/>
                    <a:gd name="connsiteY7" fmla="*/ 0 h 2152650"/>
                    <a:gd name="connsiteX8" fmla="*/ 132798 w 392855"/>
                    <a:gd name="connsiteY8" fmla="*/ 11240 h 2152650"/>
                    <a:gd name="connsiteX0" fmla="*/ 115464 w 392855"/>
                    <a:gd name="connsiteY0" fmla="*/ 0 h 2158745"/>
                    <a:gd name="connsiteX1" fmla="*/ 148416 w 392855"/>
                    <a:gd name="connsiteY1" fmla="*/ 653795 h 2158745"/>
                    <a:gd name="connsiteX2" fmla="*/ 13350 w 392855"/>
                    <a:gd name="connsiteY2" fmla="*/ 1463420 h 2158745"/>
                    <a:gd name="connsiteX3" fmla="*/ 194325 w 392855"/>
                    <a:gd name="connsiteY3" fmla="*/ 2158745 h 2158745"/>
                    <a:gd name="connsiteX4" fmla="*/ 363202 w 392855"/>
                    <a:gd name="connsiteY4" fmla="*/ 2138024 h 2158745"/>
                    <a:gd name="connsiteX5" fmla="*/ 175275 w 392855"/>
                    <a:gd name="connsiteY5" fmla="*/ 1425320 h 2158745"/>
                    <a:gd name="connsiteX6" fmla="*/ 317292 w 392855"/>
                    <a:gd name="connsiteY6" fmla="*/ 660747 h 2158745"/>
                    <a:gd name="connsiteX7" fmla="*/ 289575 w 392855"/>
                    <a:gd name="connsiteY7" fmla="*/ 6095 h 2158745"/>
                    <a:gd name="connsiteX8" fmla="*/ 115464 w 392855"/>
                    <a:gd name="connsiteY8" fmla="*/ 0 h 2158745"/>
                    <a:gd name="connsiteX0" fmla="*/ 115464 w 392855"/>
                    <a:gd name="connsiteY0" fmla="*/ 0 h 2158745"/>
                    <a:gd name="connsiteX1" fmla="*/ 148416 w 392855"/>
                    <a:gd name="connsiteY1" fmla="*/ 653795 h 2158745"/>
                    <a:gd name="connsiteX2" fmla="*/ 13350 w 392855"/>
                    <a:gd name="connsiteY2" fmla="*/ 1463420 h 2158745"/>
                    <a:gd name="connsiteX3" fmla="*/ 194325 w 392855"/>
                    <a:gd name="connsiteY3" fmla="*/ 2158745 h 2158745"/>
                    <a:gd name="connsiteX4" fmla="*/ 363202 w 392855"/>
                    <a:gd name="connsiteY4" fmla="*/ 2138024 h 2158745"/>
                    <a:gd name="connsiteX5" fmla="*/ 175275 w 392855"/>
                    <a:gd name="connsiteY5" fmla="*/ 1425320 h 2158745"/>
                    <a:gd name="connsiteX6" fmla="*/ 317292 w 392855"/>
                    <a:gd name="connsiteY6" fmla="*/ 660747 h 2158745"/>
                    <a:gd name="connsiteX7" fmla="*/ 289575 w 392855"/>
                    <a:gd name="connsiteY7" fmla="*/ 6095 h 2158745"/>
                    <a:gd name="connsiteX8" fmla="*/ 115464 w 392855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46589 w 418794"/>
                    <a:gd name="connsiteY0" fmla="*/ 0 h 2158745"/>
                    <a:gd name="connsiteX1" fmla="*/ 179541 w 418794"/>
                    <a:gd name="connsiteY1" fmla="*/ 653795 h 2158745"/>
                    <a:gd name="connsiteX2" fmla="*/ 22807 w 418794"/>
                    <a:gd name="connsiteY2" fmla="*/ 1463420 h 2158745"/>
                    <a:gd name="connsiteX3" fmla="*/ 225450 w 418794"/>
                    <a:gd name="connsiteY3" fmla="*/ 2158745 h 2158745"/>
                    <a:gd name="connsiteX4" fmla="*/ 394327 w 418794"/>
                    <a:gd name="connsiteY4" fmla="*/ 2138024 h 2158745"/>
                    <a:gd name="connsiteX5" fmla="*/ 206400 w 418794"/>
                    <a:gd name="connsiteY5" fmla="*/ 1425320 h 2158745"/>
                    <a:gd name="connsiteX6" fmla="*/ 348417 w 418794"/>
                    <a:gd name="connsiteY6" fmla="*/ 660747 h 2158745"/>
                    <a:gd name="connsiteX7" fmla="*/ 320700 w 418794"/>
                    <a:gd name="connsiteY7" fmla="*/ 6095 h 2158745"/>
                    <a:gd name="connsiteX8" fmla="*/ 146589 w 418794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2139 w 408867"/>
                    <a:gd name="connsiteY5" fmla="*/ 1442655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83472 w 408867"/>
                    <a:gd name="connsiteY5" fmla="*/ 1464323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83472 w 408867"/>
                    <a:gd name="connsiteY5" fmla="*/ 1464323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388246"/>
                    <a:gd name="connsiteY0" fmla="*/ 0 h 2158745"/>
                    <a:gd name="connsiteX1" fmla="*/ 169614 w 388246"/>
                    <a:gd name="connsiteY1" fmla="*/ 653795 h 2158745"/>
                    <a:gd name="connsiteX2" fmla="*/ 12880 w 388246"/>
                    <a:gd name="connsiteY2" fmla="*/ 1463420 h 2158745"/>
                    <a:gd name="connsiteX3" fmla="*/ 215523 w 388246"/>
                    <a:gd name="connsiteY3" fmla="*/ 2158745 h 2158745"/>
                    <a:gd name="connsiteX4" fmla="*/ 384400 w 388246"/>
                    <a:gd name="connsiteY4" fmla="*/ 2138024 h 2158745"/>
                    <a:gd name="connsiteX5" fmla="*/ 183472 w 388246"/>
                    <a:gd name="connsiteY5" fmla="*/ 1464323 h 2158745"/>
                    <a:gd name="connsiteX6" fmla="*/ 338490 w 388246"/>
                    <a:gd name="connsiteY6" fmla="*/ 660747 h 2158745"/>
                    <a:gd name="connsiteX7" fmla="*/ 266867 w 388246"/>
                    <a:gd name="connsiteY7" fmla="*/ 6095 h 2158745"/>
                    <a:gd name="connsiteX8" fmla="*/ 136662 w 388246"/>
                    <a:gd name="connsiteY8" fmla="*/ 0 h 2158745"/>
                    <a:gd name="connsiteX0" fmla="*/ 136662 w 384400"/>
                    <a:gd name="connsiteY0" fmla="*/ 0 h 2158745"/>
                    <a:gd name="connsiteX1" fmla="*/ 169614 w 384400"/>
                    <a:gd name="connsiteY1" fmla="*/ 653795 h 2158745"/>
                    <a:gd name="connsiteX2" fmla="*/ 12880 w 384400"/>
                    <a:gd name="connsiteY2" fmla="*/ 1463420 h 2158745"/>
                    <a:gd name="connsiteX3" fmla="*/ 215523 w 384400"/>
                    <a:gd name="connsiteY3" fmla="*/ 2158745 h 2158745"/>
                    <a:gd name="connsiteX4" fmla="*/ 384400 w 384400"/>
                    <a:gd name="connsiteY4" fmla="*/ 2138024 h 2158745"/>
                    <a:gd name="connsiteX5" fmla="*/ 183472 w 384400"/>
                    <a:gd name="connsiteY5" fmla="*/ 1464323 h 2158745"/>
                    <a:gd name="connsiteX6" fmla="*/ 309219 w 384400"/>
                    <a:gd name="connsiteY6" fmla="*/ 631477 h 2158745"/>
                    <a:gd name="connsiteX7" fmla="*/ 266867 w 384400"/>
                    <a:gd name="connsiteY7" fmla="*/ 6095 h 2158745"/>
                    <a:gd name="connsiteX8" fmla="*/ 136662 w 384400"/>
                    <a:gd name="connsiteY8" fmla="*/ 0 h 2158745"/>
                    <a:gd name="connsiteX0" fmla="*/ 136662 w 384400"/>
                    <a:gd name="connsiteY0" fmla="*/ 0 h 2158745"/>
                    <a:gd name="connsiteX1" fmla="*/ 169614 w 384400"/>
                    <a:gd name="connsiteY1" fmla="*/ 653795 h 2158745"/>
                    <a:gd name="connsiteX2" fmla="*/ 12880 w 384400"/>
                    <a:gd name="connsiteY2" fmla="*/ 1463420 h 2158745"/>
                    <a:gd name="connsiteX3" fmla="*/ 215523 w 384400"/>
                    <a:gd name="connsiteY3" fmla="*/ 2158745 h 2158745"/>
                    <a:gd name="connsiteX4" fmla="*/ 384400 w 384400"/>
                    <a:gd name="connsiteY4" fmla="*/ 2138024 h 2158745"/>
                    <a:gd name="connsiteX5" fmla="*/ 139567 w 384400"/>
                    <a:gd name="connsiteY5" fmla="*/ 1464322 h 2158745"/>
                    <a:gd name="connsiteX6" fmla="*/ 309219 w 384400"/>
                    <a:gd name="connsiteY6" fmla="*/ 631477 h 2158745"/>
                    <a:gd name="connsiteX7" fmla="*/ 266867 w 384400"/>
                    <a:gd name="connsiteY7" fmla="*/ 6095 h 2158745"/>
                    <a:gd name="connsiteX8" fmla="*/ 136662 w 384400"/>
                    <a:gd name="connsiteY8" fmla="*/ 0 h 2158745"/>
                    <a:gd name="connsiteX0" fmla="*/ 56941 w 384400"/>
                    <a:gd name="connsiteY0" fmla="*/ 0 h 2407594"/>
                    <a:gd name="connsiteX1" fmla="*/ 169614 w 384400"/>
                    <a:gd name="connsiteY1" fmla="*/ 902644 h 2407594"/>
                    <a:gd name="connsiteX2" fmla="*/ 12880 w 384400"/>
                    <a:gd name="connsiteY2" fmla="*/ 1712269 h 2407594"/>
                    <a:gd name="connsiteX3" fmla="*/ 215523 w 384400"/>
                    <a:gd name="connsiteY3" fmla="*/ 2407594 h 2407594"/>
                    <a:gd name="connsiteX4" fmla="*/ 384400 w 384400"/>
                    <a:gd name="connsiteY4" fmla="*/ 2386873 h 2407594"/>
                    <a:gd name="connsiteX5" fmla="*/ 139567 w 384400"/>
                    <a:gd name="connsiteY5" fmla="*/ 1713171 h 2407594"/>
                    <a:gd name="connsiteX6" fmla="*/ 309219 w 384400"/>
                    <a:gd name="connsiteY6" fmla="*/ 880326 h 2407594"/>
                    <a:gd name="connsiteX7" fmla="*/ 266867 w 384400"/>
                    <a:gd name="connsiteY7" fmla="*/ 254944 h 2407594"/>
                    <a:gd name="connsiteX8" fmla="*/ 56941 w 384400"/>
                    <a:gd name="connsiteY8" fmla="*/ 0 h 2407594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4400" h="2420336">
                      <a:moveTo>
                        <a:pt x="56941" y="12742"/>
                      </a:moveTo>
                      <a:cubicBezTo>
                        <a:pt x="357106" y="479348"/>
                        <a:pt x="226524" y="709011"/>
                        <a:pt x="169614" y="915386"/>
                      </a:cubicBezTo>
                      <a:cubicBezTo>
                        <a:pt x="62476" y="1189595"/>
                        <a:pt x="-35995" y="1489805"/>
                        <a:pt x="12880" y="1725011"/>
                      </a:cubicBezTo>
                      <a:cubicBezTo>
                        <a:pt x="90539" y="1956786"/>
                        <a:pt x="124862" y="2171226"/>
                        <a:pt x="215523" y="2420336"/>
                      </a:cubicBezTo>
                      <a:lnTo>
                        <a:pt x="384400" y="2399615"/>
                      </a:lnTo>
                      <a:cubicBezTo>
                        <a:pt x="291422" y="2153379"/>
                        <a:pt x="202209" y="1963481"/>
                        <a:pt x="139567" y="1725913"/>
                      </a:cubicBezTo>
                      <a:cubicBezTo>
                        <a:pt x="80011" y="1462388"/>
                        <a:pt x="191096" y="1160926"/>
                        <a:pt x="309219" y="893068"/>
                      </a:cubicBezTo>
                      <a:cubicBezTo>
                        <a:pt x="380273" y="691199"/>
                        <a:pt x="432968" y="342313"/>
                        <a:pt x="173863" y="173"/>
                      </a:cubicBezTo>
                      <a:cubicBezTo>
                        <a:pt x="115826" y="-1859"/>
                        <a:pt x="114978" y="14774"/>
                        <a:pt x="56941" y="1274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7" name="Freeform 13">
                  <a:extLst>
                    <a:ext uri="{FF2B5EF4-FFF2-40B4-BE49-F238E27FC236}">
                      <a16:creationId xmlns:a16="http://schemas.microsoft.com/office/drawing/2014/main" id="{F186AB2C-69A6-4EFC-9F28-D32EB3439720}"/>
                    </a:ext>
                  </a:extLst>
                </p:cNvPr>
                <p:cNvSpPr/>
                <p:nvPr/>
              </p:nvSpPr>
              <p:spPr>
                <a:xfrm rot="5400000">
                  <a:off x="8262210" y="4321359"/>
                  <a:ext cx="202973" cy="57163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Freeform 19">
                  <a:extLst>
                    <a:ext uri="{FF2B5EF4-FFF2-40B4-BE49-F238E27FC236}">
                      <a16:creationId xmlns:a16="http://schemas.microsoft.com/office/drawing/2014/main" id="{DA1B1CEC-EE5D-461B-AFE4-E52F469C99A8}"/>
                    </a:ext>
                  </a:extLst>
                </p:cNvPr>
                <p:cNvSpPr/>
                <p:nvPr/>
              </p:nvSpPr>
              <p:spPr>
                <a:xfrm rot="3762166">
                  <a:off x="8242421" y="4782780"/>
                  <a:ext cx="225169" cy="63414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Freeform 20">
                  <a:extLst>
                    <a:ext uri="{FF2B5EF4-FFF2-40B4-BE49-F238E27FC236}">
                      <a16:creationId xmlns:a16="http://schemas.microsoft.com/office/drawing/2014/main" id="{9542C6EE-C5BC-4F8B-B60D-5E6E5BBF5779}"/>
                    </a:ext>
                  </a:extLst>
                </p:cNvPr>
                <p:cNvSpPr/>
                <p:nvPr/>
              </p:nvSpPr>
              <p:spPr>
                <a:xfrm rot="6040617" flipV="1">
                  <a:off x="7530207" y="4416473"/>
                  <a:ext cx="241225" cy="67936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38" name="그룹 19">
              <a:extLst>
                <a:ext uri="{FF2B5EF4-FFF2-40B4-BE49-F238E27FC236}">
                  <a16:creationId xmlns:a16="http://schemas.microsoft.com/office/drawing/2014/main" id="{0ABA98FB-2840-42EE-92C5-6277D3CE26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57781" y="2499960"/>
              <a:ext cx="617392" cy="617392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39" name="타원 4">
                <a:extLst>
                  <a:ext uri="{FF2B5EF4-FFF2-40B4-BE49-F238E27FC236}">
                    <a16:creationId xmlns:a16="http://schemas.microsoft.com/office/drawing/2014/main" id="{163D4323-48B3-4FA3-9B16-C1C76020BF9D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자유형 18">
                <a:extLst>
                  <a:ext uri="{FF2B5EF4-FFF2-40B4-BE49-F238E27FC236}">
                    <a16:creationId xmlns:a16="http://schemas.microsoft.com/office/drawing/2014/main" id="{427388CE-400A-4480-AE78-E27C40319E9B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Rectangle 21">
              <a:extLst>
                <a:ext uri="{FF2B5EF4-FFF2-40B4-BE49-F238E27FC236}">
                  <a16:creationId xmlns:a16="http://schemas.microsoft.com/office/drawing/2014/main" id="{78E7C9C2-064F-4565-B444-90D6887C018F}"/>
                </a:ext>
              </a:extLst>
            </p:cNvPr>
            <p:cNvSpPr/>
            <p:nvPr/>
          </p:nvSpPr>
          <p:spPr>
            <a:xfrm rot="15759340">
              <a:off x="7438742" y="195543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Rectangle 21">
              <a:extLst>
                <a:ext uri="{FF2B5EF4-FFF2-40B4-BE49-F238E27FC236}">
                  <a16:creationId xmlns:a16="http://schemas.microsoft.com/office/drawing/2014/main" id="{C793E7E7-F983-41E1-BDF8-E82A1BAE69B3}"/>
                </a:ext>
              </a:extLst>
            </p:cNvPr>
            <p:cNvSpPr/>
            <p:nvPr/>
          </p:nvSpPr>
          <p:spPr>
            <a:xfrm rot="11980498">
              <a:off x="6900650" y="240254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Rectangle 21">
              <a:extLst>
                <a:ext uri="{FF2B5EF4-FFF2-40B4-BE49-F238E27FC236}">
                  <a16:creationId xmlns:a16="http://schemas.microsoft.com/office/drawing/2014/main" id="{06C08D18-D540-490F-B1F1-B89EB4C955DD}"/>
                </a:ext>
              </a:extLst>
            </p:cNvPr>
            <p:cNvSpPr/>
            <p:nvPr/>
          </p:nvSpPr>
          <p:spPr>
            <a:xfrm rot="19265083">
              <a:off x="7027522" y="3061057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Rectangle 21">
              <a:extLst>
                <a:ext uri="{FF2B5EF4-FFF2-40B4-BE49-F238E27FC236}">
                  <a16:creationId xmlns:a16="http://schemas.microsoft.com/office/drawing/2014/main" id="{CD196F94-2331-4870-B0DA-94E717BD7DD3}"/>
                </a:ext>
              </a:extLst>
            </p:cNvPr>
            <p:cNvSpPr/>
            <p:nvPr/>
          </p:nvSpPr>
          <p:spPr>
            <a:xfrm rot="9071228" flipH="1">
              <a:off x="8136495" y="2287450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Rectangle 21">
              <a:extLst>
                <a:ext uri="{FF2B5EF4-FFF2-40B4-BE49-F238E27FC236}">
                  <a16:creationId xmlns:a16="http://schemas.microsoft.com/office/drawing/2014/main" id="{2DDAD3FC-FE91-4A01-96FE-DDE107DCC72C}"/>
                </a:ext>
              </a:extLst>
            </p:cNvPr>
            <p:cNvSpPr/>
            <p:nvPr/>
          </p:nvSpPr>
          <p:spPr>
            <a:xfrm rot="2334917" flipH="1">
              <a:off x="8141497" y="298876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69C6AC5-1B71-4ACD-9509-2ADB1682342B}"/>
              </a:ext>
            </a:extLst>
          </p:cNvPr>
          <p:cNvGrpSpPr/>
          <p:nvPr/>
        </p:nvGrpSpPr>
        <p:grpSpPr>
          <a:xfrm rot="10800000" flipV="1">
            <a:off x="8999254" y="5171446"/>
            <a:ext cx="2523434" cy="1065203"/>
            <a:chOff x="1682410" y="2217893"/>
            <a:chExt cx="2019261" cy="852379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A30E7ADF-EB41-4158-B21F-BA70F2AB5626}"/>
                </a:ext>
              </a:extLst>
            </p:cNvPr>
            <p:cNvGrpSpPr/>
            <p:nvPr/>
          </p:nvGrpSpPr>
          <p:grpSpPr>
            <a:xfrm>
              <a:off x="1774163" y="2217893"/>
              <a:ext cx="1927508" cy="852379"/>
              <a:chOff x="1774163" y="2217893"/>
              <a:chExt cx="1927508" cy="852379"/>
            </a:xfrm>
            <a:solidFill>
              <a:schemeClr val="bg1"/>
            </a:solidFill>
          </p:grpSpPr>
          <p:sp>
            <p:nvSpPr>
              <p:cNvPr id="53" name="Freeform 18">
                <a:extLst>
                  <a:ext uri="{FF2B5EF4-FFF2-40B4-BE49-F238E27FC236}">
                    <a16:creationId xmlns:a16="http://schemas.microsoft.com/office/drawing/2014/main" id="{59E7153D-EBEB-4E88-B0EA-4391B50DD0B4}"/>
                  </a:ext>
                </a:extLst>
              </p:cNvPr>
              <p:cNvSpPr/>
              <p:nvPr/>
            </p:nvSpPr>
            <p:spPr>
              <a:xfrm flipH="1">
                <a:off x="1774163" y="2350717"/>
                <a:ext cx="1600825" cy="719555"/>
              </a:xfrm>
              <a:custGeom>
                <a:avLst/>
                <a:gdLst>
                  <a:gd name="connsiteX0" fmla="*/ 4126727 w 4126727"/>
                  <a:gd name="connsiteY0" fmla="*/ 866693 h 1836752"/>
                  <a:gd name="connsiteX1" fmla="*/ 2782957 w 4126727"/>
                  <a:gd name="connsiteY1" fmla="*/ 0 h 1836752"/>
                  <a:gd name="connsiteX2" fmla="*/ 2703444 w 4126727"/>
                  <a:gd name="connsiteY2" fmla="*/ 7952 h 1836752"/>
                  <a:gd name="connsiteX3" fmla="*/ 1375576 w 4126727"/>
                  <a:gd name="connsiteY3" fmla="*/ 326004 h 1836752"/>
                  <a:gd name="connsiteX4" fmla="*/ 0 w 4126727"/>
                  <a:gd name="connsiteY4" fmla="*/ 477079 h 1836752"/>
                  <a:gd name="connsiteX5" fmla="*/ 1574358 w 4126727"/>
                  <a:gd name="connsiteY5" fmla="*/ 898498 h 1836752"/>
                  <a:gd name="connsiteX6" fmla="*/ 2576223 w 4126727"/>
                  <a:gd name="connsiteY6" fmla="*/ 1280160 h 1836752"/>
                  <a:gd name="connsiteX7" fmla="*/ 3267986 w 4126727"/>
                  <a:gd name="connsiteY7" fmla="*/ 1836752 h 1836752"/>
                  <a:gd name="connsiteX8" fmla="*/ 4126727 w 4126727"/>
                  <a:gd name="connsiteY8" fmla="*/ 866693 h 1836752"/>
                  <a:gd name="connsiteX0" fmla="*/ 4126727 w 4126727"/>
                  <a:gd name="connsiteY0" fmla="*/ 884466 h 1854525"/>
                  <a:gd name="connsiteX1" fmla="*/ 2782957 w 4126727"/>
                  <a:gd name="connsiteY1" fmla="*/ 17773 h 1854525"/>
                  <a:gd name="connsiteX2" fmla="*/ 2703444 w 4126727"/>
                  <a:gd name="connsiteY2" fmla="*/ 25725 h 1854525"/>
                  <a:gd name="connsiteX3" fmla="*/ 1375576 w 4126727"/>
                  <a:gd name="connsiteY3" fmla="*/ 343777 h 1854525"/>
                  <a:gd name="connsiteX4" fmla="*/ 0 w 4126727"/>
                  <a:gd name="connsiteY4" fmla="*/ 494852 h 1854525"/>
                  <a:gd name="connsiteX5" fmla="*/ 1574358 w 4126727"/>
                  <a:gd name="connsiteY5" fmla="*/ 916271 h 1854525"/>
                  <a:gd name="connsiteX6" fmla="*/ 2576223 w 4126727"/>
                  <a:gd name="connsiteY6" fmla="*/ 1297933 h 1854525"/>
                  <a:gd name="connsiteX7" fmla="*/ 3267986 w 4126727"/>
                  <a:gd name="connsiteY7" fmla="*/ 1854525 h 1854525"/>
                  <a:gd name="connsiteX8" fmla="*/ 4126727 w 4126727"/>
                  <a:gd name="connsiteY8" fmla="*/ 884466 h 1854525"/>
                  <a:gd name="connsiteX0" fmla="*/ 1375576 w 4126727"/>
                  <a:gd name="connsiteY0" fmla="*/ 331865 h 1842613"/>
                  <a:gd name="connsiteX1" fmla="*/ 0 w 4126727"/>
                  <a:gd name="connsiteY1" fmla="*/ 482940 h 1842613"/>
                  <a:gd name="connsiteX2" fmla="*/ 1574358 w 4126727"/>
                  <a:gd name="connsiteY2" fmla="*/ 904359 h 1842613"/>
                  <a:gd name="connsiteX3" fmla="*/ 2576223 w 4126727"/>
                  <a:gd name="connsiteY3" fmla="*/ 1286021 h 1842613"/>
                  <a:gd name="connsiteX4" fmla="*/ 3267986 w 4126727"/>
                  <a:gd name="connsiteY4" fmla="*/ 1842613 h 1842613"/>
                  <a:gd name="connsiteX5" fmla="*/ 4126727 w 4126727"/>
                  <a:gd name="connsiteY5" fmla="*/ 872554 h 1842613"/>
                  <a:gd name="connsiteX6" fmla="*/ 2782957 w 4126727"/>
                  <a:gd name="connsiteY6" fmla="*/ 5861 h 1842613"/>
                  <a:gd name="connsiteX7" fmla="*/ 2794884 w 4126727"/>
                  <a:gd name="connsiteY7" fmla="*/ 105253 h 1842613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90578 h 1901326"/>
                  <a:gd name="connsiteX1" fmla="*/ 0 w 4063117"/>
                  <a:gd name="connsiteY1" fmla="*/ 541653 h 1901326"/>
                  <a:gd name="connsiteX2" fmla="*/ 1574358 w 4063117"/>
                  <a:gd name="connsiteY2" fmla="*/ 963072 h 1901326"/>
                  <a:gd name="connsiteX3" fmla="*/ 2576223 w 4063117"/>
                  <a:gd name="connsiteY3" fmla="*/ 1344734 h 1901326"/>
                  <a:gd name="connsiteX4" fmla="*/ 3267986 w 4063117"/>
                  <a:gd name="connsiteY4" fmla="*/ 1901326 h 1901326"/>
                  <a:gd name="connsiteX5" fmla="*/ 4063117 w 4063117"/>
                  <a:gd name="connsiteY5" fmla="*/ 994878 h 1901326"/>
                  <a:gd name="connsiteX6" fmla="*/ 2782957 w 4063117"/>
                  <a:gd name="connsiteY6" fmla="*/ 64574 h 1901326"/>
                  <a:gd name="connsiteX7" fmla="*/ 2178658 w 4063117"/>
                  <a:gd name="connsiteY7" fmla="*/ 96380 h 1901326"/>
                  <a:gd name="connsiteX8" fmla="*/ 1375576 w 4063117"/>
                  <a:gd name="connsiteY8" fmla="*/ 390578 h 1901326"/>
                  <a:gd name="connsiteX0" fmla="*/ 1375576 w 4063117"/>
                  <a:gd name="connsiteY0" fmla="*/ 383650 h 1894398"/>
                  <a:gd name="connsiteX1" fmla="*/ 0 w 4063117"/>
                  <a:gd name="connsiteY1" fmla="*/ 534725 h 1894398"/>
                  <a:gd name="connsiteX2" fmla="*/ 1574358 w 4063117"/>
                  <a:gd name="connsiteY2" fmla="*/ 956144 h 1894398"/>
                  <a:gd name="connsiteX3" fmla="*/ 2576223 w 4063117"/>
                  <a:gd name="connsiteY3" fmla="*/ 1337806 h 1894398"/>
                  <a:gd name="connsiteX4" fmla="*/ 3267986 w 4063117"/>
                  <a:gd name="connsiteY4" fmla="*/ 1894398 h 1894398"/>
                  <a:gd name="connsiteX5" fmla="*/ 4063117 w 4063117"/>
                  <a:gd name="connsiteY5" fmla="*/ 987950 h 1894398"/>
                  <a:gd name="connsiteX6" fmla="*/ 2782957 w 4063117"/>
                  <a:gd name="connsiteY6" fmla="*/ 57646 h 1894398"/>
                  <a:gd name="connsiteX7" fmla="*/ 2178658 w 4063117"/>
                  <a:gd name="connsiteY7" fmla="*/ 89452 h 1894398"/>
                  <a:gd name="connsiteX8" fmla="*/ 1375576 w 4063117"/>
                  <a:gd name="connsiteY8" fmla="*/ 383650 h 1894398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625109 w 4112003"/>
                  <a:gd name="connsiteY3" fmla="*/ 1280160 h 1836752"/>
                  <a:gd name="connsiteX4" fmla="*/ 3316872 w 4112003"/>
                  <a:gd name="connsiteY4" fmla="*/ 1836752 h 1836752"/>
                  <a:gd name="connsiteX5" fmla="*/ 4112003 w 4112003"/>
                  <a:gd name="connsiteY5" fmla="*/ 930304 h 1836752"/>
                  <a:gd name="connsiteX6" fmla="*/ 2831843 w 4112003"/>
                  <a:gd name="connsiteY6" fmla="*/ 0 h 1836752"/>
                  <a:gd name="connsiteX7" fmla="*/ 2227544 w 4112003"/>
                  <a:gd name="connsiteY7" fmla="*/ 31806 h 1836752"/>
                  <a:gd name="connsiteX8" fmla="*/ 1424462 w 4112003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132129 w 4112003"/>
                  <a:gd name="connsiteY3" fmla="*/ 993914 h 1836752"/>
                  <a:gd name="connsiteX4" fmla="*/ 2625109 w 4112003"/>
                  <a:gd name="connsiteY4" fmla="*/ 1280160 h 1836752"/>
                  <a:gd name="connsiteX5" fmla="*/ 3316872 w 4112003"/>
                  <a:gd name="connsiteY5" fmla="*/ 1836752 h 1836752"/>
                  <a:gd name="connsiteX6" fmla="*/ 4112003 w 4112003"/>
                  <a:gd name="connsiteY6" fmla="*/ 930304 h 1836752"/>
                  <a:gd name="connsiteX7" fmla="*/ 2831843 w 4112003"/>
                  <a:gd name="connsiteY7" fmla="*/ 0 h 1836752"/>
                  <a:gd name="connsiteX8" fmla="*/ 2227544 w 4112003"/>
                  <a:gd name="connsiteY8" fmla="*/ 31806 h 1836752"/>
                  <a:gd name="connsiteX9" fmla="*/ 1424462 w 4112003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38408 h 1849156"/>
                  <a:gd name="connsiteX1" fmla="*/ 59649 w 4122766"/>
                  <a:gd name="connsiteY1" fmla="*/ 489483 h 1849156"/>
                  <a:gd name="connsiteX2" fmla="*/ 1634007 w 4122766"/>
                  <a:gd name="connsiteY2" fmla="*/ 910902 h 1849156"/>
                  <a:gd name="connsiteX3" fmla="*/ 2142892 w 4122766"/>
                  <a:gd name="connsiteY3" fmla="*/ 1006318 h 1849156"/>
                  <a:gd name="connsiteX4" fmla="*/ 2635872 w 4122766"/>
                  <a:gd name="connsiteY4" fmla="*/ 1292564 h 1849156"/>
                  <a:gd name="connsiteX5" fmla="*/ 3327635 w 4122766"/>
                  <a:gd name="connsiteY5" fmla="*/ 1849156 h 1849156"/>
                  <a:gd name="connsiteX6" fmla="*/ 4122766 w 4122766"/>
                  <a:gd name="connsiteY6" fmla="*/ 942708 h 1849156"/>
                  <a:gd name="connsiteX7" fmla="*/ 2842606 w 4122766"/>
                  <a:gd name="connsiteY7" fmla="*/ 12404 h 1849156"/>
                  <a:gd name="connsiteX8" fmla="*/ 2238307 w 4122766"/>
                  <a:gd name="connsiteY8" fmla="*/ 44210 h 1849156"/>
                  <a:gd name="connsiteX9" fmla="*/ 1435225 w 4122766"/>
                  <a:gd name="connsiteY9" fmla="*/ 338408 h 1849156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39809 h 1850557"/>
                  <a:gd name="connsiteX1" fmla="*/ 59649 w 4122766"/>
                  <a:gd name="connsiteY1" fmla="*/ 490884 h 1850557"/>
                  <a:gd name="connsiteX2" fmla="*/ 1634007 w 4122766"/>
                  <a:gd name="connsiteY2" fmla="*/ 912303 h 1850557"/>
                  <a:gd name="connsiteX3" fmla="*/ 2142892 w 4122766"/>
                  <a:gd name="connsiteY3" fmla="*/ 1007719 h 1850557"/>
                  <a:gd name="connsiteX4" fmla="*/ 2635872 w 4122766"/>
                  <a:gd name="connsiteY4" fmla="*/ 1293965 h 1850557"/>
                  <a:gd name="connsiteX5" fmla="*/ 3327635 w 4122766"/>
                  <a:gd name="connsiteY5" fmla="*/ 1850557 h 1850557"/>
                  <a:gd name="connsiteX6" fmla="*/ 4122766 w 4122766"/>
                  <a:gd name="connsiteY6" fmla="*/ 944109 h 1850557"/>
                  <a:gd name="connsiteX7" fmla="*/ 2842606 w 4122766"/>
                  <a:gd name="connsiteY7" fmla="*/ 13805 h 1850557"/>
                  <a:gd name="connsiteX8" fmla="*/ 2166745 w 4122766"/>
                  <a:gd name="connsiteY8" fmla="*/ 93319 h 1850557"/>
                  <a:gd name="connsiteX9" fmla="*/ 1435225 w 4122766"/>
                  <a:gd name="connsiteY9" fmla="*/ 339809 h 1850557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76690 h 1887438"/>
                  <a:gd name="connsiteX1" fmla="*/ 59649 w 4122766"/>
                  <a:gd name="connsiteY1" fmla="*/ 527765 h 1887438"/>
                  <a:gd name="connsiteX2" fmla="*/ 1634007 w 4122766"/>
                  <a:gd name="connsiteY2" fmla="*/ 949184 h 1887438"/>
                  <a:gd name="connsiteX3" fmla="*/ 2142892 w 4122766"/>
                  <a:gd name="connsiteY3" fmla="*/ 1044600 h 1887438"/>
                  <a:gd name="connsiteX4" fmla="*/ 2635872 w 4122766"/>
                  <a:gd name="connsiteY4" fmla="*/ 1330846 h 1887438"/>
                  <a:gd name="connsiteX5" fmla="*/ 3327635 w 4122766"/>
                  <a:gd name="connsiteY5" fmla="*/ 1887438 h 1887438"/>
                  <a:gd name="connsiteX6" fmla="*/ 4122766 w 4122766"/>
                  <a:gd name="connsiteY6" fmla="*/ 980990 h 1887438"/>
                  <a:gd name="connsiteX7" fmla="*/ 2842606 w 4122766"/>
                  <a:gd name="connsiteY7" fmla="*/ 18881 h 1887438"/>
                  <a:gd name="connsiteX8" fmla="*/ 2166745 w 4122766"/>
                  <a:gd name="connsiteY8" fmla="*/ 130200 h 1887438"/>
                  <a:gd name="connsiteX9" fmla="*/ 1435225 w 4122766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548408 w 4067107"/>
                  <a:gd name="connsiteY4" fmla="*/ 1275187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089096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747240"/>
                  <a:gd name="connsiteX1" fmla="*/ 59649 w 4067107"/>
                  <a:gd name="connsiteY1" fmla="*/ 527765 h 1747240"/>
                  <a:gd name="connsiteX2" fmla="*/ 1634007 w 4067107"/>
                  <a:gd name="connsiteY2" fmla="*/ 949184 h 1747240"/>
                  <a:gd name="connsiteX3" fmla="*/ 2142892 w 4067107"/>
                  <a:gd name="connsiteY3" fmla="*/ 1044600 h 1747240"/>
                  <a:gd name="connsiteX4" fmla="*/ 2476846 w 4067107"/>
                  <a:gd name="connsiteY4" fmla="*/ 1378554 h 1747240"/>
                  <a:gd name="connsiteX5" fmla="*/ 3004138 w 4067107"/>
                  <a:gd name="connsiteY5" fmla="*/ 1747240 h 1747240"/>
                  <a:gd name="connsiteX6" fmla="*/ 4067107 w 4067107"/>
                  <a:gd name="connsiteY6" fmla="*/ 1036649 h 1747240"/>
                  <a:gd name="connsiteX7" fmla="*/ 2842606 w 4067107"/>
                  <a:gd name="connsiteY7" fmla="*/ 18881 h 1747240"/>
                  <a:gd name="connsiteX8" fmla="*/ 2166745 w 4067107"/>
                  <a:gd name="connsiteY8" fmla="*/ 130200 h 1747240"/>
                  <a:gd name="connsiteX9" fmla="*/ 1435225 w 4067107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3004138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2806187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7153" h="1747240">
                    <a:moveTo>
                      <a:pt x="1435225" y="376690"/>
                    </a:moveTo>
                    <a:cubicBezTo>
                      <a:pt x="921041" y="355486"/>
                      <a:pt x="168317" y="374040"/>
                      <a:pt x="59649" y="527765"/>
                    </a:cubicBezTo>
                    <a:cubicBezTo>
                      <a:pt x="-282257" y="890874"/>
                      <a:pt x="926341" y="920030"/>
                      <a:pt x="1634007" y="949184"/>
                    </a:cubicBezTo>
                    <a:cubicBezTo>
                      <a:pt x="1755927" y="988940"/>
                      <a:pt x="2020972" y="1004844"/>
                      <a:pt x="2142892" y="1044600"/>
                    </a:cubicBezTo>
                    <a:lnTo>
                      <a:pt x="2476846" y="1378554"/>
                    </a:lnTo>
                    <a:lnTo>
                      <a:pt x="2806187" y="1747240"/>
                    </a:lnTo>
                    <a:lnTo>
                      <a:pt x="3887153" y="784714"/>
                    </a:lnTo>
                    <a:cubicBezTo>
                      <a:pt x="3502840" y="495816"/>
                      <a:pt x="3512746" y="372650"/>
                      <a:pt x="2842606" y="18881"/>
                    </a:cubicBezTo>
                    <a:cubicBezTo>
                      <a:pt x="2541783" y="-38103"/>
                      <a:pt x="2417210" y="44060"/>
                      <a:pt x="2166745" y="130200"/>
                    </a:cubicBezTo>
                    <a:cubicBezTo>
                      <a:pt x="1932182" y="184534"/>
                      <a:pt x="1811587" y="315730"/>
                      <a:pt x="1435225" y="37669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Freeform 19">
                <a:extLst>
                  <a:ext uri="{FF2B5EF4-FFF2-40B4-BE49-F238E27FC236}">
                    <a16:creationId xmlns:a16="http://schemas.microsoft.com/office/drawing/2014/main" id="{93E4E022-245B-4549-8CDD-1EDF45A0C9ED}"/>
                  </a:ext>
                </a:extLst>
              </p:cNvPr>
              <p:cNvSpPr/>
              <p:nvPr/>
            </p:nvSpPr>
            <p:spPr>
              <a:xfrm flipH="1">
                <a:off x="2156087" y="2217893"/>
                <a:ext cx="1545584" cy="794676"/>
              </a:xfrm>
              <a:custGeom>
                <a:avLst/>
                <a:gdLst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35267 h 1979038"/>
                  <a:gd name="connsiteX1" fmla="*/ 659958 w 3347499"/>
                  <a:gd name="connsiteY1" fmla="*/ 78676 h 1979038"/>
                  <a:gd name="connsiteX2" fmla="*/ 373711 w 3347499"/>
                  <a:gd name="connsiteY2" fmla="*/ 23017 h 1979038"/>
                  <a:gd name="connsiteX3" fmla="*/ 95416 w 3347499"/>
                  <a:gd name="connsiteY3" fmla="*/ 38919 h 1979038"/>
                  <a:gd name="connsiteX4" fmla="*/ 111318 w 3347499"/>
                  <a:gd name="connsiteY4" fmla="*/ 134335 h 1979038"/>
                  <a:gd name="connsiteX5" fmla="*/ 0 w 3347499"/>
                  <a:gd name="connsiteY5" fmla="*/ 197946 h 1979038"/>
                  <a:gd name="connsiteX6" fmla="*/ 779228 w 3347499"/>
                  <a:gd name="connsiteY6" fmla="*/ 1247518 h 1979038"/>
                  <a:gd name="connsiteX7" fmla="*/ 1900362 w 3347499"/>
                  <a:gd name="connsiteY7" fmla="*/ 1979038 h 1979038"/>
                  <a:gd name="connsiteX8" fmla="*/ 3347499 w 3347499"/>
                  <a:gd name="connsiteY8" fmla="*/ 1637132 h 1979038"/>
                  <a:gd name="connsiteX9" fmla="*/ 1304013 w 3347499"/>
                  <a:gd name="connsiteY9" fmla="*/ 635267 h 1979038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11318 w 3347499"/>
                  <a:gd name="connsiteY4" fmla="*/ 153906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811033 w 3347499"/>
                  <a:gd name="connsiteY6" fmla="*/ 1243235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863437"/>
                  <a:gd name="connsiteX1" fmla="*/ 659958 w 3347499"/>
                  <a:gd name="connsiteY1" fmla="*/ 98247 h 1863437"/>
                  <a:gd name="connsiteX2" fmla="*/ 373711 w 3347499"/>
                  <a:gd name="connsiteY2" fmla="*/ 42588 h 1863437"/>
                  <a:gd name="connsiteX3" fmla="*/ 95416 w 3347499"/>
                  <a:gd name="connsiteY3" fmla="*/ 58490 h 1863437"/>
                  <a:gd name="connsiteX4" fmla="*/ 174928 w 3347499"/>
                  <a:gd name="connsiteY4" fmla="*/ 177759 h 1863437"/>
                  <a:gd name="connsiteX5" fmla="*/ 0 w 3347499"/>
                  <a:gd name="connsiteY5" fmla="*/ 217517 h 1863437"/>
                  <a:gd name="connsiteX6" fmla="*/ 811033 w 3347499"/>
                  <a:gd name="connsiteY6" fmla="*/ 1243235 h 1863437"/>
                  <a:gd name="connsiteX7" fmla="*/ 1924216 w 3347499"/>
                  <a:gd name="connsiteY7" fmla="*/ 1863437 h 1863437"/>
                  <a:gd name="connsiteX8" fmla="*/ 3347499 w 3347499"/>
                  <a:gd name="connsiteY8" fmla="*/ 1656703 h 1863437"/>
                  <a:gd name="connsiteX9" fmla="*/ 1304013 w 3347499"/>
                  <a:gd name="connsiteY9" fmla="*/ 654838 h 1863437"/>
                  <a:gd name="connsiteX0" fmla="*/ 1304013 w 3347499"/>
                  <a:gd name="connsiteY0" fmla="*/ 654838 h 1982707"/>
                  <a:gd name="connsiteX1" fmla="*/ 659958 w 3347499"/>
                  <a:gd name="connsiteY1" fmla="*/ 98247 h 1982707"/>
                  <a:gd name="connsiteX2" fmla="*/ 373711 w 3347499"/>
                  <a:gd name="connsiteY2" fmla="*/ 42588 h 1982707"/>
                  <a:gd name="connsiteX3" fmla="*/ 95416 w 3347499"/>
                  <a:gd name="connsiteY3" fmla="*/ 58490 h 1982707"/>
                  <a:gd name="connsiteX4" fmla="*/ 174928 w 3347499"/>
                  <a:gd name="connsiteY4" fmla="*/ 177759 h 1982707"/>
                  <a:gd name="connsiteX5" fmla="*/ 0 w 3347499"/>
                  <a:gd name="connsiteY5" fmla="*/ 217517 h 1982707"/>
                  <a:gd name="connsiteX6" fmla="*/ 811033 w 3347499"/>
                  <a:gd name="connsiteY6" fmla="*/ 1243235 h 1982707"/>
                  <a:gd name="connsiteX7" fmla="*/ 2146852 w 3347499"/>
                  <a:gd name="connsiteY7" fmla="*/ 1982707 h 1982707"/>
                  <a:gd name="connsiteX8" fmla="*/ 3347499 w 3347499"/>
                  <a:gd name="connsiteY8" fmla="*/ 1656703 h 1982707"/>
                  <a:gd name="connsiteX9" fmla="*/ 1304013 w 3347499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1304013 w 3387256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304013 w 3387256"/>
                  <a:gd name="connsiteY10" fmla="*/ 654838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72207 w 3753016"/>
                  <a:gd name="connsiteY11" fmla="*/ 630984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5192 h 1985110"/>
                  <a:gd name="connsiteX1" fmla="*/ 699714 w 3753016"/>
                  <a:gd name="connsiteY1" fmla="*/ 92698 h 1985110"/>
                  <a:gd name="connsiteX2" fmla="*/ 397565 w 3753016"/>
                  <a:gd name="connsiteY2" fmla="*/ 37040 h 1985110"/>
                  <a:gd name="connsiteX3" fmla="*/ 95416 w 3753016"/>
                  <a:gd name="connsiteY3" fmla="*/ 60893 h 1985110"/>
                  <a:gd name="connsiteX4" fmla="*/ 119269 w 3753016"/>
                  <a:gd name="connsiteY4" fmla="*/ 172211 h 1985110"/>
                  <a:gd name="connsiteX5" fmla="*/ 0 w 3753016"/>
                  <a:gd name="connsiteY5" fmla="*/ 219920 h 1985110"/>
                  <a:gd name="connsiteX6" fmla="*/ 811033 w 3753016"/>
                  <a:gd name="connsiteY6" fmla="*/ 1245638 h 1985110"/>
                  <a:gd name="connsiteX7" fmla="*/ 2146852 w 3753016"/>
                  <a:gd name="connsiteY7" fmla="*/ 1985110 h 1985110"/>
                  <a:gd name="connsiteX8" fmla="*/ 3753016 w 3753016"/>
                  <a:gd name="connsiteY8" fmla="*/ 1500080 h 1985110"/>
                  <a:gd name="connsiteX9" fmla="*/ 2409244 w 3753016"/>
                  <a:gd name="connsiteY9" fmla="*/ 1293347 h 1985110"/>
                  <a:gd name="connsiteX10" fmla="*/ 755373 w 3753016"/>
                  <a:gd name="connsiteY10" fmla="*/ 871927 h 1985110"/>
                  <a:gd name="connsiteX11" fmla="*/ 1311965 w 3753016"/>
                  <a:gd name="connsiteY11" fmla="*/ 665192 h 1985110"/>
                  <a:gd name="connsiteX0" fmla="*/ 1311965 w 3753016"/>
                  <a:gd name="connsiteY0" fmla="*/ 670630 h 1990548"/>
                  <a:gd name="connsiteX1" fmla="*/ 699714 w 3753016"/>
                  <a:gd name="connsiteY1" fmla="*/ 98136 h 1990548"/>
                  <a:gd name="connsiteX2" fmla="*/ 453224 w 3753016"/>
                  <a:gd name="connsiteY2" fmla="*/ 26576 h 1990548"/>
                  <a:gd name="connsiteX3" fmla="*/ 95416 w 3753016"/>
                  <a:gd name="connsiteY3" fmla="*/ 66331 h 1990548"/>
                  <a:gd name="connsiteX4" fmla="*/ 119269 w 3753016"/>
                  <a:gd name="connsiteY4" fmla="*/ 177649 h 1990548"/>
                  <a:gd name="connsiteX5" fmla="*/ 0 w 3753016"/>
                  <a:gd name="connsiteY5" fmla="*/ 225358 h 1990548"/>
                  <a:gd name="connsiteX6" fmla="*/ 811033 w 3753016"/>
                  <a:gd name="connsiteY6" fmla="*/ 1251076 h 1990548"/>
                  <a:gd name="connsiteX7" fmla="*/ 2146852 w 3753016"/>
                  <a:gd name="connsiteY7" fmla="*/ 1990548 h 1990548"/>
                  <a:gd name="connsiteX8" fmla="*/ 3753016 w 3753016"/>
                  <a:gd name="connsiteY8" fmla="*/ 1505518 h 1990548"/>
                  <a:gd name="connsiteX9" fmla="*/ 2409244 w 3753016"/>
                  <a:gd name="connsiteY9" fmla="*/ 1298785 h 1990548"/>
                  <a:gd name="connsiteX10" fmla="*/ 755373 w 3753016"/>
                  <a:gd name="connsiteY10" fmla="*/ 877365 h 1990548"/>
                  <a:gd name="connsiteX11" fmla="*/ 1311965 w 3753016"/>
                  <a:gd name="connsiteY11" fmla="*/ 670630 h 1990548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95416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37304 w 3778355"/>
                  <a:gd name="connsiteY0" fmla="*/ 671729 h 1991647"/>
                  <a:gd name="connsiteX1" fmla="*/ 725053 w 3778355"/>
                  <a:gd name="connsiteY1" fmla="*/ 99235 h 1991647"/>
                  <a:gd name="connsiteX2" fmla="*/ 478563 w 3778355"/>
                  <a:gd name="connsiteY2" fmla="*/ 27675 h 1991647"/>
                  <a:gd name="connsiteX3" fmla="*/ 152560 w 3778355"/>
                  <a:gd name="connsiteY3" fmla="*/ 67430 h 1991647"/>
                  <a:gd name="connsiteX4" fmla="*/ 232072 w 3778355"/>
                  <a:gd name="connsiteY4" fmla="*/ 186702 h 1991647"/>
                  <a:gd name="connsiteX5" fmla="*/ 25339 w 3778355"/>
                  <a:gd name="connsiteY5" fmla="*/ 226457 h 1991647"/>
                  <a:gd name="connsiteX6" fmla="*/ 836372 w 3778355"/>
                  <a:gd name="connsiteY6" fmla="*/ 1252175 h 1991647"/>
                  <a:gd name="connsiteX7" fmla="*/ 2172191 w 3778355"/>
                  <a:gd name="connsiteY7" fmla="*/ 1991647 h 1991647"/>
                  <a:gd name="connsiteX8" fmla="*/ 3778355 w 3778355"/>
                  <a:gd name="connsiteY8" fmla="*/ 1506617 h 1991647"/>
                  <a:gd name="connsiteX9" fmla="*/ 2434583 w 3778355"/>
                  <a:gd name="connsiteY9" fmla="*/ 1299884 h 1991647"/>
                  <a:gd name="connsiteX10" fmla="*/ 780712 w 3778355"/>
                  <a:gd name="connsiteY10" fmla="*/ 878464 h 1991647"/>
                  <a:gd name="connsiteX11" fmla="*/ 1337304 w 3778355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206733 w 3753016"/>
                  <a:gd name="connsiteY4" fmla="*/ 186702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9647"/>
                  <a:gd name="connsiteX1" fmla="*/ 699714 w 3753016"/>
                  <a:gd name="connsiteY1" fmla="*/ 99235 h 1929647"/>
                  <a:gd name="connsiteX2" fmla="*/ 453224 w 3753016"/>
                  <a:gd name="connsiteY2" fmla="*/ 27675 h 1929647"/>
                  <a:gd name="connsiteX3" fmla="*/ 127221 w 3753016"/>
                  <a:gd name="connsiteY3" fmla="*/ 67430 h 1929647"/>
                  <a:gd name="connsiteX4" fmla="*/ 166977 w 3753016"/>
                  <a:gd name="connsiteY4" fmla="*/ 154897 h 1929647"/>
                  <a:gd name="connsiteX5" fmla="*/ 0 w 3753016"/>
                  <a:gd name="connsiteY5" fmla="*/ 226457 h 1929647"/>
                  <a:gd name="connsiteX6" fmla="*/ 818984 w 3753016"/>
                  <a:gd name="connsiteY6" fmla="*/ 1347591 h 1929647"/>
                  <a:gd name="connsiteX7" fmla="*/ 2011680 w 3753016"/>
                  <a:gd name="connsiteY7" fmla="*/ 1928037 h 1929647"/>
                  <a:gd name="connsiteX8" fmla="*/ 3753016 w 3753016"/>
                  <a:gd name="connsiteY8" fmla="*/ 1506617 h 1929647"/>
                  <a:gd name="connsiteX9" fmla="*/ 2409244 w 3753016"/>
                  <a:gd name="connsiteY9" fmla="*/ 1299884 h 1929647"/>
                  <a:gd name="connsiteX10" fmla="*/ 755373 w 3753016"/>
                  <a:gd name="connsiteY10" fmla="*/ 878464 h 1929647"/>
                  <a:gd name="connsiteX11" fmla="*/ 1311965 w 3753016"/>
                  <a:gd name="connsiteY11" fmla="*/ 671729 h 19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53016" h="1929647">
                    <a:moveTo>
                      <a:pt x="1311965" y="671729"/>
                    </a:moveTo>
                    <a:cubicBezTo>
                      <a:pt x="1166191" y="480897"/>
                      <a:pt x="893195" y="-35936"/>
                      <a:pt x="699714" y="99235"/>
                    </a:cubicBezTo>
                    <a:cubicBezTo>
                      <a:pt x="667909" y="136342"/>
                      <a:pt x="636104" y="-73042"/>
                      <a:pt x="453224" y="27675"/>
                    </a:cubicBezTo>
                    <a:cubicBezTo>
                      <a:pt x="360459" y="32976"/>
                      <a:pt x="331304" y="-57141"/>
                      <a:pt x="127221" y="67430"/>
                    </a:cubicBezTo>
                    <a:cubicBezTo>
                      <a:pt x="74212" y="88634"/>
                      <a:pt x="188181" y="128392"/>
                      <a:pt x="166977" y="154897"/>
                    </a:cubicBezTo>
                    <a:cubicBezTo>
                      <a:pt x="145773" y="181402"/>
                      <a:pt x="70236" y="131041"/>
                      <a:pt x="0" y="226457"/>
                    </a:cubicBezTo>
                    <a:cubicBezTo>
                      <a:pt x="272995" y="600168"/>
                      <a:pt x="673210" y="1283981"/>
                      <a:pt x="818984" y="1347591"/>
                    </a:cubicBezTo>
                    <a:cubicBezTo>
                      <a:pt x="1216549" y="1541073"/>
                      <a:pt x="1741336" y="1885630"/>
                      <a:pt x="2011680" y="1928037"/>
                    </a:cubicBezTo>
                    <a:cubicBezTo>
                      <a:pt x="2266121" y="1954542"/>
                      <a:pt x="3172571" y="1647090"/>
                      <a:pt x="3753016" y="1506617"/>
                    </a:cubicBezTo>
                    <a:cubicBezTo>
                      <a:pt x="3697357" y="1407226"/>
                      <a:pt x="3208351" y="1168688"/>
                      <a:pt x="2409244" y="1299884"/>
                    </a:cubicBezTo>
                    <a:cubicBezTo>
                      <a:pt x="489003" y="1295909"/>
                      <a:pt x="734169" y="972555"/>
                      <a:pt x="755373" y="878464"/>
                    </a:cubicBezTo>
                    <a:cubicBezTo>
                      <a:pt x="816333" y="727390"/>
                      <a:pt x="1115833" y="695583"/>
                      <a:pt x="1311965" y="67172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8D3C3D2-CDBE-4C0B-A096-C5312D36B15B}"/>
                </a:ext>
              </a:extLst>
            </p:cNvPr>
            <p:cNvSpPr/>
            <p:nvPr/>
          </p:nvSpPr>
          <p:spPr>
            <a:xfrm rot="18740140">
              <a:off x="1894195" y="2506511"/>
              <a:ext cx="285737" cy="70930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5" name="Rounded Rectangle 13">
            <a:extLst>
              <a:ext uri="{FF2B5EF4-FFF2-40B4-BE49-F238E27FC236}">
                <a16:creationId xmlns:a16="http://schemas.microsoft.com/office/drawing/2014/main" id="{8A63EA14-71DD-4C7E-A48E-89E708800959}"/>
              </a:ext>
            </a:extLst>
          </p:cNvPr>
          <p:cNvSpPr/>
          <p:nvPr/>
        </p:nvSpPr>
        <p:spPr>
          <a:xfrm>
            <a:off x="3929721" y="3761755"/>
            <a:ext cx="4592249" cy="1196520"/>
          </a:xfrm>
          <a:prstGeom prst="roundRect">
            <a:avLst>
              <a:gd name="adj" fmla="val 12448"/>
            </a:avLst>
          </a:prstGeom>
          <a:solidFill>
            <a:schemeClr val="bg1"/>
          </a:solidFill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Rounded Rectangle 14">
            <a:extLst>
              <a:ext uri="{FF2B5EF4-FFF2-40B4-BE49-F238E27FC236}">
                <a16:creationId xmlns:a16="http://schemas.microsoft.com/office/drawing/2014/main" id="{871FDBBE-8459-4FB5-9027-591DC4768DF3}"/>
              </a:ext>
            </a:extLst>
          </p:cNvPr>
          <p:cNvSpPr/>
          <p:nvPr/>
        </p:nvSpPr>
        <p:spPr>
          <a:xfrm>
            <a:off x="3929721" y="5139375"/>
            <a:ext cx="4592249" cy="1196520"/>
          </a:xfrm>
          <a:prstGeom prst="roundRect">
            <a:avLst>
              <a:gd name="adj" fmla="val 12448"/>
            </a:avLst>
          </a:prstGeom>
          <a:noFill/>
          <a:ln w="317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0171DE9-E77E-4466-9CAB-54C162AA176E}"/>
              </a:ext>
            </a:extLst>
          </p:cNvPr>
          <p:cNvSpPr txBox="1"/>
          <p:nvPr/>
        </p:nvSpPr>
        <p:spPr>
          <a:xfrm>
            <a:off x="6025456" y="376558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4"/>
                </a:solidFill>
                <a:cs typeface="Arial" pitchFamily="34" charset="0"/>
              </a:rPr>
              <a:t>60%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1F43C05-2702-4EF9-A5AB-69BB579D7D9B}"/>
              </a:ext>
            </a:extLst>
          </p:cNvPr>
          <p:cNvSpPr txBox="1"/>
          <p:nvPr/>
        </p:nvSpPr>
        <p:spPr>
          <a:xfrm>
            <a:off x="6025456" y="5124494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3"/>
                </a:solidFill>
                <a:cs typeface="Arial" pitchFamily="34" charset="0"/>
              </a:rPr>
              <a:t>30%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7538B2-F998-469D-B249-219C3C2FCEDE}"/>
              </a:ext>
            </a:extLst>
          </p:cNvPr>
          <p:cNvSpPr txBox="1"/>
          <p:nvPr/>
        </p:nvSpPr>
        <p:spPr>
          <a:xfrm>
            <a:off x="4097425" y="4376812"/>
            <a:ext cx="4256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90000"/>
                  <a:lumOff val="10000"/>
                </a:schemeClr>
              </a:solidFill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0A69C3E-CE84-43C5-ADC2-E9B77F2FD0A9}"/>
              </a:ext>
            </a:extLst>
          </p:cNvPr>
          <p:cNvSpPr txBox="1"/>
          <p:nvPr/>
        </p:nvSpPr>
        <p:spPr>
          <a:xfrm>
            <a:off x="4097425" y="5799096"/>
            <a:ext cx="4256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90000"/>
                  <a:lumOff val="10000"/>
                </a:schemeClr>
              </a:solidFill>
              <a:cs typeface="Arial" pitchFamily="34" charset="0"/>
            </a:endParaRPr>
          </a:p>
        </p:txBody>
      </p:sp>
      <p:grpSp>
        <p:nvGrpSpPr>
          <p:cNvPr id="63" name="그룹 19">
            <a:extLst>
              <a:ext uri="{FF2B5EF4-FFF2-40B4-BE49-F238E27FC236}">
                <a16:creationId xmlns:a16="http://schemas.microsoft.com/office/drawing/2014/main" id="{FED00EAC-C50C-4944-8FDA-8C4FEADD6050}"/>
              </a:ext>
            </a:extLst>
          </p:cNvPr>
          <p:cNvGrpSpPr>
            <a:grpSpLocks noChangeAspect="1"/>
          </p:cNvGrpSpPr>
          <p:nvPr/>
        </p:nvGrpSpPr>
        <p:grpSpPr>
          <a:xfrm>
            <a:off x="5044606" y="3840426"/>
            <a:ext cx="503107" cy="503107"/>
            <a:chOff x="331023" y="414040"/>
            <a:chExt cx="5704886" cy="5704886"/>
          </a:xfrm>
        </p:grpSpPr>
        <p:sp>
          <p:nvSpPr>
            <p:cNvPr id="64" name="타원 4">
              <a:extLst>
                <a:ext uri="{FF2B5EF4-FFF2-40B4-BE49-F238E27FC236}">
                  <a16:creationId xmlns:a16="http://schemas.microsoft.com/office/drawing/2014/main" id="{41561F1E-6BD6-4FB7-867B-AF5E0C635300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자유형 18">
              <a:extLst>
                <a:ext uri="{FF2B5EF4-FFF2-40B4-BE49-F238E27FC236}">
                  <a16:creationId xmlns:a16="http://schemas.microsoft.com/office/drawing/2014/main" id="{54CE92D9-8924-4CA1-B851-2EF95A7F4194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6" name="그룹 28">
            <a:extLst>
              <a:ext uri="{FF2B5EF4-FFF2-40B4-BE49-F238E27FC236}">
                <a16:creationId xmlns:a16="http://schemas.microsoft.com/office/drawing/2014/main" id="{8704EBC0-8B8D-439A-880E-44E8B5A5FB3B}"/>
              </a:ext>
            </a:extLst>
          </p:cNvPr>
          <p:cNvGrpSpPr/>
          <p:nvPr/>
        </p:nvGrpSpPr>
        <p:grpSpPr>
          <a:xfrm>
            <a:off x="5085069" y="5247429"/>
            <a:ext cx="422181" cy="501538"/>
            <a:chOff x="666028" y="4606413"/>
            <a:chExt cx="1359418" cy="1614948"/>
          </a:xfrm>
          <a:solidFill>
            <a:schemeClr val="accent3"/>
          </a:solidFill>
        </p:grpSpPr>
        <p:sp>
          <p:nvSpPr>
            <p:cNvPr id="67" name="자유형: 도형 29">
              <a:extLst>
                <a:ext uri="{FF2B5EF4-FFF2-40B4-BE49-F238E27FC236}">
                  <a16:creationId xmlns:a16="http://schemas.microsoft.com/office/drawing/2014/main" id="{65928D61-4536-4D87-9901-244E0D685669}"/>
                </a:ext>
              </a:extLst>
            </p:cNvPr>
            <p:cNvSpPr/>
            <p:nvPr/>
          </p:nvSpPr>
          <p:spPr>
            <a:xfrm>
              <a:off x="693174" y="4606413"/>
              <a:ext cx="1312606" cy="533400"/>
            </a:xfrm>
            <a:custGeom>
              <a:avLst/>
              <a:gdLst>
                <a:gd name="connsiteX0" fmla="*/ 793955 w 1322439"/>
                <a:gd name="connsiteY0" fmla="*/ 0 h 545690"/>
                <a:gd name="connsiteX1" fmla="*/ 0 w 1322439"/>
                <a:gd name="connsiteY1" fmla="*/ 287593 h 545690"/>
                <a:gd name="connsiteX2" fmla="*/ 543232 w 1322439"/>
                <a:gd name="connsiteY2" fmla="*/ 545690 h 545690"/>
                <a:gd name="connsiteX3" fmla="*/ 1322439 w 1322439"/>
                <a:gd name="connsiteY3" fmla="*/ 265471 h 545690"/>
                <a:gd name="connsiteX4" fmla="*/ 793955 w 1322439"/>
                <a:gd name="connsiteY4" fmla="*/ 0 h 545690"/>
                <a:gd name="connsiteX0" fmla="*/ 811161 w 1322439"/>
                <a:gd name="connsiteY0" fmla="*/ 0 h 518652"/>
                <a:gd name="connsiteX1" fmla="*/ 0 w 1322439"/>
                <a:gd name="connsiteY1" fmla="*/ 260555 h 518652"/>
                <a:gd name="connsiteX2" fmla="*/ 543232 w 1322439"/>
                <a:gd name="connsiteY2" fmla="*/ 518652 h 518652"/>
                <a:gd name="connsiteX3" fmla="*/ 1322439 w 1322439"/>
                <a:gd name="connsiteY3" fmla="*/ 238433 h 518652"/>
                <a:gd name="connsiteX4" fmla="*/ 811161 w 1322439"/>
                <a:gd name="connsiteY4" fmla="*/ 0 h 518652"/>
                <a:gd name="connsiteX0" fmla="*/ 796413 w 1322439"/>
                <a:gd name="connsiteY0" fmla="*/ 0 h 535858"/>
                <a:gd name="connsiteX1" fmla="*/ 0 w 1322439"/>
                <a:gd name="connsiteY1" fmla="*/ 277761 h 535858"/>
                <a:gd name="connsiteX2" fmla="*/ 543232 w 1322439"/>
                <a:gd name="connsiteY2" fmla="*/ 535858 h 535858"/>
                <a:gd name="connsiteX3" fmla="*/ 1322439 w 1322439"/>
                <a:gd name="connsiteY3" fmla="*/ 255639 h 535858"/>
                <a:gd name="connsiteX4" fmla="*/ 796413 w 1322439"/>
                <a:gd name="connsiteY4" fmla="*/ 0 h 535858"/>
                <a:gd name="connsiteX0" fmla="*/ 796413 w 1307690"/>
                <a:gd name="connsiteY0" fmla="*/ 0 h 535858"/>
                <a:gd name="connsiteX1" fmla="*/ 0 w 1307690"/>
                <a:gd name="connsiteY1" fmla="*/ 277761 h 535858"/>
                <a:gd name="connsiteX2" fmla="*/ 543232 w 1307690"/>
                <a:gd name="connsiteY2" fmla="*/ 535858 h 535858"/>
                <a:gd name="connsiteX3" fmla="*/ 1307690 w 1307690"/>
                <a:gd name="connsiteY3" fmla="*/ 253181 h 535858"/>
                <a:gd name="connsiteX4" fmla="*/ 796413 w 1307690"/>
                <a:gd name="connsiteY4" fmla="*/ 0 h 535858"/>
                <a:gd name="connsiteX0" fmla="*/ 796413 w 1315064"/>
                <a:gd name="connsiteY0" fmla="*/ 0 h 535858"/>
                <a:gd name="connsiteX1" fmla="*/ 0 w 1315064"/>
                <a:gd name="connsiteY1" fmla="*/ 277761 h 535858"/>
                <a:gd name="connsiteX2" fmla="*/ 543232 w 1315064"/>
                <a:gd name="connsiteY2" fmla="*/ 535858 h 535858"/>
                <a:gd name="connsiteX3" fmla="*/ 1315064 w 1315064"/>
                <a:gd name="connsiteY3" fmla="*/ 253181 h 535858"/>
                <a:gd name="connsiteX4" fmla="*/ 796413 w 1315064"/>
                <a:gd name="connsiteY4" fmla="*/ 0 h 535858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35858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40774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71832 w 1290483"/>
                <a:gd name="connsiteY0" fmla="*/ 0 h 533400"/>
                <a:gd name="connsiteX1" fmla="*/ 0 w 1290483"/>
                <a:gd name="connsiteY1" fmla="*/ 277761 h 533400"/>
                <a:gd name="connsiteX2" fmla="*/ 516193 w 1290483"/>
                <a:gd name="connsiteY2" fmla="*/ 533400 h 533400"/>
                <a:gd name="connsiteX3" fmla="*/ 1290483 w 1290483"/>
                <a:gd name="connsiteY3" fmla="*/ 253181 h 533400"/>
                <a:gd name="connsiteX4" fmla="*/ 771832 w 1290483"/>
                <a:gd name="connsiteY4" fmla="*/ 0 h 533400"/>
                <a:gd name="connsiteX0" fmla="*/ 789039 w 1307690"/>
                <a:gd name="connsiteY0" fmla="*/ 0 h 533400"/>
                <a:gd name="connsiteX1" fmla="*/ 0 w 1307690"/>
                <a:gd name="connsiteY1" fmla="*/ 280219 h 533400"/>
                <a:gd name="connsiteX2" fmla="*/ 533400 w 1307690"/>
                <a:gd name="connsiteY2" fmla="*/ 533400 h 533400"/>
                <a:gd name="connsiteX3" fmla="*/ 1307690 w 1307690"/>
                <a:gd name="connsiteY3" fmla="*/ 253181 h 533400"/>
                <a:gd name="connsiteX4" fmla="*/ 789039 w 1307690"/>
                <a:gd name="connsiteY4" fmla="*/ 0 h 533400"/>
                <a:gd name="connsiteX0" fmla="*/ 789039 w 1312606"/>
                <a:gd name="connsiteY0" fmla="*/ 0 h 533400"/>
                <a:gd name="connsiteX1" fmla="*/ 0 w 1312606"/>
                <a:gd name="connsiteY1" fmla="*/ 280219 h 533400"/>
                <a:gd name="connsiteX2" fmla="*/ 533400 w 1312606"/>
                <a:gd name="connsiteY2" fmla="*/ 533400 h 533400"/>
                <a:gd name="connsiteX3" fmla="*/ 1312606 w 1312606"/>
                <a:gd name="connsiteY3" fmla="*/ 253181 h 533400"/>
                <a:gd name="connsiteX4" fmla="*/ 789039 w 1312606"/>
                <a:gd name="connsiteY4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606" h="533400">
                  <a:moveTo>
                    <a:pt x="789039" y="0"/>
                  </a:moveTo>
                  <a:lnTo>
                    <a:pt x="0" y="280219"/>
                  </a:lnTo>
                  <a:lnTo>
                    <a:pt x="533400" y="533400"/>
                  </a:lnTo>
                  <a:lnTo>
                    <a:pt x="1312606" y="253181"/>
                  </a:lnTo>
                  <a:lnTo>
                    <a:pt x="78903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자유형: 도형 30">
              <a:extLst>
                <a:ext uri="{FF2B5EF4-FFF2-40B4-BE49-F238E27FC236}">
                  <a16:creationId xmlns:a16="http://schemas.microsoft.com/office/drawing/2014/main" id="{1F0EC54A-2923-4C8A-A802-C5D4239160BF}"/>
                </a:ext>
              </a:extLst>
            </p:cNvPr>
            <p:cNvSpPr/>
            <p:nvPr/>
          </p:nvSpPr>
          <p:spPr>
            <a:xfrm>
              <a:off x="1465007" y="4884174"/>
              <a:ext cx="560439" cy="1064342"/>
            </a:xfrm>
            <a:custGeom>
              <a:avLst/>
              <a:gdLst>
                <a:gd name="connsiteX0" fmla="*/ 0 w 557981"/>
                <a:gd name="connsiteY0" fmla="*/ 196645 h 1059426"/>
                <a:gd name="connsiteX1" fmla="*/ 0 w 557981"/>
                <a:gd name="connsiteY1" fmla="*/ 840658 h 1059426"/>
                <a:gd name="connsiteX2" fmla="*/ 557981 w 557981"/>
                <a:gd name="connsiteY2" fmla="*/ 1059426 h 1059426"/>
                <a:gd name="connsiteX3" fmla="*/ 553065 w 557981"/>
                <a:gd name="connsiteY3" fmla="*/ 0 h 1059426"/>
                <a:gd name="connsiteX4" fmla="*/ 0 w 557981"/>
                <a:gd name="connsiteY4" fmla="*/ 196645 h 1059426"/>
                <a:gd name="connsiteX0" fmla="*/ 0 w 558454"/>
                <a:gd name="connsiteY0" fmla="*/ 199103 h 1061884"/>
                <a:gd name="connsiteX1" fmla="*/ 0 w 558454"/>
                <a:gd name="connsiteY1" fmla="*/ 843116 h 1061884"/>
                <a:gd name="connsiteX2" fmla="*/ 557981 w 558454"/>
                <a:gd name="connsiteY2" fmla="*/ 1061884 h 1061884"/>
                <a:gd name="connsiteX3" fmla="*/ 557981 w 558454"/>
                <a:gd name="connsiteY3" fmla="*/ 0 h 1061884"/>
                <a:gd name="connsiteX4" fmla="*/ 0 w 558454"/>
                <a:gd name="connsiteY4" fmla="*/ 199103 h 1061884"/>
                <a:gd name="connsiteX0" fmla="*/ 0 w 560439"/>
                <a:gd name="connsiteY0" fmla="*/ 199103 h 1064342"/>
                <a:gd name="connsiteX1" fmla="*/ 0 w 560439"/>
                <a:gd name="connsiteY1" fmla="*/ 843116 h 1064342"/>
                <a:gd name="connsiteX2" fmla="*/ 560439 w 560439"/>
                <a:gd name="connsiteY2" fmla="*/ 1064342 h 1064342"/>
                <a:gd name="connsiteX3" fmla="*/ 557981 w 560439"/>
                <a:gd name="connsiteY3" fmla="*/ 0 h 1064342"/>
                <a:gd name="connsiteX4" fmla="*/ 0 w 560439"/>
                <a:gd name="connsiteY4" fmla="*/ 199103 h 106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439" h="1064342">
                  <a:moveTo>
                    <a:pt x="0" y="199103"/>
                  </a:moveTo>
                  <a:lnTo>
                    <a:pt x="0" y="843116"/>
                  </a:lnTo>
                  <a:lnTo>
                    <a:pt x="560439" y="1064342"/>
                  </a:lnTo>
                  <a:cubicBezTo>
                    <a:pt x="558800" y="711200"/>
                    <a:pt x="559620" y="353142"/>
                    <a:pt x="557981" y="0"/>
                  </a:cubicBezTo>
                  <a:lnTo>
                    <a:pt x="0" y="19910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자유형: 도형 31">
              <a:extLst>
                <a:ext uri="{FF2B5EF4-FFF2-40B4-BE49-F238E27FC236}">
                  <a16:creationId xmlns:a16="http://schemas.microsoft.com/office/drawing/2014/main" id="{63A159DF-146D-4BA7-84BE-9DBA87002B9F}"/>
                </a:ext>
              </a:extLst>
            </p:cNvPr>
            <p:cNvSpPr/>
            <p:nvPr/>
          </p:nvSpPr>
          <p:spPr>
            <a:xfrm>
              <a:off x="666028" y="4913671"/>
              <a:ext cx="539370" cy="1307690"/>
            </a:xfrm>
            <a:custGeom>
              <a:avLst/>
              <a:gdLst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0942 w 540775"/>
                <a:gd name="connsiteY3" fmla="*/ 258097 h 1315064"/>
                <a:gd name="connsiteX4" fmla="*/ 0 w 540775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58097 h 1315064"/>
                <a:gd name="connsiteX4" fmla="*/ 0 w 541720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63013 h 1315064"/>
                <a:gd name="connsiteX4" fmla="*/ 0 w 541720"/>
                <a:gd name="connsiteY4" fmla="*/ 0 h 1315064"/>
                <a:gd name="connsiteX0" fmla="*/ 0 w 548652"/>
                <a:gd name="connsiteY0" fmla="*/ 0 h 1315064"/>
                <a:gd name="connsiteX1" fmla="*/ 4917 w 548652"/>
                <a:gd name="connsiteY1" fmla="*/ 1044677 h 1315064"/>
                <a:gd name="connsiteX2" fmla="*/ 540775 w 548652"/>
                <a:gd name="connsiteY2" fmla="*/ 1315064 h 1315064"/>
                <a:gd name="connsiteX3" fmla="*/ 548149 w 548652"/>
                <a:gd name="connsiteY3" fmla="*/ 282678 h 1315064"/>
                <a:gd name="connsiteX4" fmla="*/ 0 w 548652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5858 w 540775"/>
                <a:gd name="connsiteY3" fmla="*/ 258098 h 1315064"/>
                <a:gd name="connsiteX4" fmla="*/ 0 w 540775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8316 w 540775"/>
                <a:gd name="connsiteY3" fmla="*/ 258098 h 1315064"/>
                <a:gd name="connsiteX4" fmla="*/ 0 w 540775"/>
                <a:gd name="connsiteY4" fmla="*/ 0 h 1315064"/>
                <a:gd name="connsiteX0" fmla="*/ 14748 w 535858"/>
                <a:gd name="connsiteY0" fmla="*/ 0 h 1297858"/>
                <a:gd name="connsiteX1" fmla="*/ 0 w 535858"/>
                <a:gd name="connsiteY1" fmla="*/ 1027471 h 1297858"/>
                <a:gd name="connsiteX2" fmla="*/ 535858 w 535858"/>
                <a:gd name="connsiteY2" fmla="*/ 1297858 h 1297858"/>
                <a:gd name="connsiteX3" fmla="*/ 533399 w 535858"/>
                <a:gd name="connsiteY3" fmla="*/ 240892 h 1297858"/>
                <a:gd name="connsiteX4" fmla="*/ 14748 w 535858"/>
                <a:gd name="connsiteY4" fmla="*/ 0 h 1297858"/>
                <a:gd name="connsiteX0" fmla="*/ 0 w 538317"/>
                <a:gd name="connsiteY0" fmla="*/ 0 h 1307690"/>
                <a:gd name="connsiteX1" fmla="*/ 2459 w 538317"/>
                <a:gd name="connsiteY1" fmla="*/ 1037303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0 w 538317"/>
                <a:gd name="connsiteY0" fmla="*/ 0 h 1307690"/>
                <a:gd name="connsiteX1" fmla="*/ 24582 w 538317"/>
                <a:gd name="connsiteY1" fmla="*/ 1042219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2566 w 540883"/>
                <a:gd name="connsiteY0" fmla="*/ 0 h 1307690"/>
                <a:gd name="connsiteX1" fmla="*/ 109 w 540883"/>
                <a:gd name="connsiteY1" fmla="*/ 1042219 h 1307690"/>
                <a:gd name="connsiteX2" fmla="*/ 540883 w 540883"/>
                <a:gd name="connsiteY2" fmla="*/ 1307690 h 1307690"/>
                <a:gd name="connsiteX3" fmla="*/ 538424 w 540883"/>
                <a:gd name="connsiteY3" fmla="*/ 250724 h 1307690"/>
                <a:gd name="connsiteX4" fmla="*/ 2566 w 540883"/>
                <a:gd name="connsiteY4" fmla="*/ 0 h 1307690"/>
                <a:gd name="connsiteX0" fmla="*/ 2566 w 538583"/>
                <a:gd name="connsiteY0" fmla="*/ 0 h 1307690"/>
                <a:gd name="connsiteX1" fmla="*/ 109 w 538583"/>
                <a:gd name="connsiteY1" fmla="*/ 1042219 h 1307690"/>
                <a:gd name="connsiteX2" fmla="*/ 496638 w 538583"/>
                <a:gd name="connsiteY2" fmla="*/ 1307690 h 1307690"/>
                <a:gd name="connsiteX3" fmla="*/ 538424 w 538583"/>
                <a:gd name="connsiteY3" fmla="*/ 250724 h 1307690"/>
                <a:gd name="connsiteX4" fmla="*/ 2566 w 538583"/>
                <a:gd name="connsiteY4" fmla="*/ 0 h 1307690"/>
                <a:gd name="connsiteX0" fmla="*/ 2566 w 539370"/>
                <a:gd name="connsiteY0" fmla="*/ 0 h 1307690"/>
                <a:gd name="connsiteX1" fmla="*/ 109 w 539370"/>
                <a:gd name="connsiteY1" fmla="*/ 1042219 h 1307690"/>
                <a:gd name="connsiteX2" fmla="*/ 538425 w 539370"/>
                <a:gd name="connsiteY2" fmla="*/ 1307690 h 1307690"/>
                <a:gd name="connsiteX3" fmla="*/ 538424 w 539370"/>
                <a:gd name="connsiteY3" fmla="*/ 250724 h 1307690"/>
                <a:gd name="connsiteX4" fmla="*/ 2566 w 539370"/>
                <a:gd name="connsiteY4" fmla="*/ 0 h 130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370" h="1307690">
                  <a:moveTo>
                    <a:pt x="2566" y="0"/>
                  </a:moveTo>
                  <a:cubicBezTo>
                    <a:pt x="3386" y="345768"/>
                    <a:pt x="-711" y="696451"/>
                    <a:pt x="109" y="1042219"/>
                  </a:cubicBezTo>
                  <a:lnTo>
                    <a:pt x="538425" y="1307690"/>
                  </a:lnTo>
                  <a:cubicBezTo>
                    <a:pt x="535147" y="955368"/>
                    <a:pt x="541702" y="603046"/>
                    <a:pt x="538424" y="250724"/>
                  </a:cubicBezTo>
                  <a:lnTo>
                    <a:pt x="256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1" name="Rectangle 1">
            <a:extLst>
              <a:ext uri="{FF2B5EF4-FFF2-40B4-BE49-F238E27FC236}">
                <a16:creationId xmlns:a16="http://schemas.microsoft.com/office/drawing/2014/main" id="{F4A61DE2-A7AD-4701-A075-B45B640CA9E7}"/>
              </a:ext>
            </a:extLst>
          </p:cNvPr>
          <p:cNvSpPr/>
          <p:nvPr/>
        </p:nvSpPr>
        <p:spPr>
          <a:xfrm>
            <a:off x="3870378" y="1472618"/>
            <a:ext cx="47265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D74CC60-5DB4-4607-AFC0-77A77F35F2B9}"/>
              </a:ext>
            </a:extLst>
          </p:cNvPr>
          <p:cNvSpPr txBox="1"/>
          <p:nvPr/>
        </p:nvSpPr>
        <p:spPr>
          <a:xfrm>
            <a:off x="3870378" y="1810005"/>
            <a:ext cx="4726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</a:t>
            </a:r>
          </a:p>
        </p:txBody>
      </p:sp>
    </p:spTree>
    <p:extLst>
      <p:ext uri="{BB962C8B-B14F-4D97-AF65-F5344CB8AC3E}">
        <p14:creationId xmlns:p14="http://schemas.microsoft.com/office/powerpoint/2010/main" val="4152699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09EA19-F8C2-4763-83D9-753D689739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altLang="ko-KR" dirty="0"/>
              <a:t>Images &amp; Contents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039F189-8BEA-45E9-8564-80070971A41B}"/>
              </a:ext>
            </a:extLst>
          </p:cNvPr>
          <p:cNvSpPr/>
          <p:nvPr/>
        </p:nvSpPr>
        <p:spPr>
          <a:xfrm>
            <a:off x="604825" y="2099357"/>
            <a:ext cx="216024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Get a modern PowerPoint  Presentation that is beautifully designed. I hope and I believe that this Template will your Time. You can simply impress your audience and add a unique zing and appeal to your Reports.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AA976CE-8565-4144-9B07-F8CE07B4A1DA}"/>
              </a:ext>
            </a:extLst>
          </p:cNvPr>
          <p:cNvSpPr/>
          <p:nvPr/>
        </p:nvSpPr>
        <p:spPr>
          <a:xfrm>
            <a:off x="604825" y="4422613"/>
            <a:ext cx="216024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400" dirty="0">
                <a:solidFill>
                  <a:schemeClr val="bg1"/>
                </a:solidFill>
              </a:rPr>
              <a:t>Contents Here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400" dirty="0">
                <a:solidFill>
                  <a:schemeClr val="bg1"/>
                </a:solidFill>
              </a:rPr>
              <a:t>Contents Here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400" dirty="0">
                <a:solidFill>
                  <a:schemeClr val="bg1"/>
                </a:solidFill>
              </a:rPr>
              <a:t>Contents Here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44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41"/>
          </p:nvPr>
        </p:nvSpPr>
        <p:spPr/>
      </p:sp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ECDCCC3A-E68B-447A-99F3-55A023D52671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/>
      </p:sp>
    </p:spTree>
    <p:extLst>
      <p:ext uri="{BB962C8B-B14F-4D97-AF65-F5344CB8AC3E}">
        <p14:creationId xmlns:p14="http://schemas.microsoft.com/office/powerpoint/2010/main" val="33822203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42">
            <a:extLst>
              <a:ext uri="{FF2B5EF4-FFF2-40B4-BE49-F238E27FC236}">
                <a16:creationId xmlns:a16="http://schemas.microsoft.com/office/drawing/2014/main" id="{AFF679E5-EDD1-4F62-BC31-712696CDB0C6}"/>
              </a:ext>
            </a:extLst>
          </p:cNvPr>
          <p:cNvGrpSpPr/>
          <p:nvPr/>
        </p:nvGrpSpPr>
        <p:grpSpPr>
          <a:xfrm>
            <a:off x="904352" y="2598366"/>
            <a:ext cx="10376440" cy="2632730"/>
            <a:chOff x="968172" y="1851670"/>
            <a:chExt cx="7200800" cy="2161848"/>
          </a:xfrm>
        </p:grpSpPr>
        <p:sp>
          <p:nvSpPr>
            <p:cNvPr id="4" name="Rectangle 43">
              <a:extLst>
                <a:ext uri="{FF2B5EF4-FFF2-40B4-BE49-F238E27FC236}">
                  <a16:creationId xmlns:a16="http://schemas.microsoft.com/office/drawing/2014/main" id="{79C68E24-C647-42BA-AEA7-6E8C7BB9833D}"/>
                </a:ext>
              </a:extLst>
            </p:cNvPr>
            <p:cNvSpPr/>
            <p:nvPr/>
          </p:nvSpPr>
          <p:spPr>
            <a:xfrm>
              <a:off x="968172" y="3581470"/>
              <a:ext cx="1440160" cy="4320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Rectangle 44">
              <a:extLst>
                <a:ext uri="{FF2B5EF4-FFF2-40B4-BE49-F238E27FC236}">
                  <a16:creationId xmlns:a16="http://schemas.microsoft.com/office/drawing/2014/main" id="{FC73C838-B6BE-4583-81FC-2B4C6D7EE3D9}"/>
                </a:ext>
              </a:extLst>
            </p:cNvPr>
            <p:cNvSpPr/>
            <p:nvPr/>
          </p:nvSpPr>
          <p:spPr>
            <a:xfrm>
              <a:off x="2408332" y="3149020"/>
              <a:ext cx="1440160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Rectangle 45">
              <a:extLst>
                <a:ext uri="{FF2B5EF4-FFF2-40B4-BE49-F238E27FC236}">
                  <a16:creationId xmlns:a16="http://schemas.microsoft.com/office/drawing/2014/main" id="{1EBF8676-AADD-4D15-AC86-682EB9F02A8C}"/>
                </a:ext>
              </a:extLst>
            </p:cNvPr>
            <p:cNvSpPr/>
            <p:nvPr/>
          </p:nvSpPr>
          <p:spPr>
            <a:xfrm>
              <a:off x="3848492" y="2716570"/>
              <a:ext cx="1440160" cy="4320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144A89E0-7666-4294-9CF3-CDF28D73BE2F}"/>
                </a:ext>
              </a:extLst>
            </p:cNvPr>
            <p:cNvSpPr/>
            <p:nvPr/>
          </p:nvSpPr>
          <p:spPr>
            <a:xfrm>
              <a:off x="5288652" y="2284120"/>
              <a:ext cx="1440160" cy="4320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Rectangle 47">
              <a:extLst>
                <a:ext uri="{FF2B5EF4-FFF2-40B4-BE49-F238E27FC236}">
                  <a16:creationId xmlns:a16="http://schemas.microsoft.com/office/drawing/2014/main" id="{760915E7-2A12-4937-A16C-F976A0D9F7E1}"/>
                </a:ext>
              </a:extLst>
            </p:cNvPr>
            <p:cNvSpPr/>
            <p:nvPr/>
          </p:nvSpPr>
          <p:spPr>
            <a:xfrm>
              <a:off x="6728812" y="1851670"/>
              <a:ext cx="1440160" cy="4320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48">
            <a:extLst>
              <a:ext uri="{FF2B5EF4-FFF2-40B4-BE49-F238E27FC236}">
                <a16:creationId xmlns:a16="http://schemas.microsoft.com/office/drawing/2014/main" id="{BD5803F1-4023-45F1-9C17-A1D0CDCB6C30}"/>
              </a:ext>
            </a:extLst>
          </p:cNvPr>
          <p:cNvGrpSpPr/>
          <p:nvPr/>
        </p:nvGrpSpPr>
        <p:grpSpPr>
          <a:xfrm>
            <a:off x="999945" y="2741547"/>
            <a:ext cx="1926632" cy="1879428"/>
            <a:chOff x="910640" y="3222194"/>
            <a:chExt cx="1527408" cy="187942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3DDA74-6698-4734-BF28-66BBA83DEA61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DA79F5-78BC-42B4-8E36-2669774E06D4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51">
            <a:extLst>
              <a:ext uri="{FF2B5EF4-FFF2-40B4-BE49-F238E27FC236}">
                <a16:creationId xmlns:a16="http://schemas.microsoft.com/office/drawing/2014/main" id="{621D630D-8201-475F-A5E6-73E8BE1E2107}"/>
              </a:ext>
            </a:extLst>
          </p:cNvPr>
          <p:cNvGrpSpPr/>
          <p:nvPr/>
        </p:nvGrpSpPr>
        <p:grpSpPr>
          <a:xfrm>
            <a:off x="3119179" y="2209581"/>
            <a:ext cx="1926632" cy="1879428"/>
            <a:chOff x="910640" y="3222194"/>
            <a:chExt cx="1527408" cy="187942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A74CCD7-236A-40CC-9F99-E58132614616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C636FE1-716D-45B3-AEA3-B24B75964046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54">
            <a:extLst>
              <a:ext uri="{FF2B5EF4-FFF2-40B4-BE49-F238E27FC236}">
                <a16:creationId xmlns:a16="http://schemas.microsoft.com/office/drawing/2014/main" id="{9C182600-428B-4BD8-98D1-128CB5DE7C7E}"/>
              </a:ext>
            </a:extLst>
          </p:cNvPr>
          <p:cNvGrpSpPr/>
          <p:nvPr/>
        </p:nvGrpSpPr>
        <p:grpSpPr>
          <a:xfrm>
            <a:off x="5143873" y="4269692"/>
            <a:ext cx="1898082" cy="1879428"/>
            <a:chOff x="910640" y="3222194"/>
            <a:chExt cx="1527408" cy="187942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7E71D94-39A2-4B77-AE73-C9F97D58255D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C23EAF8-AA08-489E-AC39-7D98E5B9B8BE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57">
            <a:extLst>
              <a:ext uri="{FF2B5EF4-FFF2-40B4-BE49-F238E27FC236}">
                <a16:creationId xmlns:a16="http://schemas.microsoft.com/office/drawing/2014/main" id="{2F7688A1-9861-432F-917F-A3C7C5B6D425}"/>
              </a:ext>
            </a:extLst>
          </p:cNvPr>
          <p:cNvGrpSpPr/>
          <p:nvPr/>
        </p:nvGrpSpPr>
        <p:grpSpPr>
          <a:xfrm>
            <a:off x="7219825" y="3741887"/>
            <a:ext cx="1898082" cy="1879428"/>
            <a:chOff x="910640" y="3222194"/>
            <a:chExt cx="1527408" cy="187942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8B7BB3-AF17-4392-A532-72110AC6A625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0192897-FD9A-4511-AEBE-D7ACA4E3444E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60">
            <a:extLst>
              <a:ext uri="{FF2B5EF4-FFF2-40B4-BE49-F238E27FC236}">
                <a16:creationId xmlns:a16="http://schemas.microsoft.com/office/drawing/2014/main" id="{5185967E-A737-4FE1-A1DC-88D16A439171}"/>
              </a:ext>
            </a:extLst>
          </p:cNvPr>
          <p:cNvGrpSpPr/>
          <p:nvPr/>
        </p:nvGrpSpPr>
        <p:grpSpPr>
          <a:xfrm>
            <a:off x="9295782" y="3204573"/>
            <a:ext cx="1898082" cy="1879428"/>
            <a:chOff x="910640" y="3222194"/>
            <a:chExt cx="1527408" cy="187942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8EEE09D-7418-4D95-ABA9-C2ADD557A3F4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CA4CBBD-6FBE-4729-BE8F-FA15A818A947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Isosceles Triangle 51">
            <a:extLst>
              <a:ext uri="{FF2B5EF4-FFF2-40B4-BE49-F238E27FC236}">
                <a16:creationId xmlns:a16="http://schemas.microsoft.com/office/drawing/2014/main" id="{35E60D87-E5E0-4315-B07F-D3A3649B4219}"/>
              </a:ext>
            </a:extLst>
          </p:cNvPr>
          <p:cNvSpPr/>
          <p:nvPr/>
        </p:nvSpPr>
        <p:spPr>
          <a:xfrm>
            <a:off x="1679912" y="5497983"/>
            <a:ext cx="336374" cy="24666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53DA6446-7221-4485-A1AD-59D16B7D68A6}"/>
              </a:ext>
            </a:extLst>
          </p:cNvPr>
          <p:cNvSpPr/>
          <p:nvPr/>
        </p:nvSpPr>
        <p:spPr>
          <a:xfrm>
            <a:off x="3878842" y="4958464"/>
            <a:ext cx="332759" cy="31149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Oval 7">
            <a:extLst>
              <a:ext uri="{FF2B5EF4-FFF2-40B4-BE49-F238E27FC236}">
                <a16:creationId xmlns:a16="http://schemas.microsoft.com/office/drawing/2014/main" id="{A65AAD85-2290-4853-9DA5-A53941A0A7A8}"/>
              </a:ext>
            </a:extLst>
          </p:cNvPr>
          <p:cNvSpPr/>
          <p:nvPr/>
        </p:nvSpPr>
        <p:spPr>
          <a:xfrm>
            <a:off x="7985415" y="2515155"/>
            <a:ext cx="364891" cy="36489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27">
            <a:extLst>
              <a:ext uri="{FF2B5EF4-FFF2-40B4-BE49-F238E27FC236}">
                <a16:creationId xmlns:a16="http://schemas.microsoft.com/office/drawing/2014/main" id="{12118DDF-DB0C-4999-BD66-54A967504F8E}"/>
              </a:ext>
            </a:extLst>
          </p:cNvPr>
          <p:cNvSpPr/>
          <p:nvPr/>
        </p:nvSpPr>
        <p:spPr>
          <a:xfrm>
            <a:off x="10090815" y="2087722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0FE90FA4-30F3-4E0C-9E02-99024B2454BB}"/>
              </a:ext>
            </a:extLst>
          </p:cNvPr>
          <p:cNvSpPr/>
          <p:nvPr/>
        </p:nvSpPr>
        <p:spPr>
          <a:xfrm flipH="1">
            <a:off x="5887268" y="3158458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1806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18">
            <a:extLst>
              <a:ext uri="{FF2B5EF4-FFF2-40B4-BE49-F238E27FC236}">
                <a16:creationId xmlns:a16="http://schemas.microsoft.com/office/drawing/2014/main" id="{A071625C-4DA4-414E-9CAC-69621D2226C2}"/>
              </a:ext>
            </a:extLst>
          </p:cNvPr>
          <p:cNvGrpSpPr/>
          <p:nvPr/>
        </p:nvGrpSpPr>
        <p:grpSpPr>
          <a:xfrm>
            <a:off x="4528038" y="2416669"/>
            <a:ext cx="3112682" cy="3110046"/>
            <a:chOff x="3213373" y="2511946"/>
            <a:chExt cx="2694012" cy="2691730"/>
          </a:xfrm>
        </p:grpSpPr>
        <p:sp>
          <p:nvSpPr>
            <p:cNvPr id="4" name="Rectangle 62">
              <a:extLst>
                <a:ext uri="{FF2B5EF4-FFF2-40B4-BE49-F238E27FC236}">
                  <a16:creationId xmlns:a16="http://schemas.microsoft.com/office/drawing/2014/main" id="{AD2244D4-1DA8-4202-8823-D826F9227A91}"/>
                </a:ext>
              </a:extLst>
            </p:cNvPr>
            <p:cNvSpPr/>
            <p:nvPr/>
          </p:nvSpPr>
          <p:spPr>
            <a:xfrm rot="2700000">
              <a:off x="4137637" y="4291751"/>
              <a:ext cx="555155" cy="128311"/>
            </a:xfrm>
            <a:custGeom>
              <a:avLst/>
              <a:gdLst/>
              <a:ahLst/>
              <a:cxnLst/>
              <a:rect l="l" t="t" r="r" b="b"/>
              <a:pathLst>
                <a:path w="555155" h="128311">
                  <a:moveTo>
                    <a:pt x="1" y="0"/>
                  </a:moveTo>
                  <a:lnTo>
                    <a:pt x="555155" y="0"/>
                  </a:lnTo>
                  <a:lnTo>
                    <a:pt x="555155" y="128311"/>
                  </a:lnTo>
                  <a:lnTo>
                    <a:pt x="0" y="12831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Oval 52">
              <a:extLst>
                <a:ext uri="{FF2B5EF4-FFF2-40B4-BE49-F238E27FC236}">
                  <a16:creationId xmlns:a16="http://schemas.microsoft.com/office/drawing/2014/main" id="{248AD21A-595A-4B2E-A504-8772288858B7}"/>
                </a:ext>
              </a:extLst>
            </p:cNvPr>
            <p:cNvSpPr/>
            <p:nvPr/>
          </p:nvSpPr>
          <p:spPr>
            <a:xfrm>
              <a:off x="4093375" y="4267572"/>
              <a:ext cx="936104" cy="936104"/>
            </a:xfrm>
            <a:prstGeom prst="ellipse">
              <a:avLst/>
            </a:prstGeom>
            <a:noFill/>
            <a:ln w="155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Rectangle 60">
              <a:extLst>
                <a:ext uri="{FF2B5EF4-FFF2-40B4-BE49-F238E27FC236}">
                  <a16:creationId xmlns:a16="http://schemas.microsoft.com/office/drawing/2014/main" id="{BD0215BF-7F5C-4D9A-BECC-202A4E03CEA2}"/>
                </a:ext>
              </a:extLst>
            </p:cNvPr>
            <p:cNvSpPr/>
            <p:nvPr/>
          </p:nvSpPr>
          <p:spPr>
            <a:xfrm rot="8100000">
              <a:off x="4371502" y="4118918"/>
              <a:ext cx="1044000" cy="12831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Oval 53">
              <a:extLst>
                <a:ext uri="{FF2B5EF4-FFF2-40B4-BE49-F238E27FC236}">
                  <a16:creationId xmlns:a16="http://schemas.microsoft.com/office/drawing/2014/main" id="{23AD0576-82CD-4F7F-9B9E-C7C70642E4A0}"/>
                </a:ext>
              </a:extLst>
            </p:cNvPr>
            <p:cNvSpPr/>
            <p:nvPr/>
          </p:nvSpPr>
          <p:spPr>
            <a:xfrm>
              <a:off x="4971281" y="3388618"/>
              <a:ext cx="936104" cy="936104"/>
            </a:xfrm>
            <a:prstGeom prst="ellipse">
              <a:avLst/>
            </a:prstGeom>
            <a:noFill/>
            <a:ln w="15557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58">
              <a:extLst>
                <a:ext uri="{FF2B5EF4-FFF2-40B4-BE49-F238E27FC236}">
                  <a16:creationId xmlns:a16="http://schemas.microsoft.com/office/drawing/2014/main" id="{4A743DF8-9161-4EA5-9DB7-502934BB33C5}"/>
                </a:ext>
              </a:extLst>
            </p:cNvPr>
            <p:cNvSpPr/>
            <p:nvPr/>
          </p:nvSpPr>
          <p:spPr>
            <a:xfrm rot="2700000">
              <a:off x="4371501" y="3469132"/>
              <a:ext cx="1044000" cy="12831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Oval 2">
              <a:extLst>
                <a:ext uri="{FF2B5EF4-FFF2-40B4-BE49-F238E27FC236}">
                  <a16:creationId xmlns:a16="http://schemas.microsoft.com/office/drawing/2014/main" id="{EFC92AF6-6A38-4DEB-B7C7-AE2D561F7A29}"/>
                </a:ext>
              </a:extLst>
            </p:cNvPr>
            <p:cNvSpPr/>
            <p:nvPr/>
          </p:nvSpPr>
          <p:spPr>
            <a:xfrm>
              <a:off x="4093375" y="2511946"/>
              <a:ext cx="936104" cy="936104"/>
            </a:xfrm>
            <a:prstGeom prst="ellipse">
              <a:avLst/>
            </a:prstGeom>
            <a:noFill/>
            <a:ln w="155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4">
              <a:extLst>
                <a:ext uri="{FF2B5EF4-FFF2-40B4-BE49-F238E27FC236}">
                  <a16:creationId xmlns:a16="http://schemas.microsoft.com/office/drawing/2014/main" id="{42DE8B29-56C6-4016-B794-7A183B114904}"/>
                </a:ext>
              </a:extLst>
            </p:cNvPr>
            <p:cNvSpPr/>
            <p:nvPr/>
          </p:nvSpPr>
          <p:spPr>
            <a:xfrm rot="18900000">
              <a:off x="3719246" y="3469133"/>
              <a:ext cx="1044000" cy="12831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Oval 54">
              <a:extLst>
                <a:ext uri="{FF2B5EF4-FFF2-40B4-BE49-F238E27FC236}">
                  <a16:creationId xmlns:a16="http://schemas.microsoft.com/office/drawing/2014/main" id="{69D8BE5E-8759-4A70-9465-9F99CF3B65CD}"/>
                </a:ext>
              </a:extLst>
            </p:cNvPr>
            <p:cNvSpPr/>
            <p:nvPr/>
          </p:nvSpPr>
          <p:spPr>
            <a:xfrm>
              <a:off x="3213373" y="3388618"/>
              <a:ext cx="936104" cy="936104"/>
            </a:xfrm>
            <a:prstGeom prst="ellipse">
              <a:avLst/>
            </a:prstGeom>
            <a:noFill/>
            <a:ln w="155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ectangle 63">
              <a:extLst>
                <a:ext uri="{FF2B5EF4-FFF2-40B4-BE49-F238E27FC236}">
                  <a16:creationId xmlns:a16="http://schemas.microsoft.com/office/drawing/2014/main" id="{0F04B622-6179-4C63-9C6E-9B34C6C3CD7C}"/>
                </a:ext>
              </a:extLst>
            </p:cNvPr>
            <p:cNvSpPr/>
            <p:nvPr/>
          </p:nvSpPr>
          <p:spPr>
            <a:xfrm rot="2700000">
              <a:off x="3803605" y="3928939"/>
              <a:ext cx="500477" cy="128311"/>
            </a:xfrm>
            <a:custGeom>
              <a:avLst/>
              <a:gdLst/>
              <a:ahLst/>
              <a:cxnLst/>
              <a:rect l="l" t="t" r="r" b="b"/>
              <a:pathLst>
                <a:path w="500477" h="128311">
                  <a:moveTo>
                    <a:pt x="0" y="0"/>
                  </a:moveTo>
                  <a:lnTo>
                    <a:pt x="500477" y="0"/>
                  </a:lnTo>
                  <a:lnTo>
                    <a:pt x="500477" y="128311"/>
                  </a:lnTo>
                  <a:lnTo>
                    <a:pt x="0" y="12831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035937C-A693-486F-A079-A408CAD57BA1}"/>
              </a:ext>
            </a:extLst>
          </p:cNvPr>
          <p:cNvSpPr txBox="1"/>
          <p:nvPr/>
        </p:nvSpPr>
        <p:spPr>
          <a:xfrm>
            <a:off x="5855293" y="2558629"/>
            <a:ext cx="4896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4"/>
                </a:solidFill>
                <a:cs typeface="Arial" pitchFamily="34" charset="0"/>
              </a:rPr>
              <a:t>S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2414EC-FEB7-4BF5-9489-BA9463623A49}"/>
              </a:ext>
            </a:extLst>
          </p:cNvPr>
          <p:cNvSpPr txBox="1"/>
          <p:nvPr/>
        </p:nvSpPr>
        <p:spPr>
          <a:xfrm>
            <a:off x="7007825" y="3699469"/>
            <a:ext cx="4896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A025DD-11BE-4385-8DAE-45C84027A700}"/>
              </a:ext>
            </a:extLst>
          </p:cNvPr>
          <p:cNvSpPr txBox="1"/>
          <p:nvPr/>
        </p:nvSpPr>
        <p:spPr>
          <a:xfrm>
            <a:off x="4691016" y="3699469"/>
            <a:ext cx="4896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8D2622-21E8-49E1-BA72-BC5DC1B6F25B}"/>
              </a:ext>
            </a:extLst>
          </p:cNvPr>
          <p:cNvSpPr txBox="1"/>
          <p:nvPr/>
        </p:nvSpPr>
        <p:spPr>
          <a:xfrm>
            <a:off x="5855293" y="4831597"/>
            <a:ext cx="4896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O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7" name="Group 70">
            <a:extLst>
              <a:ext uri="{FF2B5EF4-FFF2-40B4-BE49-F238E27FC236}">
                <a16:creationId xmlns:a16="http://schemas.microsoft.com/office/drawing/2014/main" id="{94581BCF-47EB-4E21-86EB-37C041CFA479}"/>
              </a:ext>
            </a:extLst>
          </p:cNvPr>
          <p:cNvGrpSpPr/>
          <p:nvPr/>
        </p:nvGrpSpPr>
        <p:grpSpPr>
          <a:xfrm>
            <a:off x="8056760" y="3455959"/>
            <a:ext cx="3267730" cy="1100738"/>
            <a:chOff x="5921826" y="2468986"/>
            <a:chExt cx="2683774" cy="110073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7E6DF1-559F-4931-BB64-6EE77A30B121}"/>
                </a:ext>
              </a:extLst>
            </p:cNvPr>
            <p:cNvSpPr txBox="1"/>
            <p:nvPr/>
          </p:nvSpPr>
          <p:spPr>
            <a:xfrm>
              <a:off x="5926359" y="2738727"/>
              <a:ext cx="26792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9639E2F-8F60-4D3E-964F-0F016E806D3F}"/>
                </a:ext>
              </a:extLst>
            </p:cNvPr>
            <p:cNvSpPr txBox="1"/>
            <p:nvPr/>
          </p:nvSpPr>
          <p:spPr>
            <a:xfrm>
              <a:off x="5921826" y="2468986"/>
              <a:ext cx="26826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73">
            <a:extLst>
              <a:ext uri="{FF2B5EF4-FFF2-40B4-BE49-F238E27FC236}">
                <a16:creationId xmlns:a16="http://schemas.microsoft.com/office/drawing/2014/main" id="{10256486-3680-4A47-A3AC-C508BA677C22}"/>
              </a:ext>
            </a:extLst>
          </p:cNvPr>
          <p:cNvGrpSpPr/>
          <p:nvPr/>
        </p:nvGrpSpPr>
        <p:grpSpPr>
          <a:xfrm>
            <a:off x="6953397" y="5082636"/>
            <a:ext cx="3262210" cy="1100738"/>
            <a:chOff x="5921826" y="2468986"/>
            <a:chExt cx="2683774" cy="110073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A0C7F65-4AC9-443B-BC3E-4E610136D526}"/>
                </a:ext>
              </a:extLst>
            </p:cNvPr>
            <p:cNvSpPr txBox="1"/>
            <p:nvPr/>
          </p:nvSpPr>
          <p:spPr>
            <a:xfrm>
              <a:off x="5926359" y="2738727"/>
              <a:ext cx="26792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F69A072-5197-47A3-874E-D4D0171CFC50}"/>
                </a:ext>
              </a:extLst>
            </p:cNvPr>
            <p:cNvSpPr txBox="1"/>
            <p:nvPr/>
          </p:nvSpPr>
          <p:spPr>
            <a:xfrm>
              <a:off x="5921826" y="2468986"/>
              <a:ext cx="26826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76">
            <a:extLst>
              <a:ext uri="{FF2B5EF4-FFF2-40B4-BE49-F238E27FC236}">
                <a16:creationId xmlns:a16="http://schemas.microsoft.com/office/drawing/2014/main" id="{C334FAB0-2254-48A8-B477-94901F619FD6}"/>
              </a:ext>
            </a:extLst>
          </p:cNvPr>
          <p:cNvGrpSpPr/>
          <p:nvPr/>
        </p:nvGrpSpPr>
        <p:grpSpPr>
          <a:xfrm>
            <a:off x="1935721" y="1782132"/>
            <a:ext cx="3282836" cy="1100738"/>
            <a:chOff x="5921826" y="2468986"/>
            <a:chExt cx="2683774" cy="110073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7589BFF-97B2-4AF7-8FD0-DE40CCF1B2CA}"/>
                </a:ext>
              </a:extLst>
            </p:cNvPr>
            <p:cNvSpPr txBox="1"/>
            <p:nvPr/>
          </p:nvSpPr>
          <p:spPr>
            <a:xfrm>
              <a:off x="5926359" y="2738727"/>
              <a:ext cx="26792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DB8C91-2551-4CB7-9E97-A824786BA794}"/>
                </a:ext>
              </a:extLst>
            </p:cNvPr>
            <p:cNvSpPr txBox="1"/>
            <p:nvPr/>
          </p:nvSpPr>
          <p:spPr>
            <a:xfrm>
              <a:off x="5921826" y="2468986"/>
              <a:ext cx="26826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81">
            <a:extLst>
              <a:ext uri="{FF2B5EF4-FFF2-40B4-BE49-F238E27FC236}">
                <a16:creationId xmlns:a16="http://schemas.microsoft.com/office/drawing/2014/main" id="{577A1FF8-F5F0-4385-A7A7-4F3EA22B4360}"/>
              </a:ext>
            </a:extLst>
          </p:cNvPr>
          <p:cNvGrpSpPr/>
          <p:nvPr/>
        </p:nvGrpSpPr>
        <p:grpSpPr>
          <a:xfrm>
            <a:off x="782518" y="3455959"/>
            <a:ext cx="3284247" cy="1100738"/>
            <a:chOff x="5921826" y="2468986"/>
            <a:chExt cx="2683774" cy="110073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2A712E0-9251-41D1-AF15-91D4AA4B9DDD}"/>
                </a:ext>
              </a:extLst>
            </p:cNvPr>
            <p:cNvSpPr txBox="1"/>
            <p:nvPr/>
          </p:nvSpPr>
          <p:spPr>
            <a:xfrm>
              <a:off x="5926359" y="2738727"/>
              <a:ext cx="26792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B13E8AD-280F-4FF1-ADA2-F27480B8419F}"/>
                </a:ext>
              </a:extLst>
            </p:cNvPr>
            <p:cNvSpPr txBox="1"/>
            <p:nvPr/>
          </p:nvSpPr>
          <p:spPr>
            <a:xfrm>
              <a:off x="5921826" y="2468986"/>
              <a:ext cx="26826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2224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29" name="Group 65">
            <a:extLst>
              <a:ext uri="{FF2B5EF4-FFF2-40B4-BE49-F238E27FC236}">
                <a16:creationId xmlns:a16="http://schemas.microsoft.com/office/drawing/2014/main" id="{1BF48469-5349-4E3D-A738-A2F2CA756815}"/>
              </a:ext>
            </a:extLst>
          </p:cNvPr>
          <p:cNvGrpSpPr/>
          <p:nvPr/>
        </p:nvGrpSpPr>
        <p:grpSpPr>
          <a:xfrm>
            <a:off x="2646485" y="5485949"/>
            <a:ext cx="6894054" cy="892885"/>
            <a:chOff x="910640" y="3141174"/>
            <a:chExt cx="1527408" cy="141522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458662D-1C21-4C4B-B832-408913539932}"/>
                </a:ext>
              </a:extLst>
            </p:cNvPr>
            <p:cNvSpPr txBox="1"/>
            <p:nvPr/>
          </p:nvSpPr>
          <p:spPr>
            <a:xfrm>
              <a:off x="910640" y="3141174"/>
              <a:ext cx="1527408" cy="43904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F4B16A5-9CAE-445D-9EDB-330A3CFF029D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02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cxnSp>
        <p:nvCxnSpPr>
          <p:cNvPr id="32" name="Straight Arrow Connector 88">
            <a:extLst>
              <a:ext uri="{FF2B5EF4-FFF2-40B4-BE49-F238E27FC236}">
                <a16:creationId xmlns:a16="http://schemas.microsoft.com/office/drawing/2014/main" id="{5E8C54A4-3C38-403E-A361-6B771CCE6E8B}"/>
              </a:ext>
            </a:extLst>
          </p:cNvPr>
          <p:cNvCxnSpPr/>
          <p:nvPr/>
        </p:nvCxnSpPr>
        <p:spPr>
          <a:xfrm flipH="1">
            <a:off x="6090650" y="3371891"/>
            <a:ext cx="10700" cy="100042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62">
            <a:extLst>
              <a:ext uri="{FF2B5EF4-FFF2-40B4-BE49-F238E27FC236}">
                <a16:creationId xmlns:a16="http://schemas.microsoft.com/office/drawing/2014/main" id="{65B6161A-F20B-427B-BBB2-1B9B54C8C287}"/>
              </a:ext>
            </a:extLst>
          </p:cNvPr>
          <p:cNvGrpSpPr/>
          <p:nvPr/>
        </p:nvGrpSpPr>
        <p:grpSpPr>
          <a:xfrm>
            <a:off x="8256239" y="2075075"/>
            <a:ext cx="3200137" cy="892885"/>
            <a:chOff x="910640" y="3141174"/>
            <a:chExt cx="1527408" cy="141522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DD43172-35B6-4FCE-8389-5DE4ACD30F4D}"/>
                </a:ext>
              </a:extLst>
            </p:cNvPr>
            <p:cNvSpPr txBox="1"/>
            <p:nvPr/>
          </p:nvSpPr>
          <p:spPr>
            <a:xfrm>
              <a:off x="910640" y="3141174"/>
              <a:ext cx="1527408" cy="4390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986CB0B-3C98-4C7E-850E-2D1932C26212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02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65">
            <a:extLst>
              <a:ext uri="{FF2B5EF4-FFF2-40B4-BE49-F238E27FC236}">
                <a16:creationId xmlns:a16="http://schemas.microsoft.com/office/drawing/2014/main" id="{461BF3B3-AA0B-42A9-9A2A-3923F89C7303}"/>
              </a:ext>
            </a:extLst>
          </p:cNvPr>
          <p:cNvGrpSpPr/>
          <p:nvPr/>
        </p:nvGrpSpPr>
        <p:grpSpPr>
          <a:xfrm>
            <a:off x="7968207" y="3635062"/>
            <a:ext cx="3200137" cy="892885"/>
            <a:chOff x="910640" y="3141174"/>
            <a:chExt cx="1527408" cy="1415223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F67DA08-9C8A-4257-A231-3FDB1E58448A}"/>
                </a:ext>
              </a:extLst>
            </p:cNvPr>
            <p:cNvSpPr txBox="1"/>
            <p:nvPr/>
          </p:nvSpPr>
          <p:spPr>
            <a:xfrm>
              <a:off x="910640" y="3141174"/>
              <a:ext cx="1527408" cy="43904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E843DE9-D072-495E-88F2-1EF2CF3C6DF3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02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</a:p>
          </p:txBody>
        </p:sp>
      </p:grpSp>
      <p:grpSp>
        <p:nvGrpSpPr>
          <p:cNvPr id="39" name="Group 68">
            <a:extLst>
              <a:ext uri="{FF2B5EF4-FFF2-40B4-BE49-F238E27FC236}">
                <a16:creationId xmlns:a16="http://schemas.microsoft.com/office/drawing/2014/main" id="{1597AD2B-4E0A-451E-9994-5B33C00D899E}"/>
              </a:ext>
            </a:extLst>
          </p:cNvPr>
          <p:cNvGrpSpPr/>
          <p:nvPr/>
        </p:nvGrpSpPr>
        <p:grpSpPr>
          <a:xfrm>
            <a:off x="807632" y="2075074"/>
            <a:ext cx="3200136" cy="892886"/>
            <a:chOff x="910640" y="3141172"/>
            <a:chExt cx="1527408" cy="141522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7851EB6-8A86-41BB-BC0A-DF5745030912}"/>
                </a:ext>
              </a:extLst>
            </p:cNvPr>
            <p:cNvSpPr txBox="1"/>
            <p:nvPr/>
          </p:nvSpPr>
          <p:spPr>
            <a:xfrm>
              <a:off x="910640" y="3141172"/>
              <a:ext cx="1527408" cy="4390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18F8350-5B3A-43C9-9968-72A45CEB9D1E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0244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71">
            <a:extLst>
              <a:ext uri="{FF2B5EF4-FFF2-40B4-BE49-F238E27FC236}">
                <a16:creationId xmlns:a16="http://schemas.microsoft.com/office/drawing/2014/main" id="{ACA637C2-69EE-4FAB-AB20-CD9A01FB08F6}"/>
              </a:ext>
            </a:extLst>
          </p:cNvPr>
          <p:cNvGrpSpPr/>
          <p:nvPr/>
        </p:nvGrpSpPr>
        <p:grpSpPr>
          <a:xfrm>
            <a:off x="1023656" y="3635061"/>
            <a:ext cx="3200136" cy="892886"/>
            <a:chOff x="910640" y="3141172"/>
            <a:chExt cx="1527408" cy="141522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AD5D851-91C3-471E-B5C7-0C3D737795BB}"/>
                </a:ext>
              </a:extLst>
            </p:cNvPr>
            <p:cNvSpPr txBox="1"/>
            <p:nvPr/>
          </p:nvSpPr>
          <p:spPr>
            <a:xfrm>
              <a:off x="910640" y="3141172"/>
              <a:ext cx="1527408" cy="4390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C6301A6-A977-4C94-80AB-76DD3D6AEDA0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0244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5" name="Oval 56">
            <a:extLst>
              <a:ext uri="{FF2B5EF4-FFF2-40B4-BE49-F238E27FC236}">
                <a16:creationId xmlns:a16="http://schemas.microsoft.com/office/drawing/2014/main" id="{287B8015-78B7-4626-AE9A-DD28BA5104E3}"/>
              </a:ext>
            </a:extLst>
          </p:cNvPr>
          <p:cNvSpPr/>
          <p:nvPr/>
        </p:nvSpPr>
        <p:spPr>
          <a:xfrm>
            <a:off x="5344711" y="2519861"/>
            <a:ext cx="1530516" cy="15305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Oval 57">
            <a:extLst>
              <a:ext uri="{FF2B5EF4-FFF2-40B4-BE49-F238E27FC236}">
                <a16:creationId xmlns:a16="http://schemas.microsoft.com/office/drawing/2014/main" id="{819878B8-9EBC-48FD-8BBC-095392DFE567}"/>
              </a:ext>
            </a:extLst>
          </p:cNvPr>
          <p:cNvSpPr/>
          <p:nvPr/>
        </p:nvSpPr>
        <p:spPr>
          <a:xfrm>
            <a:off x="7076867" y="1985837"/>
            <a:ext cx="1071361" cy="107136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Oval 58">
            <a:extLst>
              <a:ext uri="{FF2B5EF4-FFF2-40B4-BE49-F238E27FC236}">
                <a16:creationId xmlns:a16="http://schemas.microsoft.com/office/drawing/2014/main" id="{112A3C58-C7C6-4DFC-A82D-8A8A2DD5E196}"/>
              </a:ext>
            </a:extLst>
          </p:cNvPr>
          <p:cNvSpPr/>
          <p:nvPr/>
        </p:nvSpPr>
        <p:spPr>
          <a:xfrm>
            <a:off x="4043772" y="1985837"/>
            <a:ext cx="1071361" cy="107136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Oval 59">
            <a:extLst>
              <a:ext uri="{FF2B5EF4-FFF2-40B4-BE49-F238E27FC236}">
                <a16:creationId xmlns:a16="http://schemas.microsoft.com/office/drawing/2014/main" id="{C9E0C5CF-108D-4701-AC92-DAA06A7143F7}"/>
              </a:ext>
            </a:extLst>
          </p:cNvPr>
          <p:cNvSpPr/>
          <p:nvPr/>
        </p:nvSpPr>
        <p:spPr>
          <a:xfrm>
            <a:off x="6976047" y="3634497"/>
            <a:ext cx="894015" cy="8940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Oval 60">
            <a:extLst>
              <a:ext uri="{FF2B5EF4-FFF2-40B4-BE49-F238E27FC236}">
                <a16:creationId xmlns:a16="http://schemas.microsoft.com/office/drawing/2014/main" id="{55E67E9B-1B91-41B2-A1A4-F00F9C4285F6}"/>
              </a:ext>
            </a:extLst>
          </p:cNvPr>
          <p:cNvSpPr/>
          <p:nvPr/>
        </p:nvSpPr>
        <p:spPr>
          <a:xfrm>
            <a:off x="4273349" y="3634497"/>
            <a:ext cx="894015" cy="89401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Oval 61">
            <a:extLst>
              <a:ext uri="{FF2B5EF4-FFF2-40B4-BE49-F238E27FC236}">
                <a16:creationId xmlns:a16="http://schemas.microsoft.com/office/drawing/2014/main" id="{258ED305-4FFD-4374-B6CE-7EE14988F4D4}"/>
              </a:ext>
            </a:extLst>
          </p:cNvPr>
          <p:cNvSpPr/>
          <p:nvPr/>
        </p:nvSpPr>
        <p:spPr>
          <a:xfrm>
            <a:off x="5689077" y="4434662"/>
            <a:ext cx="841784" cy="84178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1" name="Straight Arrow Connector 77">
            <a:extLst>
              <a:ext uri="{FF2B5EF4-FFF2-40B4-BE49-F238E27FC236}">
                <a16:creationId xmlns:a16="http://schemas.microsoft.com/office/drawing/2014/main" id="{655C2A16-724C-4BC9-B0E4-771003604930}"/>
              </a:ext>
            </a:extLst>
          </p:cNvPr>
          <p:cNvCxnSpPr/>
          <p:nvPr/>
        </p:nvCxnSpPr>
        <p:spPr>
          <a:xfrm flipH="1" flipV="1">
            <a:off x="5153396" y="2804142"/>
            <a:ext cx="953928" cy="480977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78">
            <a:extLst>
              <a:ext uri="{FF2B5EF4-FFF2-40B4-BE49-F238E27FC236}">
                <a16:creationId xmlns:a16="http://schemas.microsoft.com/office/drawing/2014/main" id="{61FCBB74-6F5F-4979-8630-3974810575DA}"/>
              </a:ext>
            </a:extLst>
          </p:cNvPr>
          <p:cNvCxnSpPr/>
          <p:nvPr/>
        </p:nvCxnSpPr>
        <p:spPr>
          <a:xfrm flipV="1">
            <a:off x="6134263" y="2804142"/>
            <a:ext cx="942604" cy="480977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79">
            <a:extLst>
              <a:ext uri="{FF2B5EF4-FFF2-40B4-BE49-F238E27FC236}">
                <a16:creationId xmlns:a16="http://schemas.microsoft.com/office/drawing/2014/main" id="{92C75C4C-A7DA-44CC-B2C0-068C5112CA7E}"/>
              </a:ext>
            </a:extLst>
          </p:cNvPr>
          <p:cNvCxnSpPr/>
          <p:nvPr/>
        </p:nvCxnSpPr>
        <p:spPr>
          <a:xfrm>
            <a:off x="6066835" y="3332299"/>
            <a:ext cx="863065" cy="58450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80">
            <a:extLst>
              <a:ext uri="{FF2B5EF4-FFF2-40B4-BE49-F238E27FC236}">
                <a16:creationId xmlns:a16="http://schemas.microsoft.com/office/drawing/2014/main" id="{CE53FC59-6E87-49C3-922A-BDAC5FF7F7A5}"/>
              </a:ext>
            </a:extLst>
          </p:cNvPr>
          <p:cNvCxnSpPr/>
          <p:nvPr/>
        </p:nvCxnSpPr>
        <p:spPr>
          <a:xfrm flipH="1">
            <a:off x="5229303" y="3332298"/>
            <a:ext cx="896862" cy="53389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61B94856-0943-4D9D-9235-1653AA7E2589}"/>
              </a:ext>
            </a:extLst>
          </p:cNvPr>
          <p:cNvSpPr txBox="1"/>
          <p:nvPr/>
        </p:nvSpPr>
        <p:spPr>
          <a:xfrm>
            <a:off x="5365416" y="3371890"/>
            <a:ext cx="1492921" cy="3597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Content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Isosceles Triangle 51">
            <a:extLst>
              <a:ext uri="{FF2B5EF4-FFF2-40B4-BE49-F238E27FC236}">
                <a16:creationId xmlns:a16="http://schemas.microsoft.com/office/drawing/2014/main" id="{79FC7786-0CD3-4D8A-B6E8-51A079EB6B31}"/>
              </a:ext>
            </a:extLst>
          </p:cNvPr>
          <p:cNvSpPr/>
          <p:nvPr/>
        </p:nvSpPr>
        <p:spPr>
          <a:xfrm>
            <a:off x="4373284" y="2361889"/>
            <a:ext cx="383353" cy="28111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7" name="Rounded Rectangle 6">
            <a:extLst>
              <a:ext uri="{FF2B5EF4-FFF2-40B4-BE49-F238E27FC236}">
                <a16:creationId xmlns:a16="http://schemas.microsoft.com/office/drawing/2014/main" id="{8037BD22-A02E-4830-AFE5-7A2091FC67B0}"/>
              </a:ext>
            </a:extLst>
          </p:cNvPr>
          <p:cNvSpPr/>
          <p:nvPr/>
        </p:nvSpPr>
        <p:spPr>
          <a:xfrm>
            <a:off x="4535887" y="3928803"/>
            <a:ext cx="368937" cy="375094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8" name="Teardrop 1">
            <a:extLst>
              <a:ext uri="{FF2B5EF4-FFF2-40B4-BE49-F238E27FC236}">
                <a16:creationId xmlns:a16="http://schemas.microsoft.com/office/drawing/2014/main" id="{4A25570B-3A55-4BA6-B46A-82B1E2E64EA7}"/>
              </a:ext>
            </a:extLst>
          </p:cNvPr>
          <p:cNvSpPr/>
          <p:nvPr/>
        </p:nvSpPr>
        <p:spPr>
          <a:xfrm rot="18805991">
            <a:off x="5909045" y="4656725"/>
            <a:ext cx="401849" cy="39765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9" name="Rounded Rectangle 27">
            <a:extLst>
              <a:ext uri="{FF2B5EF4-FFF2-40B4-BE49-F238E27FC236}">
                <a16:creationId xmlns:a16="http://schemas.microsoft.com/office/drawing/2014/main" id="{A022F4B0-2FC6-4F12-BE34-C05B591E5AE9}"/>
              </a:ext>
            </a:extLst>
          </p:cNvPr>
          <p:cNvSpPr/>
          <p:nvPr/>
        </p:nvSpPr>
        <p:spPr>
          <a:xfrm>
            <a:off x="7404269" y="2339322"/>
            <a:ext cx="398724" cy="30627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ounded Rectangle 7">
            <a:extLst>
              <a:ext uri="{FF2B5EF4-FFF2-40B4-BE49-F238E27FC236}">
                <a16:creationId xmlns:a16="http://schemas.microsoft.com/office/drawing/2014/main" id="{5D4BC7D1-D599-432F-949D-683292B98652}"/>
              </a:ext>
            </a:extLst>
          </p:cNvPr>
          <p:cNvSpPr/>
          <p:nvPr/>
        </p:nvSpPr>
        <p:spPr>
          <a:xfrm>
            <a:off x="7262353" y="3912483"/>
            <a:ext cx="375525" cy="32407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Freeform 18">
            <a:extLst>
              <a:ext uri="{FF2B5EF4-FFF2-40B4-BE49-F238E27FC236}">
                <a16:creationId xmlns:a16="http://schemas.microsoft.com/office/drawing/2014/main" id="{6F3652ED-692D-4791-A826-5A16AC00029E}"/>
              </a:ext>
            </a:extLst>
          </p:cNvPr>
          <p:cNvSpPr/>
          <p:nvPr/>
        </p:nvSpPr>
        <p:spPr>
          <a:xfrm>
            <a:off x="5845229" y="2844769"/>
            <a:ext cx="512242" cy="41341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5468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572791" y="493377"/>
            <a:ext cx="57053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2"/>
                </a:solidFill>
                <a:cs typeface="Arial" pitchFamily="34" charset="0"/>
              </a:rPr>
              <a:t>Súmario</a:t>
            </a:r>
            <a:endParaRPr lang="ko-KR" altLang="en-US" sz="54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484141" y="1752061"/>
            <a:ext cx="5794001" cy="800219"/>
            <a:chOff x="4745820" y="1482096"/>
            <a:chExt cx="5794001" cy="800219"/>
          </a:xfrm>
        </p:grpSpPr>
        <p:grpSp>
          <p:nvGrpSpPr>
            <p:cNvPr id="10" name="Group 9"/>
            <p:cNvGrpSpPr/>
            <p:nvPr/>
          </p:nvGrpSpPr>
          <p:grpSpPr>
            <a:xfrm>
              <a:off x="6032129" y="1482096"/>
              <a:ext cx="4507692" cy="800219"/>
              <a:chOff x="6557475" y="1411926"/>
              <a:chExt cx="4507692" cy="800219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6557475" y="1750480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5484141" y="2876919"/>
            <a:ext cx="5794001" cy="800219"/>
            <a:chOff x="4745820" y="1482096"/>
            <a:chExt cx="5794001" cy="800219"/>
          </a:xfrm>
        </p:grpSpPr>
        <p:grpSp>
          <p:nvGrpSpPr>
            <p:cNvPr id="37" name="Group 36"/>
            <p:cNvGrpSpPr/>
            <p:nvPr/>
          </p:nvGrpSpPr>
          <p:grpSpPr>
            <a:xfrm>
              <a:off x="6032129" y="1482096"/>
              <a:ext cx="4507692" cy="800219"/>
              <a:chOff x="6557475" y="1411926"/>
              <a:chExt cx="4507692" cy="800219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557475" y="1750480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5484141" y="4001777"/>
            <a:ext cx="5794001" cy="800219"/>
            <a:chOff x="4745820" y="1482096"/>
            <a:chExt cx="5794001" cy="800219"/>
          </a:xfrm>
        </p:grpSpPr>
        <p:grpSp>
          <p:nvGrpSpPr>
            <p:cNvPr id="44" name="Group 43"/>
            <p:cNvGrpSpPr/>
            <p:nvPr/>
          </p:nvGrpSpPr>
          <p:grpSpPr>
            <a:xfrm>
              <a:off x="6032129" y="1482096"/>
              <a:ext cx="4507692" cy="800219"/>
              <a:chOff x="6557475" y="1411926"/>
              <a:chExt cx="4507692" cy="800219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6557475" y="1750480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5484141" y="5126635"/>
            <a:ext cx="5794001" cy="800219"/>
            <a:chOff x="4745820" y="1482096"/>
            <a:chExt cx="5794001" cy="800219"/>
          </a:xfrm>
        </p:grpSpPr>
        <p:grpSp>
          <p:nvGrpSpPr>
            <p:cNvPr id="51" name="Group 50"/>
            <p:cNvGrpSpPr/>
            <p:nvPr/>
          </p:nvGrpSpPr>
          <p:grpSpPr>
            <a:xfrm>
              <a:off x="6032129" y="1482096"/>
              <a:ext cx="4507692" cy="800219"/>
              <a:chOff x="6557475" y="1411926"/>
              <a:chExt cx="4507692" cy="800219"/>
            </a:xfrm>
          </p:grpSpPr>
          <p:sp>
            <p:nvSpPr>
              <p:cNvPr id="55" name="TextBox 54"/>
              <p:cNvSpPr txBox="1"/>
              <p:nvPr/>
            </p:nvSpPr>
            <p:spPr>
              <a:xfrm>
                <a:off x="6557475" y="1750480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04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70989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5"/>
          </p:nvPr>
        </p:nvSpPr>
        <p:spPr/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0CA8D7-6573-42E7-B5D1-5C9C8E67DB13}"/>
              </a:ext>
            </a:extLst>
          </p:cNvPr>
          <p:cNvGrpSpPr/>
          <p:nvPr/>
        </p:nvGrpSpPr>
        <p:grpSpPr>
          <a:xfrm>
            <a:off x="4677509" y="2039431"/>
            <a:ext cx="2840450" cy="1323440"/>
            <a:chOff x="3423337" y="1969095"/>
            <a:chExt cx="2300791" cy="1323440"/>
          </a:xfrm>
        </p:grpSpPr>
        <p:sp>
          <p:nvSpPr>
            <p:cNvPr id="10" name="TextBox 9"/>
            <p:cNvSpPr txBox="1"/>
            <p:nvPr/>
          </p:nvSpPr>
          <p:spPr>
            <a:xfrm>
              <a:off x="3423337" y="2276872"/>
              <a:ext cx="23007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423338" y="1969095"/>
              <a:ext cx="2300790" cy="307777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그룹 32">
            <a:extLst>
              <a:ext uri="{FF2B5EF4-FFF2-40B4-BE49-F238E27FC236}">
                <a16:creationId xmlns:a16="http://schemas.microsoft.com/office/drawing/2014/main" id="{EFBF9D9E-BD35-4199-B57F-C2BDA6AECE92}"/>
              </a:ext>
            </a:extLst>
          </p:cNvPr>
          <p:cNvGrpSpPr/>
          <p:nvPr/>
        </p:nvGrpSpPr>
        <p:grpSpPr>
          <a:xfrm>
            <a:off x="5725836" y="1023768"/>
            <a:ext cx="740328" cy="740328"/>
            <a:chOff x="527322" y="2435453"/>
            <a:chExt cx="1620000" cy="1620000"/>
          </a:xfrm>
        </p:grpSpPr>
        <p:sp>
          <p:nvSpPr>
            <p:cNvPr id="15" name="타원 34">
              <a:extLst>
                <a:ext uri="{FF2B5EF4-FFF2-40B4-BE49-F238E27FC236}">
                  <a16:creationId xmlns:a16="http://schemas.microsoft.com/office/drawing/2014/main" id="{4579EF2F-FB42-4158-88DA-8CB36D38981F}"/>
                </a:ext>
              </a:extLst>
            </p:cNvPr>
            <p:cNvSpPr/>
            <p:nvPr/>
          </p:nvSpPr>
          <p:spPr>
            <a:xfrm>
              <a:off x="527322" y="2435453"/>
              <a:ext cx="1620000" cy="162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38">
              <a:extLst>
                <a:ext uri="{FF2B5EF4-FFF2-40B4-BE49-F238E27FC236}">
                  <a16:creationId xmlns:a16="http://schemas.microsoft.com/office/drawing/2014/main" id="{C5DAC0C0-F56F-4F6A-8B7F-9C64B6D52EAF}"/>
                </a:ext>
              </a:extLst>
            </p:cNvPr>
            <p:cNvSpPr/>
            <p:nvPr/>
          </p:nvSpPr>
          <p:spPr>
            <a:xfrm>
              <a:off x="707322" y="2615453"/>
              <a:ext cx="1260000" cy="126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자유형 47">
              <a:extLst>
                <a:ext uri="{FF2B5EF4-FFF2-40B4-BE49-F238E27FC236}">
                  <a16:creationId xmlns:a16="http://schemas.microsoft.com/office/drawing/2014/main" id="{139CC1CB-5918-4E97-B123-221DA7525ABA}"/>
                </a:ext>
              </a:extLst>
            </p:cNvPr>
            <p:cNvSpPr/>
            <p:nvPr/>
          </p:nvSpPr>
          <p:spPr>
            <a:xfrm>
              <a:off x="1036415" y="2722135"/>
              <a:ext cx="612186" cy="1048433"/>
            </a:xfrm>
            <a:custGeom>
              <a:avLst/>
              <a:gdLst>
                <a:gd name="connsiteX0" fmla="*/ 995588 w 2783138"/>
                <a:gd name="connsiteY0" fmla="*/ 0 h 4766416"/>
                <a:gd name="connsiteX1" fmla="*/ 1778851 w 2783138"/>
                <a:gd name="connsiteY1" fmla="*/ 0 h 4766416"/>
                <a:gd name="connsiteX2" fmla="*/ 1778851 w 2783138"/>
                <a:gd name="connsiteY2" fmla="*/ 643576 h 4766416"/>
                <a:gd name="connsiteX3" fmla="*/ 2725784 w 2783138"/>
                <a:gd name="connsiteY3" fmla="*/ 643576 h 4766416"/>
                <a:gd name="connsiteX4" fmla="*/ 2728687 w 2783138"/>
                <a:gd name="connsiteY4" fmla="*/ 1311001 h 4766416"/>
                <a:gd name="connsiteX5" fmla="*/ 2710648 w 2783138"/>
                <a:gd name="connsiteY5" fmla="*/ 1313847 h 4766416"/>
                <a:gd name="connsiteX6" fmla="*/ 1272000 w 2783138"/>
                <a:gd name="connsiteY6" fmla="*/ 3279234 h 4766416"/>
                <a:gd name="connsiteX7" fmla="*/ 2783138 w 2783138"/>
                <a:gd name="connsiteY7" fmla="*/ 3287847 h 4766416"/>
                <a:gd name="connsiteX8" fmla="*/ 2783138 w 2783138"/>
                <a:gd name="connsiteY8" fmla="*/ 4138821 h 4766416"/>
                <a:gd name="connsiteX9" fmla="*/ 1774146 w 2783138"/>
                <a:gd name="connsiteY9" fmla="*/ 4138821 h 4766416"/>
                <a:gd name="connsiteX10" fmla="*/ 1774146 w 2783138"/>
                <a:gd name="connsiteY10" fmla="*/ 4766416 h 4766416"/>
                <a:gd name="connsiteX11" fmla="*/ 990883 w 2783138"/>
                <a:gd name="connsiteY11" fmla="*/ 4766416 h 4766416"/>
                <a:gd name="connsiteX12" fmla="*/ 990883 w 2783138"/>
                <a:gd name="connsiteY12" fmla="*/ 4138821 h 4766416"/>
                <a:gd name="connsiteX13" fmla="*/ 12704 w 2783138"/>
                <a:gd name="connsiteY13" fmla="*/ 4138821 h 4766416"/>
                <a:gd name="connsiteX14" fmla="*/ 5885 w 2783138"/>
                <a:gd name="connsiteY14" fmla="*/ 3541613 h 4766416"/>
                <a:gd name="connsiteX15" fmla="*/ 0 w 2783138"/>
                <a:gd name="connsiteY15" fmla="*/ 3542771 h 4766416"/>
                <a:gd name="connsiteX16" fmla="*/ 5808 w 2783138"/>
                <a:gd name="connsiteY16" fmla="*/ 3534880 h 4766416"/>
                <a:gd name="connsiteX17" fmla="*/ 5805 w 2783138"/>
                <a:gd name="connsiteY17" fmla="*/ 3534589 h 4766416"/>
                <a:gd name="connsiteX18" fmla="*/ 6061 w 2783138"/>
                <a:gd name="connsiteY18" fmla="*/ 3534536 h 4766416"/>
                <a:gd name="connsiteX19" fmla="*/ 1501833 w 2783138"/>
                <a:gd name="connsiteY19" fmla="*/ 1502412 h 4766416"/>
                <a:gd name="connsiteX20" fmla="*/ 1517941 w 2783138"/>
                <a:gd name="connsiteY20" fmla="*/ 1499718 h 4766416"/>
                <a:gd name="connsiteX21" fmla="*/ 138681 w 2783138"/>
                <a:gd name="connsiteY21" fmla="*/ 1502590 h 4766416"/>
                <a:gd name="connsiteX22" fmla="*/ 138681 w 2783138"/>
                <a:gd name="connsiteY22" fmla="*/ 643576 h 4766416"/>
                <a:gd name="connsiteX23" fmla="*/ 995588 w 2783138"/>
                <a:gd name="connsiteY23" fmla="*/ 643576 h 476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83138" h="4766416">
                  <a:moveTo>
                    <a:pt x="995588" y="0"/>
                  </a:moveTo>
                  <a:lnTo>
                    <a:pt x="1778851" y="0"/>
                  </a:lnTo>
                  <a:lnTo>
                    <a:pt x="1778851" y="643576"/>
                  </a:lnTo>
                  <a:lnTo>
                    <a:pt x="2725784" y="643576"/>
                  </a:lnTo>
                  <a:cubicBezTo>
                    <a:pt x="2726752" y="866051"/>
                    <a:pt x="2727719" y="1088526"/>
                    <a:pt x="2728687" y="1311001"/>
                  </a:cubicBezTo>
                  <a:lnTo>
                    <a:pt x="2710648" y="1313847"/>
                  </a:lnTo>
                  <a:lnTo>
                    <a:pt x="1272000" y="3279234"/>
                  </a:lnTo>
                  <a:lnTo>
                    <a:pt x="2783138" y="3287847"/>
                  </a:lnTo>
                  <a:lnTo>
                    <a:pt x="2783138" y="4138821"/>
                  </a:lnTo>
                  <a:lnTo>
                    <a:pt x="1774146" y="4138821"/>
                  </a:lnTo>
                  <a:lnTo>
                    <a:pt x="1774146" y="4766416"/>
                  </a:lnTo>
                  <a:lnTo>
                    <a:pt x="990883" y="4766416"/>
                  </a:lnTo>
                  <a:lnTo>
                    <a:pt x="990883" y="4138821"/>
                  </a:lnTo>
                  <a:lnTo>
                    <a:pt x="12704" y="4138821"/>
                  </a:lnTo>
                  <a:lnTo>
                    <a:pt x="5885" y="3541613"/>
                  </a:lnTo>
                  <a:lnTo>
                    <a:pt x="0" y="3542771"/>
                  </a:lnTo>
                  <a:lnTo>
                    <a:pt x="5808" y="3534880"/>
                  </a:lnTo>
                  <a:lnTo>
                    <a:pt x="5805" y="3534589"/>
                  </a:lnTo>
                  <a:lnTo>
                    <a:pt x="6061" y="3534536"/>
                  </a:lnTo>
                  <a:lnTo>
                    <a:pt x="1501833" y="1502412"/>
                  </a:lnTo>
                  <a:lnTo>
                    <a:pt x="1517941" y="1499718"/>
                  </a:lnTo>
                  <a:lnTo>
                    <a:pt x="138681" y="1502590"/>
                  </a:lnTo>
                  <a:lnTo>
                    <a:pt x="138681" y="643576"/>
                  </a:lnTo>
                  <a:lnTo>
                    <a:pt x="995588" y="64357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41335498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그룹 19">
            <a:extLst>
              <a:ext uri="{FF2B5EF4-FFF2-40B4-BE49-F238E27FC236}">
                <a16:creationId xmlns:a16="http://schemas.microsoft.com/office/drawing/2014/main" id="{4368900C-87E8-4B68-8328-D86D925A9E82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6471654" y="1401538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6" name="타원 4">
              <a:extLst>
                <a:ext uri="{FF2B5EF4-FFF2-40B4-BE49-F238E27FC236}">
                  <a16:creationId xmlns:a16="http://schemas.microsoft.com/office/drawing/2014/main" id="{FA041624-3B07-4718-A820-A72804E8A0A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자유형 18">
              <a:extLst>
                <a:ext uri="{FF2B5EF4-FFF2-40B4-BE49-F238E27FC236}">
                  <a16:creationId xmlns:a16="http://schemas.microsoft.com/office/drawing/2014/main" id="{0614874A-FE3E-4A03-BBCC-FBADCEB3B00A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pic>
        <p:nvPicPr>
          <p:cNvPr id="31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BED97560-6D6C-41D6-A039-78CBE8A3F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2952" y="2043264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그림 개체 틀 2">
            <a:extLst>
              <a:ext uri="{FF2B5EF4-FFF2-40B4-BE49-F238E27FC236}">
                <a16:creationId xmlns:a16="http://schemas.microsoft.com/office/drawing/2014/main" id="{BC06F51B-263A-4234-A47A-98D72C4211AE}"/>
              </a:ext>
            </a:extLst>
          </p:cNvPr>
          <p:cNvSpPr txBox="1">
            <a:spLocks/>
          </p:cNvSpPr>
          <p:nvPr/>
        </p:nvSpPr>
        <p:spPr>
          <a:xfrm flipH="1">
            <a:off x="1150905" y="2227389"/>
            <a:ext cx="3845667" cy="256408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sp>
        <p:nvSpPr>
          <p:cNvPr id="33" name="Freeform 52">
            <a:extLst>
              <a:ext uri="{FF2B5EF4-FFF2-40B4-BE49-F238E27FC236}">
                <a16:creationId xmlns:a16="http://schemas.microsoft.com/office/drawing/2014/main" id="{FDB0D035-6C80-4ECB-B3E9-AC1B5FA1D0BA}"/>
              </a:ext>
            </a:extLst>
          </p:cNvPr>
          <p:cNvSpPr/>
          <p:nvPr/>
        </p:nvSpPr>
        <p:spPr>
          <a:xfrm>
            <a:off x="1150504" y="2226428"/>
            <a:ext cx="1663354" cy="2567578"/>
          </a:xfrm>
          <a:custGeom>
            <a:avLst/>
            <a:gdLst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66977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50504"/>
              <a:gd name="connsiteY0" fmla="*/ 286247 h 2631882"/>
              <a:gd name="connsiteX1" fmla="*/ 1534602 w 1550504"/>
              <a:gd name="connsiteY1" fmla="*/ 858741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  <a:gd name="connsiteX0" fmla="*/ 1391479 w 1550504"/>
              <a:gd name="connsiteY0" fmla="*/ 286247 h 2631882"/>
              <a:gd name="connsiteX1" fmla="*/ 1478943 w 1550504"/>
              <a:gd name="connsiteY1" fmla="*/ 906449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504" h="2631882">
                <a:moveTo>
                  <a:pt x="1391479" y="286247"/>
                </a:moveTo>
                <a:lnTo>
                  <a:pt x="1478943" y="906449"/>
                </a:lnTo>
                <a:cubicBezTo>
                  <a:pt x="1216550" y="1327869"/>
                  <a:pt x="1129087" y="1566406"/>
                  <a:pt x="1152940" y="1789043"/>
                </a:cubicBezTo>
                <a:cubicBezTo>
                  <a:pt x="1192696" y="2115047"/>
                  <a:pt x="1423283" y="2337684"/>
                  <a:pt x="1550504" y="2600077"/>
                </a:cubicBezTo>
                <a:lnTo>
                  <a:pt x="166977" y="2631882"/>
                </a:lnTo>
                <a:lnTo>
                  <a:pt x="0" y="0"/>
                </a:lnTo>
                <a:lnTo>
                  <a:pt x="1391479" y="286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Freeform 51">
            <a:extLst>
              <a:ext uri="{FF2B5EF4-FFF2-40B4-BE49-F238E27FC236}">
                <a16:creationId xmlns:a16="http://schemas.microsoft.com/office/drawing/2014/main" id="{53C3C56B-B7D0-4842-B6D7-D10A6B36E755}"/>
              </a:ext>
            </a:extLst>
          </p:cNvPr>
          <p:cNvSpPr/>
          <p:nvPr/>
        </p:nvSpPr>
        <p:spPr>
          <a:xfrm>
            <a:off x="2600696" y="2242551"/>
            <a:ext cx="4194124" cy="1735966"/>
          </a:xfrm>
          <a:custGeom>
            <a:avLst/>
            <a:gdLst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633496 w 3909575"/>
              <a:gd name="connsiteY12" fmla="*/ 563552 h 1788689"/>
              <a:gd name="connsiteX13" fmla="*/ 2496374 w 3909575"/>
              <a:gd name="connsiteY13" fmla="*/ 661511 h 1788689"/>
              <a:gd name="connsiteX14" fmla="*/ 707665 w 3909575"/>
              <a:gd name="connsiteY14" fmla="*/ 1778584 h 1788689"/>
              <a:gd name="connsiteX15" fmla="*/ 0 w 3909575"/>
              <a:gd name="connsiteY15" fmla="*/ 251933 h 1788689"/>
              <a:gd name="connsiteX16" fmla="*/ 723568 w 3909575"/>
              <a:gd name="connsiteY16" fmla="*/ 410960 h 1788689"/>
              <a:gd name="connsiteX17" fmla="*/ 906449 w 3909575"/>
              <a:gd name="connsiteY17" fmla="*/ 1110675 h 1788689"/>
              <a:gd name="connsiteX18" fmla="*/ 2334017 w 3909575"/>
              <a:gd name="connsiteY18" fmla="*/ 349554 h 1788689"/>
              <a:gd name="connsiteX19" fmla="*/ 2664775 w 3909575"/>
              <a:gd name="connsiteY19" fmla="*/ 145840 h 1788689"/>
              <a:gd name="connsiteX20" fmla="*/ 3107886 w 3909575"/>
              <a:gd name="connsiteY20" fmla="*/ 44315 h 1788689"/>
              <a:gd name="connsiteX21" fmla="*/ 3418711 w 3909575"/>
              <a:gd name="connsiteY21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496374 w 3909575"/>
              <a:gd name="connsiteY12" fmla="*/ 661511 h 1788689"/>
              <a:gd name="connsiteX13" fmla="*/ 707665 w 3909575"/>
              <a:gd name="connsiteY13" fmla="*/ 1778584 h 1788689"/>
              <a:gd name="connsiteX14" fmla="*/ 0 w 3909575"/>
              <a:gd name="connsiteY14" fmla="*/ 251933 h 1788689"/>
              <a:gd name="connsiteX15" fmla="*/ 723568 w 3909575"/>
              <a:gd name="connsiteY15" fmla="*/ 410960 h 1788689"/>
              <a:gd name="connsiteX16" fmla="*/ 906449 w 3909575"/>
              <a:gd name="connsiteY16" fmla="*/ 1110675 h 1788689"/>
              <a:gd name="connsiteX17" fmla="*/ 2334017 w 3909575"/>
              <a:gd name="connsiteY17" fmla="*/ 349554 h 1788689"/>
              <a:gd name="connsiteX18" fmla="*/ 2664775 w 3909575"/>
              <a:gd name="connsiteY18" fmla="*/ 145840 h 1788689"/>
              <a:gd name="connsiteX19" fmla="*/ 3107886 w 3909575"/>
              <a:gd name="connsiteY19" fmla="*/ 44315 h 1788689"/>
              <a:gd name="connsiteX20" fmla="*/ 3418711 w 3909575"/>
              <a:gd name="connsiteY20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496374 w 3909575"/>
              <a:gd name="connsiteY11" fmla="*/ 661511 h 1788689"/>
              <a:gd name="connsiteX12" fmla="*/ 707665 w 3909575"/>
              <a:gd name="connsiteY12" fmla="*/ 1778584 h 1788689"/>
              <a:gd name="connsiteX13" fmla="*/ 0 w 3909575"/>
              <a:gd name="connsiteY13" fmla="*/ 251933 h 1788689"/>
              <a:gd name="connsiteX14" fmla="*/ 723568 w 3909575"/>
              <a:gd name="connsiteY14" fmla="*/ 410960 h 1788689"/>
              <a:gd name="connsiteX15" fmla="*/ 906449 w 3909575"/>
              <a:gd name="connsiteY15" fmla="*/ 1110675 h 1788689"/>
              <a:gd name="connsiteX16" fmla="*/ 2334017 w 3909575"/>
              <a:gd name="connsiteY16" fmla="*/ 349554 h 1788689"/>
              <a:gd name="connsiteX17" fmla="*/ 2664775 w 3909575"/>
              <a:gd name="connsiteY17" fmla="*/ 145840 h 1788689"/>
              <a:gd name="connsiteX18" fmla="*/ 3107886 w 3909575"/>
              <a:gd name="connsiteY18" fmla="*/ 44315 h 1788689"/>
              <a:gd name="connsiteX19" fmla="*/ 3418711 w 3909575"/>
              <a:gd name="connsiteY19" fmla="*/ 1537 h 1788689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334017 w 3909575"/>
              <a:gd name="connsiteY15" fmla="*/ 349554 h 1779443"/>
              <a:gd name="connsiteX16" fmla="*/ 2664775 w 3909575"/>
              <a:gd name="connsiteY16" fmla="*/ 145840 h 1779443"/>
              <a:gd name="connsiteX17" fmla="*/ 3107886 w 3909575"/>
              <a:gd name="connsiteY17" fmla="*/ 44315 h 1779443"/>
              <a:gd name="connsiteX18" fmla="*/ 3418711 w 3909575"/>
              <a:gd name="connsiteY18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64775 w 3909575"/>
              <a:gd name="connsiteY15" fmla="*/ 14584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09575" h="1779443">
                <a:moveTo>
                  <a:pt x="3418711" y="1537"/>
                </a:moveTo>
                <a:cubicBezTo>
                  <a:pt x="3469264" y="24466"/>
                  <a:pt x="3432681" y="105909"/>
                  <a:pt x="3368419" y="121871"/>
                </a:cubicBezTo>
                <a:cubicBezTo>
                  <a:pt x="3315782" y="146844"/>
                  <a:pt x="3240643" y="151411"/>
                  <a:pt x="3176755" y="166181"/>
                </a:cubicBezTo>
                <a:cubicBezTo>
                  <a:pt x="3236930" y="196659"/>
                  <a:pt x="3336872" y="160680"/>
                  <a:pt x="3416930" y="157930"/>
                </a:cubicBezTo>
                <a:cubicBezTo>
                  <a:pt x="3522106" y="103071"/>
                  <a:pt x="3594377" y="68841"/>
                  <a:pt x="3701848" y="27103"/>
                </a:cubicBezTo>
                <a:cubicBezTo>
                  <a:pt x="3804830" y="-6636"/>
                  <a:pt x="3906693" y="-15839"/>
                  <a:pt x="3909575" y="58533"/>
                </a:cubicBezTo>
                <a:lnTo>
                  <a:pt x="3805270" y="99736"/>
                </a:lnTo>
                <a:cubicBezTo>
                  <a:pt x="3846572" y="108704"/>
                  <a:pt x="3885345" y="157331"/>
                  <a:pt x="3852640" y="168423"/>
                </a:cubicBezTo>
                <a:cubicBezTo>
                  <a:pt x="3662305" y="225168"/>
                  <a:pt x="3521110" y="292253"/>
                  <a:pt x="3340943" y="360744"/>
                </a:cubicBezTo>
                <a:cubicBezTo>
                  <a:pt x="3307879" y="381646"/>
                  <a:pt x="3243681" y="425574"/>
                  <a:pt x="3212947" y="436602"/>
                </a:cubicBezTo>
                <a:cubicBezTo>
                  <a:pt x="3118058" y="459638"/>
                  <a:pt x="2933306" y="422867"/>
                  <a:pt x="2793493" y="469443"/>
                </a:cubicBezTo>
                <a:cubicBezTo>
                  <a:pt x="2375946" y="693107"/>
                  <a:pt x="1173247" y="1814836"/>
                  <a:pt x="707665" y="1778584"/>
                </a:cubicBezTo>
                <a:cubicBezTo>
                  <a:pt x="527436" y="1709673"/>
                  <a:pt x="156375" y="1179586"/>
                  <a:pt x="0" y="251933"/>
                </a:cubicBezTo>
                <a:lnTo>
                  <a:pt x="723568" y="410960"/>
                </a:lnTo>
                <a:cubicBezTo>
                  <a:pt x="765975" y="694556"/>
                  <a:pt x="887896" y="962250"/>
                  <a:pt x="906449" y="1110675"/>
                </a:cubicBezTo>
                <a:cubicBezTo>
                  <a:pt x="1285642" y="963121"/>
                  <a:pt x="2226306" y="411031"/>
                  <a:pt x="2601164" y="209450"/>
                </a:cubicBezTo>
                <a:cubicBezTo>
                  <a:pt x="2826145" y="18599"/>
                  <a:pt x="3014053" y="22756"/>
                  <a:pt x="3107886" y="44315"/>
                </a:cubicBezTo>
                <a:cubicBezTo>
                  <a:pt x="3172104" y="52270"/>
                  <a:pt x="3315915" y="-10491"/>
                  <a:pt x="3418711" y="15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854CC3B-9DC8-4C3A-A690-E730CDBB1A4B}"/>
              </a:ext>
            </a:extLst>
          </p:cNvPr>
          <p:cNvSpPr txBox="1"/>
          <p:nvPr/>
        </p:nvSpPr>
        <p:spPr>
          <a:xfrm>
            <a:off x="7215881" y="5443064"/>
            <a:ext cx="4114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C601CE0-28CC-448C-A266-17DFE22A4D28}"/>
              </a:ext>
            </a:extLst>
          </p:cNvPr>
          <p:cNvSpPr txBox="1"/>
          <p:nvPr/>
        </p:nvSpPr>
        <p:spPr>
          <a:xfrm>
            <a:off x="7215881" y="3512576"/>
            <a:ext cx="4114728" cy="1349087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BUSINESS</a:t>
            </a:r>
          </a:p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IDEA</a:t>
            </a:r>
            <a:endParaRPr lang="ko-KR" altLang="en-US" sz="4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cxnSp>
        <p:nvCxnSpPr>
          <p:cNvPr id="75" name="Straight Connector 21">
            <a:extLst>
              <a:ext uri="{FF2B5EF4-FFF2-40B4-BE49-F238E27FC236}">
                <a16:creationId xmlns:a16="http://schemas.microsoft.com/office/drawing/2014/main" id="{C0DA0103-E804-40D2-A938-A03A770D5B83}"/>
              </a:ext>
            </a:extLst>
          </p:cNvPr>
          <p:cNvCxnSpPr/>
          <p:nvPr/>
        </p:nvCxnSpPr>
        <p:spPr>
          <a:xfrm flipV="1">
            <a:off x="7215881" y="4945010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85AF79D-C867-4BEF-95EB-DAE60963C877}"/>
              </a:ext>
            </a:extLst>
          </p:cNvPr>
          <p:cNvSpPr txBox="1"/>
          <p:nvPr/>
        </p:nvSpPr>
        <p:spPr>
          <a:xfrm>
            <a:off x="7215881" y="5135288"/>
            <a:ext cx="411472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Power PowerPoint Presentation 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88" name="그룹 19">
            <a:extLst>
              <a:ext uri="{FF2B5EF4-FFF2-40B4-BE49-F238E27FC236}">
                <a16:creationId xmlns:a16="http://schemas.microsoft.com/office/drawing/2014/main" id="{CB9FB7D6-40A0-40D9-9203-1AD3F3DFD8AD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7230695" y="1537083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9" name="타원 4">
              <a:extLst>
                <a:ext uri="{FF2B5EF4-FFF2-40B4-BE49-F238E27FC236}">
                  <a16:creationId xmlns:a16="http://schemas.microsoft.com/office/drawing/2014/main" id="{36EBBC0E-FEA9-477F-A8AD-E4B2742B9A6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자유형 18">
              <a:extLst>
                <a:ext uri="{FF2B5EF4-FFF2-40B4-BE49-F238E27FC236}">
                  <a16:creationId xmlns:a16="http://schemas.microsoft.com/office/drawing/2014/main" id="{0F9F2193-AE24-476D-8930-61503F54D3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19">
            <a:extLst>
              <a:ext uri="{FF2B5EF4-FFF2-40B4-BE49-F238E27FC236}">
                <a16:creationId xmlns:a16="http://schemas.microsoft.com/office/drawing/2014/main" id="{3139B7D0-8A88-40F6-9B1B-C0B589A703DF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7731149" y="208013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2" name="타원 4">
              <a:extLst>
                <a:ext uri="{FF2B5EF4-FFF2-40B4-BE49-F238E27FC236}">
                  <a16:creationId xmlns:a16="http://schemas.microsoft.com/office/drawing/2014/main" id="{5D3A3821-3318-4770-975A-0BC9DB00A91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자유형 18">
              <a:extLst>
                <a:ext uri="{FF2B5EF4-FFF2-40B4-BE49-F238E27FC236}">
                  <a16:creationId xmlns:a16="http://schemas.microsoft.com/office/drawing/2014/main" id="{A56EFB09-0BBA-4150-A735-30C8F5726D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4" name="그룹 19">
            <a:extLst>
              <a:ext uri="{FF2B5EF4-FFF2-40B4-BE49-F238E27FC236}">
                <a16:creationId xmlns:a16="http://schemas.microsoft.com/office/drawing/2014/main" id="{347C9A78-8B5C-4792-BDC9-46F41F4AF5BE}"/>
              </a:ext>
            </a:extLst>
          </p:cNvPr>
          <p:cNvGrpSpPr>
            <a:grpSpLocks noChangeAspect="1"/>
          </p:cNvGrpSpPr>
          <p:nvPr/>
        </p:nvGrpSpPr>
        <p:grpSpPr>
          <a:xfrm rot="18000000">
            <a:off x="7293668" y="269084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5" name="타원 4">
              <a:extLst>
                <a:ext uri="{FF2B5EF4-FFF2-40B4-BE49-F238E27FC236}">
                  <a16:creationId xmlns:a16="http://schemas.microsoft.com/office/drawing/2014/main" id="{B1059BA4-FCE8-466F-A9B4-9F84536344E7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자유형 18">
              <a:extLst>
                <a:ext uri="{FF2B5EF4-FFF2-40B4-BE49-F238E27FC236}">
                  <a16:creationId xmlns:a16="http://schemas.microsoft.com/office/drawing/2014/main" id="{BD1E8A27-7796-4C4F-9562-7B2247206C90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7" name="그룹 19">
            <a:extLst>
              <a:ext uri="{FF2B5EF4-FFF2-40B4-BE49-F238E27FC236}">
                <a16:creationId xmlns:a16="http://schemas.microsoft.com/office/drawing/2014/main" id="{4B7E06F0-CF50-4C3E-B376-DA44A3742ABA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8271531" y="2795216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8" name="타원 4">
              <a:extLst>
                <a:ext uri="{FF2B5EF4-FFF2-40B4-BE49-F238E27FC236}">
                  <a16:creationId xmlns:a16="http://schemas.microsoft.com/office/drawing/2014/main" id="{CF6481FB-90D9-4231-A8FF-99A8E1417C0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자유형 18">
              <a:extLst>
                <a:ext uri="{FF2B5EF4-FFF2-40B4-BE49-F238E27FC236}">
                  <a16:creationId xmlns:a16="http://schemas.microsoft.com/office/drawing/2014/main" id="{45F1AA23-C530-4827-9337-95833D1AF598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ED4530C7-D1AD-4E59-BCCF-80FE829D0D6A}"/>
              </a:ext>
            </a:extLst>
          </p:cNvPr>
          <p:cNvGrpSpPr/>
          <p:nvPr/>
        </p:nvGrpSpPr>
        <p:grpSpPr>
          <a:xfrm>
            <a:off x="6012900" y="1553395"/>
            <a:ext cx="874948" cy="1318331"/>
            <a:chOff x="6012900" y="1553395"/>
            <a:chExt cx="874948" cy="1318331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ACF13372-43C7-4715-97C1-722E80117C35}"/>
                </a:ext>
              </a:extLst>
            </p:cNvPr>
            <p:cNvGrpSpPr/>
            <p:nvPr/>
          </p:nvGrpSpPr>
          <p:grpSpPr>
            <a:xfrm rot="2891550">
              <a:off x="5791208" y="1775087"/>
              <a:ext cx="1318331" cy="874948"/>
              <a:chOff x="8890504" y="1819747"/>
              <a:chExt cx="2424749" cy="1609253"/>
            </a:xfrm>
          </p:grpSpPr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953EF37B-F2A3-4B1B-B1D5-409902CC92BB}"/>
                  </a:ext>
                </a:extLst>
              </p:cNvPr>
              <p:cNvSpPr/>
              <p:nvPr/>
            </p:nvSpPr>
            <p:spPr>
              <a:xfrm>
                <a:off x="8890504" y="1819747"/>
                <a:ext cx="2338544" cy="1609253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6DF1172A-5811-46DA-AD40-E7F4C183CC1F}"/>
                  </a:ext>
                </a:extLst>
              </p:cNvPr>
              <p:cNvSpPr/>
              <p:nvPr/>
            </p:nvSpPr>
            <p:spPr>
              <a:xfrm>
                <a:off x="9000521" y="1954285"/>
                <a:ext cx="2118510" cy="1340176"/>
              </a:xfrm>
              <a:prstGeom prst="roundRect">
                <a:avLst>
                  <a:gd name="adj" fmla="val 12614"/>
                </a:avLst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77E0EB20-9319-4124-8BC8-BA297C7516F0}"/>
                  </a:ext>
                </a:extLst>
              </p:cNvPr>
              <p:cNvSpPr/>
              <p:nvPr/>
            </p:nvSpPr>
            <p:spPr>
              <a:xfrm>
                <a:off x="10616628" y="2383996"/>
                <a:ext cx="698625" cy="480754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411A3072-5050-487F-A315-77F4D4CFA422}"/>
                  </a:ext>
                </a:extLst>
              </p:cNvPr>
              <p:cNvSpPr/>
              <p:nvPr/>
            </p:nvSpPr>
            <p:spPr>
              <a:xfrm>
                <a:off x="10732612" y="2479518"/>
                <a:ext cx="289711" cy="2897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자유형 18">
              <a:extLst>
                <a:ext uri="{FF2B5EF4-FFF2-40B4-BE49-F238E27FC236}">
                  <a16:creationId xmlns:a16="http://schemas.microsoft.com/office/drawing/2014/main" id="{AAFDA82C-DE97-401B-B714-6B72CE2FC18D}"/>
                </a:ext>
              </a:extLst>
            </p:cNvPr>
            <p:cNvSpPr/>
            <p:nvPr/>
          </p:nvSpPr>
          <p:spPr>
            <a:xfrm rot="2112703">
              <a:off x="6222843" y="1915129"/>
              <a:ext cx="391813" cy="521464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4" name="자유형: 도형 83">
            <a:extLst>
              <a:ext uri="{FF2B5EF4-FFF2-40B4-BE49-F238E27FC236}">
                <a16:creationId xmlns:a16="http://schemas.microsoft.com/office/drawing/2014/main" id="{FE0B23E9-F9DD-48A2-809A-F7A1C23BA4F2}"/>
              </a:ext>
            </a:extLst>
          </p:cNvPr>
          <p:cNvSpPr/>
          <p:nvPr/>
        </p:nvSpPr>
        <p:spPr>
          <a:xfrm>
            <a:off x="5490777" y="2242551"/>
            <a:ext cx="802897" cy="516840"/>
          </a:xfrm>
          <a:custGeom>
            <a:avLst/>
            <a:gdLst>
              <a:gd name="connsiteX0" fmla="*/ 777452 w 1304042"/>
              <a:gd name="connsiteY0" fmla="*/ 1500 h 516840"/>
              <a:gd name="connsiteX1" fmla="*/ 723499 w 1304042"/>
              <a:gd name="connsiteY1" fmla="*/ 118893 h 516840"/>
              <a:gd name="connsiteX2" fmla="*/ 517886 w 1304042"/>
              <a:gd name="connsiteY2" fmla="*/ 162121 h 516840"/>
              <a:gd name="connsiteX3" fmla="*/ 775541 w 1304042"/>
              <a:gd name="connsiteY3" fmla="*/ 154071 h 516840"/>
              <a:gd name="connsiteX4" fmla="*/ 1081196 w 1304042"/>
              <a:gd name="connsiteY4" fmla="*/ 26441 h 516840"/>
              <a:gd name="connsiteX5" fmla="*/ 1304042 w 1304042"/>
              <a:gd name="connsiteY5" fmla="*/ 57103 h 516840"/>
              <a:gd name="connsiteX6" fmla="*/ 1192146 w 1304042"/>
              <a:gd name="connsiteY6" fmla="*/ 97299 h 516840"/>
              <a:gd name="connsiteX7" fmla="*/ 1242963 w 1304042"/>
              <a:gd name="connsiteY7" fmla="*/ 164308 h 516840"/>
              <a:gd name="connsiteX8" fmla="*/ 694024 w 1304042"/>
              <a:gd name="connsiteY8" fmla="*/ 351930 h 516840"/>
              <a:gd name="connsiteX9" fmla="*/ 556712 w 1304042"/>
              <a:gd name="connsiteY9" fmla="*/ 425935 h 516840"/>
              <a:gd name="connsiteX10" fmla="*/ 106729 w 1304042"/>
              <a:gd name="connsiteY10" fmla="*/ 457973 h 516840"/>
              <a:gd name="connsiteX11" fmla="*/ 13269 w 1304042"/>
              <a:gd name="connsiteY11" fmla="*/ 508663 h 516840"/>
              <a:gd name="connsiteX12" fmla="*/ 0 w 1304042"/>
              <a:gd name="connsiteY12" fmla="*/ 516840 h 516840"/>
              <a:gd name="connsiteX13" fmla="*/ 0 w 1304042"/>
              <a:gd name="connsiteY13" fmla="*/ 137107 h 516840"/>
              <a:gd name="connsiteX14" fmla="*/ 73006 w 1304042"/>
              <a:gd name="connsiteY14" fmla="*/ 97655 h 516840"/>
              <a:gd name="connsiteX15" fmla="*/ 444004 w 1304042"/>
              <a:gd name="connsiteY15" fmla="*/ 43232 h 516840"/>
              <a:gd name="connsiteX16" fmla="*/ 777452 w 1304042"/>
              <a:gd name="connsiteY16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081196 w 1256079"/>
              <a:gd name="connsiteY4" fmla="*/ 26441 h 516840"/>
              <a:gd name="connsiteX5" fmla="*/ 1192146 w 1256079"/>
              <a:gd name="connsiteY5" fmla="*/ 97299 h 516840"/>
              <a:gd name="connsiteX6" fmla="*/ 1242963 w 1256079"/>
              <a:gd name="connsiteY6" fmla="*/ 164308 h 516840"/>
              <a:gd name="connsiteX7" fmla="*/ 694024 w 1256079"/>
              <a:gd name="connsiteY7" fmla="*/ 351930 h 516840"/>
              <a:gd name="connsiteX8" fmla="*/ 556712 w 1256079"/>
              <a:gd name="connsiteY8" fmla="*/ 425935 h 516840"/>
              <a:gd name="connsiteX9" fmla="*/ 106729 w 1256079"/>
              <a:gd name="connsiteY9" fmla="*/ 457973 h 516840"/>
              <a:gd name="connsiteX10" fmla="*/ 13269 w 1256079"/>
              <a:gd name="connsiteY10" fmla="*/ 508663 h 516840"/>
              <a:gd name="connsiteX11" fmla="*/ 0 w 1256079"/>
              <a:gd name="connsiteY11" fmla="*/ 516840 h 516840"/>
              <a:gd name="connsiteX12" fmla="*/ 0 w 1256079"/>
              <a:gd name="connsiteY12" fmla="*/ 137107 h 516840"/>
              <a:gd name="connsiteX13" fmla="*/ 73006 w 1256079"/>
              <a:gd name="connsiteY13" fmla="*/ 97655 h 516840"/>
              <a:gd name="connsiteX14" fmla="*/ 444004 w 1256079"/>
              <a:gd name="connsiteY14" fmla="*/ 43232 h 516840"/>
              <a:gd name="connsiteX15" fmla="*/ 777452 w 1256079"/>
              <a:gd name="connsiteY15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192146 w 1256079"/>
              <a:gd name="connsiteY4" fmla="*/ 97299 h 516840"/>
              <a:gd name="connsiteX5" fmla="*/ 1242963 w 1256079"/>
              <a:gd name="connsiteY5" fmla="*/ 164308 h 516840"/>
              <a:gd name="connsiteX6" fmla="*/ 694024 w 1256079"/>
              <a:gd name="connsiteY6" fmla="*/ 351930 h 516840"/>
              <a:gd name="connsiteX7" fmla="*/ 556712 w 1256079"/>
              <a:gd name="connsiteY7" fmla="*/ 425935 h 516840"/>
              <a:gd name="connsiteX8" fmla="*/ 106729 w 1256079"/>
              <a:gd name="connsiteY8" fmla="*/ 457973 h 516840"/>
              <a:gd name="connsiteX9" fmla="*/ 13269 w 1256079"/>
              <a:gd name="connsiteY9" fmla="*/ 508663 h 516840"/>
              <a:gd name="connsiteX10" fmla="*/ 0 w 1256079"/>
              <a:gd name="connsiteY10" fmla="*/ 516840 h 516840"/>
              <a:gd name="connsiteX11" fmla="*/ 0 w 1256079"/>
              <a:gd name="connsiteY11" fmla="*/ 137107 h 516840"/>
              <a:gd name="connsiteX12" fmla="*/ 73006 w 1256079"/>
              <a:gd name="connsiteY12" fmla="*/ 97655 h 516840"/>
              <a:gd name="connsiteX13" fmla="*/ 444004 w 1256079"/>
              <a:gd name="connsiteY13" fmla="*/ 43232 h 516840"/>
              <a:gd name="connsiteX14" fmla="*/ 777452 w 1256079"/>
              <a:gd name="connsiteY14" fmla="*/ 1500 h 516840"/>
              <a:gd name="connsiteX0" fmla="*/ 777452 w 1243337"/>
              <a:gd name="connsiteY0" fmla="*/ 1500 h 516840"/>
              <a:gd name="connsiteX1" fmla="*/ 723499 w 1243337"/>
              <a:gd name="connsiteY1" fmla="*/ 118893 h 516840"/>
              <a:gd name="connsiteX2" fmla="*/ 517886 w 1243337"/>
              <a:gd name="connsiteY2" fmla="*/ 162121 h 516840"/>
              <a:gd name="connsiteX3" fmla="*/ 775541 w 1243337"/>
              <a:gd name="connsiteY3" fmla="*/ 154071 h 516840"/>
              <a:gd name="connsiteX4" fmla="*/ 1242963 w 1243337"/>
              <a:gd name="connsiteY4" fmla="*/ 164308 h 516840"/>
              <a:gd name="connsiteX5" fmla="*/ 694024 w 1243337"/>
              <a:gd name="connsiteY5" fmla="*/ 351930 h 516840"/>
              <a:gd name="connsiteX6" fmla="*/ 556712 w 1243337"/>
              <a:gd name="connsiteY6" fmla="*/ 425935 h 516840"/>
              <a:gd name="connsiteX7" fmla="*/ 106729 w 1243337"/>
              <a:gd name="connsiteY7" fmla="*/ 457973 h 516840"/>
              <a:gd name="connsiteX8" fmla="*/ 13269 w 1243337"/>
              <a:gd name="connsiteY8" fmla="*/ 508663 h 516840"/>
              <a:gd name="connsiteX9" fmla="*/ 0 w 1243337"/>
              <a:gd name="connsiteY9" fmla="*/ 516840 h 516840"/>
              <a:gd name="connsiteX10" fmla="*/ 0 w 1243337"/>
              <a:gd name="connsiteY10" fmla="*/ 137107 h 516840"/>
              <a:gd name="connsiteX11" fmla="*/ 73006 w 1243337"/>
              <a:gd name="connsiteY11" fmla="*/ 97655 h 516840"/>
              <a:gd name="connsiteX12" fmla="*/ 444004 w 1243337"/>
              <a:gd name="connsiteY12" fmla="*/ 43232 h 516840"/>
              <a:gd name="connsiteX13" fmla="*/ 777452 w 1243337"/>
              <a:gd name="connsiteY13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775541 w 802897"/>
              <a:gd name="connsiteY3" fmla="*/ 154071 h 516840"/>
              <a:gd name="connsiteX4" fmla="*/ 694024 w 802897"/>
              <a:gd name="connsiteY4" fmla="*/ 351930 h 516840"/>
              <a:gd name="connsiteX5" fmla="*/ 556712 w 802897"/>
              <a:gd name="connsiteY5" fmla="*/ 425935 h 516840"/>
              <a:gd name="connsiteX6" fmla="*/ 106729 w 802897"/>
              <a:gd name="connsiteY6" fmla="*/ 457973 h 516840"/>
              <a:gd name="connsiteX7" fmla="*/ 13269 w 802897"/>
              <a:gd name="connsiteY7" fmla="*/ 508663 h 516840"/>
              <a:gd name="connsiteX8" fmla="*/ 0 w 802897"/>
              <a:gd name="connsiteY8" fmla="*/ 516840 h 516840"/>
              <a:gd name="connsiteX9" fmla="*/ 0 w 802897"/>
              <a:gd name="connsiteY9" fmla="*/ 137107 h 516840"/>
              <a:gd name="connsiteX10" fmla="*/ 73006 w 802897"/>
              <a:gd name="connsiteY10" fmla="*/ 97655 h 516840"/>
              <a:gd name="connsiteX11" fmla="*/ 444004 w 802897"/>
              <a:gd name="connsiteY11" fmla="*/ 43232 h 516840"/>
              <a:gd name="connsiteX12" fmla="*/ 777452 w 802897"/>
              <a:gd name="connsiteY12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694024 w 802897"/>
              <a:gd name="connsiteY3" fmla="*/ 351930 h 516840"/>
              <a:gd name="connsiteX4" fmla="*/ 556712 w 802897"/>
              <a:gd name="connsiteY4" fmla="*/ 425935 h 516840"/>
              <a:gd name="connsiteX5" fmla="*/ 106729 w 802897"/>
              <a:gd name="connsiteY5" fmla="*/ 457973 h 516840"/>
              <a:gd name="connsiteX6" fmla="*/ 13269 w 802897"/>
              <a:gd name="connsiteY6" fmla="*/ 508663 h 516840"/>
              <a:gd name="connsiteX7" fmla="*/ 0 w 802897"/>
              <a:gd name="connsiteY7" fmla="*/ 516840 h 516840"/>
              <a:gd name="connsiteX8" fmla="*/ 0 w 802897"/>
              <a:gd name="connsiteY8" fmla="*/ 137107 h 516840"/>
              <a:gd name="connsiteX9" fmla="*/ 73006 w 802897"/>
              <a:gd name="connsiteY9" fmla="*/ 97655 h 516840"/>
              <a:gd name="connsiteX10" fmla="*/ 444004 w 802897"/>
              <a:gd name="connsiteY10" fmla="*/ 43232 h 516840"/>
              <a:gd name="connsiteX11" fmla="*/ 777452 w 802897"/>
              <a:gd name="connsiteY11" fmla="*/ 1500 h 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2897" h="516840">
                <a:moveTo>
                  <a:pt x="777452" y="1500"/>
                </a:moveTo>
                <a:cubicBezTo>
                  <a:pt x="831684" y="23868"/>
                  <a:pt x="792439" y="103321"/>
                  <a:pt x="723499" y="118893"/>
                </a:cubicBezTo>
                <a:cubicBezTo>
                  <a:pt x="667031" y="143256"/>
                  <a:pt x="586424" y="147712"/>
                  <a:pt x="517886" y="162121"/>
                </a:cubicBezTo>
                <a:cubicBezTo>
                  <a:pt x="512974" y="200960"/>
                  <a:pt x="687553" y="307961"/>
                  <a:pt x="694024" y="351930"/>
                </a:cubicBezTo>
                <a:cubicBezTo>
                  <a:pt x="658553" y="372321"/>
                  <a:pt x="589683" y="415176"/>
                  <a:pt x="556712" y="425935"/>
                </a:cubicBezTo>
                <a:cubicBezTo>
                  <a:pt x="454916" y="448408"/>
                  <a:pt x="256718" y="412535"/>
                  <a:pt x="106729" y="457973"/>
                </a:cubicBezTo>
                <a:cubicBezTo>
                  <a:pt x="78733" y="471611"/>
                  <a:pt x="47447" y="488670"/>
                  <a:pt x="13269" y="508663"/>
                </a:cubicBezTo>
                <a:lnTo>
                  <a:pt x="0" y="516840"/>
                </a:lnTo>
                <a:lnTo>
                  <a:pt x="0" y="137107"/>
                </a:lnTo>
                <a:lnTo>
                  <a:pt x="73006" y="97655"/>
                </a:lnTo>
                <a:cubicBezTo>
                  <a:pt x="236242" y="21233"/>
                  <a:pt x="368507" y="27458"/>
                  <a:pt x="444004" y="43232"/>
                </a:cubicBezTo>
                <a:cubicBezTo>
                  <a:pt x="512896" y="50993"/>
                  <a:pt x="667174" y="-10235"/>
                  <a:pt x="777452" y="15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7504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0"/>
          <p:cNvSpPr txBox="1">
            <a:spLocks/>
          </p:cNvSpPr>
          <p:nvPr/>
        </p:nvSpPr>
        <p:spPr>
          <a:xfrm>
            <a:off x="4759051" y="948503"/>
            <a:ext cx="2673901" cy="155391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Portfolio 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Presentation Designed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99857" y="4147629"/>
            <a:ext cx="25922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CD365-3356-4744-816E-5F86D1925CFB}"/>
              </a:ext>
            </a:extLst>
          </p:cNvPr>
          <p:cNvSpPr txBox="1"/>
          <p:nvPr/>
        </p:nvSpPr>
        <p:spPr>
          <a:xfrm>
            <a:off x="0" y="1"/>
            <a:ext cx="1190892" cy="101566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0</a:t>
            </a:r>
            <a:endParaRPr lang="ko-KR" altLang="en-US" sz="6000" b="1" dirty="0">
              <a:solidFill>
                <a:schemeClr val="tx1">
                  <a:lumMod val="95000"/>
                  <a:lumOff val="5000"/>
                </a:schemeClr>
              </a:solidFill>
              <a:cs typeface="Arial" pitchFamily="34" charset="0"/>
            </a:endParaRPr>
          </a:p>
        </p:txBody>
      </p:sp>
      <p:grpSp>
        <p:nvGrpSpPr>
          <p:cNvPr id="24" name="그룹 36">
            <a:extLst>
              <a:ext uri="{FF2B5EF4-FFF2-40B4-BE49-F238E27FC236}">
                <a16:creationId xmlns:a16="http://schemas.microsoft.com/office/drawing/2014/main" id="{8B32AEDE-4E0B-44C3-8787-F58564E0BA84}"/>
              </a:ext>
            </a:extLst>
          </p:cNvPr>
          <p:cNvGrpSpPr>
            <a:grpSpLocks noChangeAspect="1"/>
          </p:cNvGrpSpPr>
          <p:nvPr/>
        </p:nvGrpSpPr>
        <p:grpSpPr>
          <a:xfrm>
            <a:off x="5737188" y="2947219"/>
            <a:ext cx="717623" cy="716284"/>
            <a:chOff x="5015894" y="414040"/>
            <a:chExt cx="6122896" cy="6111462"/>
          </a:xfrm>
          <a:solidFill>
            <a:schemeClr val="accent1"/>
          </a:solidFill>
        </p:grpSpPr>
        <p:sp>
          <p:nvSpPr>
            <p:cNvPr id="25" name="자유형 35">
              <a:extLst>
                <a:ext uri="{FF2B5EF4-FFF2-40B4-BE49-F238E27FC236}">
                  <a16:creationId xmlns:a16="http://schemas.microsoft.com/office/drawing/2014/main" id="{3DA50BCB-A779-45B4-BE18-278AD74D2F1C}"/>
                </a:ext>
              </a:extLst>
            </p:cNvPr>
            <p:cNvSpPr/>
            <p:nvPr/>
          </p:nvSpPr>
          <p:spPr>
            <a:xfrm>
              <a:off x="5476097" y="3436653"/>
              <a:ext cx="5202486" cy="308884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9155 w 6164486"/>
                <a:gd name="connsiteY0" fmla="*/ 3034046 h 6122896"/>
                <a:gd name="connsiteX1" fmla="*/ 3064921 w 6164486"/>
                <a:gd name="connsiteY1" fmla="*/ 4366463 h 6122896"/>
                <a:gd name="connsiteX2" fmla="*/ 4370149 w 6164486"/>
                <a:gd name="connsiteY2" fmla="*/ 3044609 h 6122896"/>
                <a:gd name="connsiteX3" fmla="*/ 4368129 w 6164486"/>
                <a:gd name="connsiteY3" fmla="*/ 4659983 h 6122896"/>
                <a:gd name="connsiteX4" fmla="*/ 5667261 w 6164486"/>
                <a:gd name="connsiteY4" fmla="*/ 4662498 h 6122896"/>
                <a:gd name="connsiteX5" fmla="*/ 5600049 w 6164486"/>
                <a:gd name="connsiteY5" fmla="*/ 4773133 h 6122896"/>
                <a:gd name="connsiteX6" fmla="*/ 3061448 w 6164486"/>
                <a:gd name="connsiteY6" fmla="*/ 6122896 h 6122896"/>
                <a:gd name="connsiteX7" fmla="*/ 522848 w 6164486"/>
                <a:gd name="connsiteY7" fmla="*/ 4773133 h 6122896"/>
                <a:gd name="connsiteX8" fmla="*/ 464775 w 6164486"/>
                <a:gd name="connsiteY8" fmla="*/ 4677543 h 6122896"/>
                <a:gd name="connsiteX9" fmla="*/ 1733517 w 6164486"/>
                <a:gd name="connsiteY9" fmla="*/ 4648704 h 6122896"/>
                <a:gd name="connsiteX10" fmla="*/ 1739155 w 6164486"/>
                <a:gd name="connsiteY10" fmla="*/ 3034046 h 6122896"/>
                <a:gd name="connsiteX11" fmla="*/ 3061448 w 6164486"/>
                <a:gd name="connsiteY11" fmla="*/ 0 h 6122896"/>
                <a:gd name="connsiteX12" fmla="*/ 6122896 w 6164486"/>
                <a:gd name="connsiteY12" fmla="*/ 3061448 h 6122896"/>
                <a:gd name="connsiteX13" fmla="*/ 1075767 w 6164486"/>
                <a:gd name="connsiteY13" fmla="*/ 1485467 h 6122896"/>
                <a:gd name="connsiteX14" fmla="*/ 1061163 w 6164486"/>
                <a:gd name="connsiteY14" fmla="*/ 4029847 h 6122896"/>
                <a:gd name="connsiteX15" fmla="*/ 156578 w 6164486"/>
                <a:gd name="connsiteY15" fmla="*/ 4023580 h 6122896"/>
                <a:gd name="connsiteX16" fmla="*/ 137637 w 6164486"/>
                <a:gd name="connsiteY16" fmla="*/ 3971829 h 6122896"/>
                <a:gd name="connsiteX17" fmla="*/ 0 w 6164486"/>
                <a:gd name="connsiteY17" fmla="*/ 3061448 h 6122896"/>
                <a:gd name="connsiteX18" fmla="*/ 3061448 w 6164486"/>
                <a:gd name="connsiteY18" fmla="*/ 0 h 6122896"/>
                <a:gd name="connsiteX0" fmla="*/ 1739155 w 5667261"/>
                <a:gd name="connsiteY0" fmla="*/ 3074511 h 6163361"/>
                <a:gd name="connsiteX1" fmla="*/ 3064921 w 5667261"/>
                <a:gd name="connsiteY1" fmla="*/ 4406928 h 6163361"/>
                <a:gd name="connsiteX2" fmla="*/ 4370149 w 5667261"/>
                <a:gd name="connsiteY2" fmla="*/ 3085074 h 6163361"/>
                <a:gd name="connsiteX3" fmla="*/ 4368129 w 5667261"/>
                <a:gd name="connsiteY3" fmla="*/ 4700448 h 6163361"/>
                <a:gd name="connsiteX4" fmla="*/ 5667261 w 5667261"/>
                <a:gd name="connsiteY4" fmla="*/ 4702963 h 6163361"/>
                <a:gd name="connsiteX5" fmla="*/ 5600049 w 5667261"/>
                <a:gd name="connsiteY5" fmla="*/ 4813598 h 6163361"/>
                <a:gd name="connsiteX6" fmla="*/ 3061448 w 5667261"/>
                <a:gd name="connsiteY6" fmla="*/ 6163361 h 6163361"/>
                <a:gd name="connsiteX7" fmla="*/ 522848 w 5667261"/>
                <a:gd name="connsiteY7" fmla="*/ 4813598 h 6163361"/>
                <a:gd name="connsiteX8" fmla="*/ 464775 w 5667261"/>
                <a:gd name="connsiteY8" fmla="*/ 4718008 h 6163361"/>
                <a:gd name="connsiteX9" fmla="*/ 1733517 w 5667261"/>
                <a:gd name="connsiteY9" fmla="*/ 4689169 h 6163361"/>
                <a:gd name="connsiteX10" fmla="*/ 1739155 w 5667261"/>
                <a:gd name="connsiteY10" fmla="*/ 3074511 h 6163361"/>
                <a:gd name="connsiteX11" fmla="*/ 3061448 w 5667261"/>
                <a:gd name="connsiteY11" fmla="*/ 40465 h 6163361"/>
                <a:gd name="connsiteX12" fmla="*/ 1075767 w 5667261"/>
                <a:gd name="connsiteY12" fmla="*/ 1525932 h 6163361"/>
                <a:gd name="connsiteX13" fmla="*/ 1061163 w 5667261"/>
                <a:gd name="connsiteY13" fmla="*/ 4070312 h 6163361"/>
                <a:gd name="connsiteX14" fmla="*/ 156578 w 5667261"/>
                <a:gd name="connsiteY14" fmla="*/ 4064045 h 6163361"/>
                <a:gd name="connsiteX15" fmla="*/ 137637 w 5667261"/>
                <a:gd name="connsiteY15" fmla="*/ 4012294 h 6163361"/>
                <a:gd name="connsiteX16" fmla="*/ 0 w 5667261"/>
                <a:gd name="connsiteY16" fmla="*/ 3101913 h 6163361"/>
                <a:gd name="connsiteX17" fmla="*/ 3061448 w 5667261"/>
                <a:gd name="connsiteY17" fmla="*/ 40465 h 6163361"/>
                <a:gd name="connsiteX0" fmla="*/ 1739155 w 5667261"/>
                <a:gd name="connsiteY0" fmla="*/ 1562154 h 4651004"/>
                <a:gd name="connsiteX1" fmla="*/ 3064921 w 5667261"/>
                <a:gd name="connsiteY1" fmla="*/ 2894571 h 4651004"/>
                <a:gd name="connsiteX2" fmla="*/ 4370149 w 5667261"/>
                <a:gd name="connsiteY2" fmla="*/ 1572717 h 4651004"/>
                <a:gd name="connsiteX3" fmla="*/ 4368129 w 5667261"/>
                <a:gd name="connsiteY3" fmla="*/ 3188091 h 4651004"/>
                <a:gd name="connsiteX4" fmla="*/ 5667261 w 5667261"/>
                <a:gd name="connsiteY4" fmla="*/ 3190606 h 4651004"/>
                <a:gd name="connsiteX5" fmla="*/ 5600049 w 5667261"/>
                <a:gd name="connsiteY5" fmla="*/ 3301241 h 4651004"/>
                <a:gd name="connsiteX6" fmla="*/ 3061448 w 5667261"/>
                <a:gd name="connsiteY6" fmla="*/ 4651004 h 4651004"/>
                <a:gd name="connsiteX7" fmla="*/ 522848 w 5667261"/>
                <a:gd name="connsiteY7" fmla="*/ 3301241 h 4651004"/>
                <a:gd name="connsiteX8" fmla="*/ 464775 w 5667261"/>
                <a:gd name="connsiteY8" fmla="*/ 3205651 h 4651004"/>
                <a:gd name="connsiteX9" fmla="*/ 1733517 w 5667261"/>
                <a:gd name="connsiteY9" fmla="*/ 3176812 h 4651004"/>
                <a:gd name="connsiteX10" fmla="*/ 1739155 w 5667261"/>
                <a:gd name="connsiteY10" fmla="*/ 1562154 h 4651004"/>
                <a:gd name="connsiteX11" fmla="*/ 0 w 5667261"/>
                <a:gd name="connsiteY11" fmla="*/ 1589556 h 4651004"/>
                <a:gd name="connsiteX12" fmla="*/ 1075767 w 5667261"/>
                <a:gd name="connsiteY12" fmla="*/ 13575 h 4651004"/>
                <a:gd name="connsiteX13" fmla="*/ 1061163 w 5667261"/>
                <a:gd name="connsiteY13" fmla="*/ 2557955 h 4651004"/>
                <a:gd name="connsiteX14" fmla="*/ 156578 w 5667261"/>
                <a:gd name="connsiteY14" fmla="*/ 2551688 h 4651004"/>
                <a:gd name="connsiteX15" fmla="*/ 137637 w 5667261"/>
                <a:gd name="connsiteY15" fmla="*/ 2499937 h 4651004"/>
                <a:gd name="connsiteX16" fmla="*/ 0 w 5667261"/>
                <a:gd name="connsiteY16" fmla="*/ 1589556 h 4651004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061163 w 5667261"/>
                <a:gd name="connsiteY12" fmla="*/ 995801 h 3088850"/>
                <a:gd name="connsiteX13" fmla="*/ 156578 w 5667261"/>
                <a:gd name="connsiteY13" fmla="*/ 989534 h 3088850"/>
                <a:gd name="connsiteX14" fmla="*/ 137637 w 5667261"/>
                <a:gd name="connsiteY14" fmla="*/ 937783 h 3088850"/>
                <a:gd name="connsiteX15" fmla="*/ 0 w 5667261"/>
                <a:gd name="connsiteY15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137637 w 5667261"/>
                <a:gd name="connsiteY13" fmla="*/ 937783 h 3088850"/>
                <a:gd name="connsiteX14" fmla="*/ 0 w 5667261"/>
                <a:gd name="connsiteY14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0 w 5667261"/>
                <a:gd name="connsiteY13" fmla="*/ 27402 h 3088850"/>
                <a:gd name="connsiteX0" fmla="*/ 1274380 w 5202486"/>
                <a:gd name="connsiteY0" fmla="*/ 0 h 3088850"/>
                <a:gd name="connsiteX1" fmla="*/ 2600146 w 5202486"/>
                <a:gd name="connsiteY1" fmla="*/ 1332417 h 3088850"/>
                <a:gd name="connsiteX2" fmla="*/ 3905374 w 5202486"/>
                <a:gd name="connsiteY2" fmla="*/ 10563 h 3088850"/>
                <a:gd name="connsiteX3" fmla="*/ 3903354 w 5202486"/>
                <a:gd name="connsiteY3" fmla="*/ 1625937 h 3088850"/>
                <a:gd name="connsiteX4" fmla="*/ 5202486 w 5202486"/>
                <a:gd name="connsiteY4" fmla="*/ 1628452 h 3088850"/>
                <a:gd name="connsiteX5" fmla="*/ 5135274 w 5202486"/>
                <a:gd name="connsiteY5" fmla="*/ 1739087 h 3088850"/>
                <a:gd name="connsiteX6" fmla="*/ 2596673 w 5202486"/>
                <a:gd name="connsiteY6" fmla="*/ 3088850 h 3088850"/>
                <a:gd name="connsiteX7" fmla="*/ 58073 w 5202486"/>
                <a:gd name="connsiteY7" fmla="*/ 1739087 h 3088850"/>
                <a:gd name="connsiteX8" fmla="*/ 0 w 5202486"/>
                <a:gd name="connsiteY8" fmla="*/ 1643497 h 3088850"/>
                <a:gd name="connsiteX9" fmla="*/ 1268742 w 5202486"/>
                <a:gd name="connsiteY9" fmla="*/ 1614658 h 3088850"/>
                <a:gd name="connsiteX10" fmla="*/ 1274380 w 5202486"/>
                <a:gd name="connsiteY10" fmla="*/ 0 h 308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02486" h="3088850">
                  <a:moveTo>
                    <a:pt x="1274380" y="0"/>
                  </a:moveTo>
                  <a:lnTo>
                    <a:pt x="2600146" y="1332417"/>
                  </a:lnTo>
                  <a:lnTo>
                    <a:pt x="3905374" y="10563"/>
                  </a:lnTo>
                  <a:cubicBezTo>
                    <a:pt x="3908026" y="541263"/>
                    <a:pt x="3900702" y="1095237"/>
                    <a:pt x="3903354" y="1625937"/>
                  </a:cubicBezTo>
                  <a:lnTo>
                    <a:pt x="5202486" y="1628452"/>
                  </a:lnTo>
                  <a:lnTo>
                    <a:pt x="5135274" y="1739087"/>
                  </a:lnTo>
                  <a:cubicBezTo>
                    <a:pt x="4585109" y="2553437"/>
                    <a:pt x="3653417" y="3088850"/>
                    <a:pt x="2596673" y="3088850"/>
                  </a:cubicBezTo>
                  <a:cubicBezTo>
                    <a:pt x="1539929" y="3088850"/>
                    <a:pt x="608237" y="2553437"/>
                    <a:pt x="58073" y="1739087"/>
                  </a:cubicBezTo>
                  <a:lnTo>
                    <a:pt x="0" y="1643497"/>
                  </a:lnTo>
                  <a:lnTo>
                    <a:pt x="1268742" y="1614658"/>
                  </a:lnTo>
                  <a:cubicBezTo>
                    <a:pt x="1270621" y="1076439"/>
                    <a:pt x="1272501" y="538219"/>
                    <a:pt x="127438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자유형 33">
              <a:extLst>
                <a:ext uri="{FF2B5EF4-FFF2-40B4-BE49-F238E27FC236}">
                  <a16:creationId xmlns:a16="http://schemas.microsoft.com/office/drawing/2014/main" id="{F1F27A3B-7903-4122-8D43-67FBA3C3C3C0}"/>
                </a:ext>
              </a:extLst>
            </p:cNvPr>
            <p:cNvSpPr/>
            <p:nvPr/>
          </p:nvSpPr>
          <p:spPr>
            <a:xfrm>
              <a:off x="5015894" y="414040"/>
              <a:ext cx="6122896" cy="404141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3517 w 6122896"/>
                <a:gd name="connsiteY0" fmla="*/ 4648704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3061448 w 6122896"/>
                <a:gd name="connsiteY10" fmla="*/ 0 h 6122896"/>
                <a:gd name="connsiteX11" fmla="*/ 6122896 w 6122896"/>
                <a:gd name="connsiteY11" fmla="*/ 3061448 h 6122896"/>
                <a:gd name="connsiteX12" fmla="*/ 5985259 w 6122896"/>
                <a:gd name="connsiteY12" fmla="*/ 3971829 h 6122896"/>
                <a:gd name="connsiteX13" fmla="*/ 5962854 w 6122896"/>
                <a:gd name="connsiteY13" fmla="*/ 4033046 h 6122896"/>
                <a:gd name="connsiteX14" fmla="*/ 5046121 w 6122896"/>
                <a:gd name="connsiteY14" fmla="*/ 4041419 h 6122896"/>
                <a:gd name="connsiteX15" fmla="*/ 5038167 w 6122896"/>
                <a:gd name="connsiteY15" fmla="*/ 1486477 h 6122896"/>
                <a:gd name="connsiteX16" fmla="*/ 3060292 w 6122896"/>
                <a:gd name="connsiteY16" fmla="*/ 3462038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3517 w 6122896"/>
                <a:gd name="connsiteY0" fmla="*/ 4648704 h 6122896"/>
                <a:gd name="connsiteX1" fmla="*/ 4370149 w 6122896"/>
                <a:gd name="connsiteY1" fmla="*/ 3044609 h 6122896"/>
                <a:gd name="connsiteX2" fmla="*/ 4368129 w 6122896"/>
                <a:gd name="connsiteY2" fmla="*/ 4659983 h 6122896"/>
                <a:gd name="connsiteX3" fmla="*/ 5667261 w 6122896"/>
                <a:gd name="connsiteY3" fmla="*/ 4662498 h 6122896"/>
                <a:gd name="connsiteX4" fmla="*/ 5600049 w 6122896"/>
                <a:gd name="connsiteY4" fmla="*/ 4773133 h 6122896"/>
                <a:gd name="connsiteX5" fmla="*/ 3061448 w 6122896"/>
                <a:gd name="connsiteY5" fmla="*/ 6122896 h 6122896"/>
                <a:gd name="connsiteX6" fmla="*/ 522848 w 6122896"/>
                <a:gd name="connsiteY6" fmla="*/ 4773133 h 6122896"/>
                <a:gd name="connsiteX7" fmla="*/ 464775 w 6122896"/>
                <a:gd name="connsiteY7" fmla="*/ 4677543 h 6122896"/>
                <a:gd name="connsiteX8" fmla="*/ 1733517 w 6122896"/>
                <a:gd name="connsiteY8" fmla="*/ 4648704 h 6122896"/>
                <a:gd name="connsiteX9" fmla="*/ 3061448 w 6122896"/>
                <a:gd name="connsiteY9" fmla="*/ 0 h 6122896"/>
                <a:gd name="connsiteX10" fmla="*/ 6122896 w 6122896"/>
                <a:gd name="connsiteY10" fmla="*/ 3061448 h 6122896"/>
                <a:gd name="connsiteX11" fmla="*/ 5985259 w 6122896"/>
                <a:gd name="connsiteY11" fmla="*/ 3971829 h 6122896"/>
                <a:gd name="connsiteX12" fmla="*/ 5962854 w 6122896"/>
                <a:gd name="connsiteY12" fmla="*/ 4033046 h 6122896"/>
                <a:gd name="connsiteX13" fmla="*/ 5046121 w 6122896"/>
                <a:gd name="connsiteY13" fmla="*/ 4041419 h 6122896"/>
                <a:gd name="connsiteX14" fmla="*/ 5038167 w 6122896"/>
                <a:gd name="connsiteY14" fmla="*/ 1486477 h 6122896"/>
                <a:gd name="connsiteX15" fmla="*/ 3060292 w 6122896"/>
                <a:gd name="connsiteY15" fmla="*/ 3462038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3517 w 6122896"/>
                <a:gd name="connsiteY0" fmla="*/ 4648704 h 6122896"/>
                <a:gd name="connsiteX1" fmla="*/ 4368129 w 6122896"/>
                <a:gd name="connsiteY1" fmla="*/ 4659983 h 6122896"/>
                <a:gd name="connsiteX2" fmla="*/ 5667261 w 6122896"/>
                <a:gd name="connsiteY2" fmla="*/ 4662498 h 6122896"/>
                <a:gd name="connsiteX3" fmla="*/ 5600049 w 6122896"/>
                <a:gd name="connsiteY3" fmla="*/ 4773133 h 6122896"/>
                <a:gd name="connsiteX4" fmla="*/ 3061448 w 6122896"/>
                <a:gd name="connsiteY4" fmla="*/ 6122896 h 6122896"/>
                <a:gd name="connsiteX5" fmla="*/ 522848 w 6122896"/>
                <a:gd name="connsiteY5" fmla="*/ 4773133 h 6122896"/>
                <a:gd name="connsiteX6" fmla="*/ 464775 w 6122896"/>
                <a:gd name="connsiteY6" fmla="*/ 4677543 h 6122896"/>
                <a:gd name="connsiteX7" fmla="*/ 1733517 w 6122896"/>
                <a:gd name="connsiteY7" fmla="*/ 4648704 h 6122896"/>
                <a:gd name="connsiteX8" fmla="*/ 3061448 w 6122896"/>
                <a:gd name="connsiteY8" fmla="*/ 0 h 6122896"/>
                <a:gd name="connsiteX9" fmla="*/ 6122896 w 6122896"/>
                <a:gd name="connsiteY9" fmla="*/ 3061448 h 6122896"/>
                <a:gd name="connsiteX10" fmla="*/ 5985259 w 6122896"/>
                <a:gd name="connsiteY10" fmla="*/ 3971829 h 6122896"/>
                <a:gd name="connsiteX11" fmla="*/ 5962854 w 6122896"/>
                <a:gd name="connsiteY11" fmla="*/ 4033046 h 6122896"/>
                <a:gd name="connsiteX12" fmla="*/ 5046121 w 6122896"/>
                <a:gd name="connsiteY12" fmla="*/ 4041419 h 6122896"/>
                <a:gd name="connsiteX13" fmla="*/ 5038167 w 6122896"/>
                <a:gd name="connsiteY13" fmla="*/ 1486477 h 6122896"/>
                <a:gd name="connsiteX14" fmla="*/ 3060292 w 6122896"/>
                <a:gd name="connsiteY14" fmla="*/ 3462038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3517 w 6122896"/>
                <a:gd name="connsiteY0" fmla="*/ 4648704 h 6122896"/>
                <a:gd name="connsiteX1" fmla="*/ 5667261 w 6122896"/>
                <a:gd name="connsiteY1" fmla="*/ 4662498 h 6122896"/>
                <a:gd name="connsiteX2" fmla="*/ 5600049 w 6122896"/>
                <a:gd name="connsiteY2" fmla="*/ 4773133 h 6122896"/>
                <a:gd name="connsiteX3" fmla="*/ 3061448 w 6122896"/>
                <a:gd name="connsiteY3" fmla="*/ 6122896 h 6122896"/>
                <a:gd name="connsiteX4" fmla="*/ 522848 w 6122896"/>
                <a:gd name="connsiteY4" fmla="*/ 4773133 h 6122896"/>
                <a:gd name="connsiteX5" fmla="*/ 464775 w 6122896"/>
                <a:gd name="connsiteY5" fmla="*/ 4677543 h 6122896"/>
                <a:gd name="connsiteX6" fmla="*/ 1733517 w 6122896"/>
                <a:gd name="connsiteY6" fmla="*/ 4648704 h 6122896"/>
                <a:gd name="connsiteX7" fmla="*/ 3061448 w 6122896"/>
                <a:gd name="connsiteY7" fmla="*/ 0 h 6122896"/>
                <a:gd name="connsiteX8" fmla="*/ 6122896 w 6122896"/>
                <a:gd name="connsiteY8" fmla="*/ 3061448 h 6122896"/>
                <a:gd name="connsiteX9" fmla="*/ 5985259 w 6122896"/>
                <a:gd name="connsiteY9" fmla="*/ 3971829 h 6122896"/>
                <a:gd name="connsiteX10" fmla="*/ 5962854 w 6122896"/>
                <a:gd name="connsiteY10" fmla="*/ 4033046 h 6122896"/>
                <a:gd name="connsiteX11" fmla="*/ 5046121 w 6122896"/>
                <a:gd name="connsiteY11" fmla="*/ 4041419 h 6122896"/>
                <a:gd name="connsiteX12" fmla="*/ 5038167 w 6122896"/>
                <a:gd name="connsiteY12" fmla="*/ 1486477 h 6122896"/>
                <a:gd name="connsiteX13" fmla="*/ 3060292 w 6122896"/>
                <a:gd name="connsiteY13" fmla="*/ 3462038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3517 w 6122896"/>
                <a:gd name="connsiteY0" fmla="*/ 4648704 h 4786039"/>
                <a:gd name="connsiteX1" fmla="*/ 5667261 w 6122896"/>
                <a:gd name="connsiteY1" fmla="*/ 4662498 h 4786039"/>
                <a:gd name="connsiteX2" fmla="*/ 5600049 w 6122896"/>
                <a:gd name="connsiteY2" fmla="*/ 4773133 h 4786039"/>
                <a:gd name="connsiteX3" fmla="*/ 522848 w 6122896"/>
                <a:gd name="connsiteY3" fmla="*/ 4773133 h 4786039"/>
                <a:gd name="connsiteX4" fmla="*/ 464775 w 6122896"/>
                <a:gd name="connsiteY4" fmla="*/ 4677543 h 4786039"/>
                <a:gd name="connsiteX5" fmla="*/ 1733517 w 6122896"/>
                <a:gd name="connsiteY5" fmla="*/ 4648704 h 4786039"/>
                <a:gd name="connsiteX6" fmla="*/ 3061448 w 6122896"/>
                <a:gd name="connsiteY6" fmla="*/ 0 h 4786039"/>
                <a:gd name="connsiteX7" fmla="*/ 6122896 w 6122896"/>
                <a:gd name="connsiteY7" fmla="*/ 3061448 h 4786039"/>
                <a:gd name="connsiteX8" fmla="*/ 5985259 w 6122896"/>
                <a:gd name="connsiteY8" fmla="*/ 3971829 h 4786039"/>
                <a:gd name="connsiteX9" fmla="*/ 5962854 w 6122896"/>
                <a:gd name="connsiteY9" fmla="*/ 4033046 h 4786039"/>
                <a:gd name="connsiteX10" fmla="*/ 5046121 w 6122896"/>
                <a:gd name="connsiteY10" fmla="*/ 4041419 h 4786039"/>
                <a:gd name="connsiteX11" fmla="*/ 5038167 w 6122896"/>
                <a:gd name="connsiteY11" fmla="*/ 1486477 h 4786039"/>
                <a:gd name="connsiteX12" fmla="*/ 3060292 w 6122896"/>
                <a:gd name="connsiteY12" fmla="*/ 3462038 h 4786039"/>
                <a:gd name="connsiteX13" fmla="*/ 1075767 w 6122896"/>
                <a:gd name="connsiteY13" fmla="*/ 1485467 h 4786039"/>
                <a:gd name="connsiteX14" fmla="*/ 1061163 w 6122896"/>
                <a:gd name="connsiteY14" fmla="*/ 4029847 h 4786039"/>
                <a:gd name="connsiteX15" fmla="*/ 156578 w 6122896"/>
                <a:gd name="connsiteY15" fmla="*/ 4023580 h 4786039"/>
                <a:gd name="connsiteX16" fmla="*/ 137637 w 6122896"/>
                <a:gd name="connsiteY16" fmla="*/ 3971829 h 4786039"/>
                <a:gd name="connsiteX17" fmla="*/ 0 w 6122896"/>
                <a:gd name="connsiteY17" fmla="*/ 3061448 h 4786039"/>
                <a:gd name="connsiteX18" fmla="*/ 3061448 w 6122896"/>
                <a:gd name="connsiteY18" fmla="*/ 0 h 4786039"/>
                <a:gd name="connsiteX0" fmla="*/ 1733517 w 6122896"/>
                <a:gd name="connsiteY0" fmla="*/ 4648704 h 4773133"/>
                <a:gd name="connsiteX1" fmla="*/ 5667261 w 6122896"/>
                <a:gd name="connsiteY1" fmla="*/ 4662498 h 4773133"/>
                <a:gd name="connsiteX2" fmla="*/ 522848 w 6122896"/>
                <a:gd name="connsiteY2" fmla="*/ 4773133 h 4773133"/>
                <a:gd name="connsiteX3" fmla="*/ 464775 w 6122896"/>
                <a:gd name="connsiteY3" fmla="*/ 4677543 h 4773133"/>
                <a:gd name="connsiteX4" fmla="*/ 1733517 w 6122896"/>
                <a:gd name="connsiteY4" fmla="*/ 4648704 h 4773133"/>
                <a:gd name="connsiteX5" fmla="*/ 3061448 w 6122896"/>
                <a:gd name="connsiteY5" fmla="*/ 0 h 4773133"/>
                <a:gd name="connsiteX6" fmla="*/ 6122896 w 6122896"/>
                <a:gd name="connsiteY6" fmla="*/ 3061448 h 4773133"/>
                <a:gd name="connsiteX7" fmla="*/ 5985259 w 6122896"/>
                <a:gd name="connsiteY7" fmla="*/ 3971829 h 4773133"/>
                <a:gd name="connsiteX8" fmla="*/ 5962854 w 6122896"/>
                <a:gd name="connsiteY8" fmla="*/ 4033046 h 4773133"/>
                <a:gd name="connsiteX9" fmla="*/ 5046121 w 6122896"/>
                <a:gd name="connsiteY9" fmla="*/ 4041419 h 4773133"/>
                <a:gd name="connsiteX10" fmla="*/ 5038167 w 6122896"/>
                <a:gd name="connsiteY10" fmla="*/ 1486477 h 4773133"/>
                <a:gd name="connsiteX11" fmla="*/ 3060292 w 6122896"/>
                <a:gd name="connsiteY11" fmla="*/ 3462038 h 4773133"/>
                <a:gd name="connsiteX12" fmla="*/ 1075767 w 6122896"/>
                <a:gd name="connsiteY12" fmla="*/ 1485467 h 4773133"/>
                <a:gd name="connsiteX13" fmla="*/ 1061163 w 6122896"/>
                <a:gd name="connsiteY13" fmla="*/ 4029847 h 4773133"/>
                <a:gd name="connsiteX14" fmla="*/ 156578 w 6122896"/>
                <a:gd name="connsiteY14" fmla="*/ 4023580 h 4773133"/>
                <a:gd name="connsiteX15" fmla="*/ 137637 w 6122896"/>
                <a:gd name="connsiteY15" fmla="*/ 3971829 h 4773133"/>
                <a:gd name="connsiteX16" fmla="*/ 0 w 6122896"/>
                <a:gd name="connsiteY16" fmla="*/ 3061448 h 4773133"/>
                <a:gd name="connsiteX17" fmla="*/ 3061448 w 6122896"/>
                <a:gd name="connsiteY17" fmla="*/ 0 h 4773133"/>
                <a:gd name="connsiteX0" fmla="*/ 1733517 w 6122896"/>
                <a:gd name="connsiteY0" fmla="*/ 4648704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1733517 w 6122896"/>
                <a:gd name="connsiteY3" fmla="*/ 4648704 h 4773133"/>
                <a:gd name="connsiteX4" fmla="*/ 3061448 w 6122896"/>
                <a:gd name="connsiteY4" fmla="*/ 0 h 4773133"/>
                <a:gd name="connsiteX5" fmla="*/ 6122896 w 6122896"/>
                <a:gd name="connsiteY5" fmla="*/ 3061448 h 4773133"/>
                <a:gd name="connsiteX6" fmla="*/ 5985259 w 6122896"/>
                <a:gd name="connsiteY6" fmla="*/ 3971829 h 4773133"/>
                <a:gd name="connsiteX7" fmla="*/ 5962854 w 6122896"/>
                <a:gd name="connsiteY7" fmla="*/ 4033046 h 4773133"/>
                <a:gd name="connsiteX8" fmla="*/ 5046121 w 6122896"/>
                <a:gd name="connsiteY8" fmla="*/ 4041419 h 4773133"/>
                <a:gd name="connsiteX9" fmla="*/ 5038167 w 6122896"/>
                <a:gd name="connsiteY9" fmla="*/ 1486477 h 4773133"/>
                <a:gd name="connsiteX10" fmla="*/ 3060292 w 6122896"/>
                <a:gd name="connsiteY10" fmla="*/ 3462038 h 4773133"/>
                <a:gd name="connsiteX11" fmla="*/ 1075767 w 6122896"/>
                <a:gd name="connsiteY11" fmla="*/ 1485467 h 4773133"/>
                <a:gd name="connsiteX12" fmla="*/ 1061163 w 6122896"/>
                <a:gd name="connsiteY12" fmla="*/ 4029847 h 4773133"/>
                <a:gd name="connsiteX13" fmla="*/ 156578 w 6122896"/>
                <a:gd name="connsiteY13" fmla="*/ 4023580 h 4773133"/>
                <a:gd name="connsiteX14" fmla="*/ 137637 w 6122896"/>
                <a:gd name="connsiteY14" fmla="*/ 3971829 h 4773133"/>
                <a:gd name="connsiteX15" fmla="*/ 0 w 6122896"/>
                <a:gd name="connsiteY15" fmla="*/ 3061448 h 4773133"/>
                <a:gd name="connsiteX16" fmla="*/ 3061448 w 6122896"/>
                <a:gd name="connsiteY16" fmla="*/ 0 h 4773133"/>
                <a:gd name="connsiteX0" fmla="*/ 464775 w 6122896"/>
                <a:gd name="connsiteY0" fmla="*/ 4677543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3061448 w 6122896"/>
                <a:gd name="connsiteY3" fmla="*/ 0 h 4773133"/>
                <a:gd name="connsiteX4" fmla="*/ 6122896 w 6122896"/>
                <a:gd name="connsiteY4" fmla="*/ 3061448 h 4773133"/>
                <a:gd name="connsiteX5" fmla="*/ 5985259 w 6122896"/>
                <a:gd name="connsiteY5" fmla="*/ 3971829 h 4773133"/>
                <a:gd name="connsiteX6" fmla="*/ 5962854 w 6122896"/>
                <a:gd name="connsiteY6" fmla="*/ 4033046 h 4773133"/>
                <a:gd name="connsiteX7" fmla="*/ 5046121 w 6122896"/>
                <a:gd name="connsiteY7" fmla="*/ 4041419 h 4773133"/>
                <a:gd name="connsiteX8" fmla="*/ 5038167 w 6122896"/>
                <a:gd name="connsiteY8" fmla="*/ 1486477 h 4773133"/>
                <a:gd name="connsiteX9" fmla="*/ 3060292 w 6122896"/>
                <a:gd name="connsiteY9" fmla="*/ 3462038 h 4773133"/>
                <a:gd name="connsiteX10" fmla="*/ 1075767 w 6122896"/>
                <a:gd name="connsiteY10" fmla="*/ 1485467 h 4773133"/>
                <a:gd name="connsiteX11" fmla="*/ 1061163 w 6122896"/>
                <a:gd name="connsiteY11" fmla="*/ 4029847 h 4773133"/>
                <a:gd name="connsiteX12" fmla="*/ 156578 w 6122896"/>
                <a:gd name="connsiteY12" fmla="*/ 4023580 h 4773133"/>
                <a:gd name="connsiteX13" fmla="*/ 137637 w 6122896"/>
                <a:gd name="connsiteY13" fmla="*/ 3971829 h 4773133"/>
                <a:gd name="connsiteX14" fmla="*/ 0 w 6122896"/>
                <a:gd name="connsiteY14" fmla="*/ 3061448 h 4773133"/>
                <a:gd name="connsiteX15" fmla="*/ 3061448 w 6122896"/>
                <a:gd name="connsiteY15" fmla="*/ 0 h 4773133"/>
                <a:gd name="connsiteX0" fmla="*/ 3061448 w 6122896"/>
                <a:gd name="connsiteY0" fmla="*/ 0 h 4041419"/>
                <a:gd name="connsiteX1" fmla="*/ 6122896 w 6122896"/>
                <a:gd name="connsiteY1" fmla="*/ 3061448 h 4041419"/>
                <a:gd name="connsiteX2" fmla="*/ 5985259 w 6122896"/>
                <a:gd name="connsiteY2" fmla="*/ 3971829 h 4041419"/>
                <a:gd name="connsiteX3" fmla="*/ 5962854 w 6122896"/>
                <a:gd name="connsiteY3" fmla="*/ 4033046 h 4041419"/>
                <a:gd name="connsiteX4" fmla="*/ 5046121 w 6122896"/>
                <a:gd name="connsiteY4" fmla="*/ 4041419 h 4041419"/>
                <a:gd name="connsiteX5" fmla="*/ 5038167 w 6122896"/>
                <a:gd name="connsiteY5" fmla="*/ 1486477 h 4041419"/>
                <a:gd name="connsiteX6" fmla="*/ 3060292 w 6122896"/>
                <a:gd name="connsiteY6" fmla="*/ 3462038 h 4041419"/>
                <a:gd name="connsiteX7" fmla="*/ 1075767 w 6122896"/>
                <a:gd name="connsiteY7" fmla="*/ 1485467 h 4041419"/>
                <a:gd name="connsiteX8" fmla="*/ 1061163 w 6122896"/>
                <a:gd name="connsiteY8" fmla="*/ 4029847 h 4041419"/>
                <a:gd name="connsiteX9" fmla="*/ 156578 w 6122896"/>
                <a:gd name="connsiteY9" fmla="*/ 4023580 h 4041419"/>
                <a:gd name="connsiteX10" fmla="*/ 137637 w 6122896"/>
                <a:gd name="connsiteY10" fmla="*/ 3971829 h 4041419"/>
                <a:gd name="connsiteX11" fmla="*/ 0 w 6122896"/>
                <a:gd name="connsiteY11" fmla="*/ 3061448 h 4041419"/>
                <a:gd name="connsiteX12" fmla="*/ 3061448 w 6122896"/>
                <a:gd name="connsiteY12" fmla="*/ 0 h 404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22896" h="4041419">
                  <a:moveTo>
                    <a:pt x="3061448" y="0"/>
                  </a:moveTo>
                  <a:cubicBezTo>
                    <a:pt x="4752239" y="0"/>
                    <a:pt x="6122896" y="1370657"/>
                    <a:pt x="6122896" y="3061448"/>
                  </a:cubicBezTo>
                  <a:cubicBezTo>
                    <a:pt x="6122896" y="3378471"/>
                    <a:pt x="6074709" y="3684240"/>
                    <a:pt x="5985259" y="3971829"/>
                  </a:cubicBezTo>
                  <a:lnTo>
                    <a:pt x="5962854" y="4033046"/>
                  </a:lnTo>
                  <a:lnTo>
                    <a:pt x="5046121" y="4041419"/>
                  </a:lnTo>
                  <a:cubicBezTo>
                    <a:pt x="5043470" y="3189772"/>
                    <a:pt x="5040818" y="2338124"/>
                    <a:pt x="5038167" y="1486477"/>
                  </a:cubicBezTo>
                  <a:lnTo>
                    <a:pt x="3060292" y="3462038"/>
                  </a:lnTo>
                  <a:lnTo>
                    <a:pt x="1075767" y="1485467"/>
                  </a:lnTo>
                  <a:lnTo>
                    <a:pt x="1061163" y="4029847"/>
                  </a:lnTo>
                  <a:lnTo>
                    <a:pt x="156578" y="4023580"/>
                  </a:lnTo>
                  <a:lnTo>
                    <a:pt x="137637" y="3971829"/>
                  </a:lnTo>
                  <a:cubicBezTo>
                    <a:pt x="48187" y="3684240"/>
                    <a:pt x="0" y="3378471"/>
                    <a:pt x="0" y="3061448"/>
                  </a:cubicBezTo>
                  <a:cubicBezTo>
                    <a:pt x="0" y="1370657"/>
                    <a:pt x="1370657" y="0"/>
                    <a:pt x="30614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Picture Placeholder 1"/>
          <p:cNvSpPr>
            <a:spLocks noGrp="1"/>
          </p:cNvSpPr>
          <p:nvPr>
            <p:ph type="pic" idx="10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idx="11"/>
          </p:nvPr>
        </p:nvSpPr>
        <p:spPr/>
      </p:sp>
    </p:spTree>
    <p:extLst>
      <p:ext uri="{BB962C8B-B14F-4D97-AF65-F5344CB8AC3E}">
        <p14:creationId xmlns:p14="http://schemas.microsoft.com/office/powerpoint/2010/main" val="4050575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0" name="Chart 8">
            <a:extLst>
              <a:ext uri="{FF2B5EF4-FFF2-40B4-BE49-F238E27FC236}">
                <a16:creationId xmlns:a16="http://schemas.microsoft.com/office/drawing/2014/main" id="{4BE5E914-EF9E-4C0C-9687-B0A380DD17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5283156"/>
              </p:ext>
            </p:extLst>
          </p:nvPr>
        </p:nvGraphicFramePr>
        <p:xfrm>
          <a:off x="803257" y="3085607"/>
          <a:ext cx="5546267" cy="2900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DA82F666-B05E-4EC3-9AC5-A5FD5AF1A063}"/>
              </a:ext>
            </a:extLst>
          </p:cNvPr>
          <p:cNvSpPr txBox="1"/>
          <p:nvPr/>
        </p:nvSpPr>
        <p:spPr>
          <a:xfrm>
            <a:off x="1273532" y="4562595"/>
            <a:ext cx="655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DE6475-F71F-4011-8745-1FA50E06A2F5}"/>
              </a:ext>
            </a:extLst>
          </p:cNvPr>
          <p:cNvSpPr txBox="1"/>
          <p:nvPr/>
        </p:nvSpPr>
        <p:spPr>
          <a:xfrm>
            <a:off x="2589885" y="4272073"/>
            <a:ext cx="655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60%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267285B-5410-4683-A76B-2D34A95CB5E8}"/>
              </a:ext>
            </a:extLst>
          </p:cNvPr>
          <p:cNvSpPr txBox="1"/>
          <p:nvPr/>
        </p:nvSpPr>
        <p:spPr>
          <a:xfrm>
            <a:off x="3906238" y="3487664"/>
            <a:ext cx="655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90%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0853B4-D5C1-4D85-98B8-C409FD1F991D}"/>
              </a:ext>
            </a:extLst>
          </p:cNvPr>
          <p:cNvSpPr txBox="1"/>
          <p:nvPr/>
        </p:nvSpPr>
        <p:spPr>
          <a:xfrm>
            <a:off x="5222591" y="3770790"/>
            <a:ext cx="655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80%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C5C760-B9F7-4676-8FDA-4661F5C63CD8}"/>
              </a:ext>
            </a:extLst>
          </p:cNvPr>
          <p:cNvSpPr txBox="1"/>
          <p:nvPr/>
        </p:nvSpPr>
        <p:spPr>
          <a:xfrm>
            <a:off x="1131817" y="5906832"/>
            <a:ext cx="939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2"/>
                </a:solidFill>
                <a:cs typeface="Arial" pitchFamily="34" charset="0"/>
              </a:rPr>
              <a:t>Text Here</a:t>
            </a:r>
            <a:endParaRPr lang="ko-KR" altLang="en-US" sz="1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EADE69-7972-4527-BCF9-22994B3CA968}"/>
              </a:ext>
            </a:extLst>
          </p:cNvPr>
          <p:cNvSpPr txBox="1"/>
          <p:nvPr/>
        </p:nvSpPr>
        <p:spPr>
          <a:xfrm>
            <a:off x="2448170" y="5906832"/>
            <a:ext cx="939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Text Here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18CFA7F-26E6-4866-B4B5-26621FEEDBC7}"/>
              </a:ext>
            </a:extLst>
          </p:cNvPr>
          <p:cNvSpPr txBox="1"/>
          <p:nvPr/>
        </p:nvSpPr>
        <p:spPr>
          <a:xfrm>
            <a:off x="3764523" y="5906832"/>
            <a:ext cx="939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4"/>
                </a:solidFill>
                <a:cs typeface="Arial" pitchFamily="34" charset="0"/>
              </a:rPr>
              <a:t>Text Here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80E77F0-778D-4B95-BE08-ED8C51198232}"/>
              </a:ext>
            </a:extLst>
          </p:cNvPr>
          <p:cNvSpPr txBox="1"/>
          <p:nvPr/>
        </p:nvSpPr>
        <p:spPr>
          <a:xfrm>
            <a:off x="5080876" y="5906832"/>
            <a:ext cx="939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3"/>
                </a:solidFill>
                <a:cs typeface="Arial" pitchFamily="34" charset="0"/>
              </a:rPr>
              <a:t>Text Here</a:t>
            </a:r>
            <a:endParaRPr lang="ko-KR" altLang="en-US" sz="1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9" name="Isosceles Triangle 6">
            <a:extLst>
              <a:ext uri="{FF2B5EF4-FFF2-40B4-BE49-F238E27FC236}">
                <a16:creationId xmlns:a16="http://schemas.microsoft.com/office/drawing/2014/main" id="{0AC1EE22-5C73-42BC-8948-0B88BA4DBD88}"/>
              </a:ext>
            </a:extLst>
          </p:cNvPr>
          <p:cNvSpPr/>
          <p:nvPr/>
        </p:nvSpPr>
        <p:spPr>
          <a:xfrm>
            <a:off x="1267251" y="3982531"/>
            <a:ext cx="668234" cy="57606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Isosceles Triangle 18">
            <a:extLst>
              <a:ext uri="{FF2B5EF4-FFF2-40B4-BE49-F238E27FC236}">
                <a16:creationId xmlns:a16="http://schemas.microsoft.com/office/drawing/2014/main" id="{A58CC5D3-63E4-4DBA-8C3C-9BC483D4EEAD}"/>
              </a:ext>
            </a:extLst>
          </p:cNvPr>
          <p:cNvSpPr/>
          <p:nvPr/>
        </p:nvSpPr>
        <p:spPr>
          <a:xfrm>
            <a:off x="2583604" y="3704013"/>
            <a:ext cx="668234" cy="57606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Isosceles Triangle 19">
            <a:extLst>
              <a:ext uri="{FF2B5EF4-FFF2-40B4-BE49-F238E27FC236}">
                <a16:creationId xmlns:a16="http://schemas.microsoft.com/office/drawing/2014/main" id="{EDF855EC-E6C5-4419-B5C5-E7029188167C}"/>
              </a:ext>
            </a:extLst>
          </p:cNvPr>
          <p:cNvSpPr/>
          <p:nvPr/>
        </p:nvSpPr>
        <p:spPr>
          <a:xfrm>
            <a:off x="3899957" y="2910091"/>
            <a:ext cx="668234" cy="576064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Isosceles Triangle 20">
            <a:extLst>
              <a:ext uri="{FF2B5EF4-FFF2-40B4-BE49-F238E27FC236}">
                <a16:creationId xmlns:a16="http://schemas.microsoft.com/office/drawing/2014/main" id="{0086EBC6-1C09-4604-A3FB-E167F8EB95A5}"/>
              </a:ext>
            </a:extLst>
          </p:cNvPr>
          <p:cNvSpPr/>
          <p:nvPr/>
        </p:nvSpPr>
        <p:spPr>
          <a:xfrm>
            <a:off x="5216310" y="3192514"/>
            <a:ext cx="668234" cy="57606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A78876ED-23E9-4790-854B-759FD696F155}"/>
              </a:ext>
            </a:extLst>
          </p:cNvPr>
          <p:cNvGrpSpPr/>
          <p:nvPr/>
        </p:nvGrpSpPr>
        <p:grpSpPr>
          <a:xfrm>
            <a:off x="7309501" y="1860116"/>
            <a:ext cx="3996000" cy="865797"/>
            <a:chOff x="7309501" y="1773026"/>
            <a:chExt cx="3996000" cy="865797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54355BE-860B-4FBF-A708-F835D4872681}"/>
                </a:ext>
              </a:extLst>
            </p:cNvPr>
            <p:cNvSpPr txBox="1"/>
            <p:nvPr/>
          </p:nvSpPr>
          <p:spPr>
            <a:xfrm>
              <a:off x="7309501" y="1992492"/>
              <a:ext cx="399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3044792-3D5A-4A88-99E1-6CBC1292AD13}"/>
                </a:ext>
              </a:extLst>
            </p:cNvPr>
            <p:cNvSpPr txBox="1"/>
            <p:nvPr/>
          </p:nvSpPr>
          <p:spPr>
            <a:xfrm>
              <a:off x="7309501" y="1773026"/>
              <a:ext cx="3996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4EFB5787-453C-4FB8-A86A-26A28A8CE9ED}"/>
              </a:ext>
            </a:extLst>
          </p:cNvPr>
          <p:cNvGrpSpPr/>
          <p:nvPr/>
        </p:nvGrpSpPr>
        <p:grpSpPr>
          <a:xfrm>
            <a:off x="7309501" y="3017239"/>
            <a:ext cx="3996000" cy="865797"/>
            <a:chOff x="7309501" y="2930149"/>
            <a:chExt cx="3996000" cy="865797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B20CA0C-A3E1-4E5B-B37A-AA3B8B6625D8}"/>
                </a:ext>
              </a:extLst>
            </p:cNvPr>
            <p:cNvSpPr txBox="1"/>
            <p:nvPr/>
          </p:nvSpPr>
          <p:spPr>
            <a:xfrm>
              <a:off x="7309501" y="3149615"/>
              <a:ext cx="399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BC0404B-D446-4D91-BD27-794A4DFAF758}"/>
                </a:ext>
              </a:extLst>
            </p:cNvPr>
            <p:cNvSpPr txBox="1"/>
            <p:nvPr/>
          </p:nvSpPr>
          <p:spPr>
            <a:xfrm>
              <a:off x="7309501" y="2930149"/>
              <a:ext cx="3996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10F653D-27B3-4741-81AF-FD431ED8A20F}"/>
              </a:ext>
            </a:extLst>
          </p:cNvPr>
          <p:cNvGrpSpPr/>
          <p:nvPr/>
        </p:nvGrpSpPr>
        <p:grpSpPr>
          <a:xfrm>
            <a:off x="7309501" y="4174362"/>
            <a:ext cx="3996000" cy="865797"/>
            <a:chOff x="7309501" y="4087272"/>
            <a:chExt cx="3996000" cy="865797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C929CB0-BC08-4512-A37C-BDE37AA2BC67}"/>
                </a:ext>
              </a:extLst>
            </p:cNvPr>
            <p:cNvSpPr txBox="1"/>
            <p:nvPr/>
          </p:nvSpPr>
          <p:spPr>
            <a:xfrm>
              <a:off x="7309501" y="4306738"/>
              <a:ext cx="399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66B2146-CD1E-41D1-836D-AEF54106CC9A}"/>
                </a:ext>
              </a:extLst>
            </p:cNvPr>
            <p:cNvSpPr txBox="1"/>
            <p:nvPr/>
          </p:nvSpPr>
          <p:spPr>
            <a:xfrm>
              <a:off x="7309501" y="4087272"/>
              <a:ext cx="3996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D85FE665-4F1F-439E-9F93-56AB25189F87}"/>
              </a:ext>
            </a:extLst>
          </p:cNvPr>
          <p:cNvGrpSpPr/>
          <p:nvPr/>
        </p:nvGrpSpPr>
        <p:grpSpPr>
          <a:xfrm>
            <a:off x="7309501" y="5331486"/>
            <a:ext cx="3996000" cy="865797"/>
            <a:chOff x="7309501" y="5244396"/>
            <a:chExt cx="3996000" cy="865797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D547DF7-6D7D-4C20-9551-B6EE4979862D}"/>
                </a:ext>
              </a:extLst>
            </p:cNvPr>
            <p:cNvSpPr txBox="1"/>
            <p:nvPr/>
          </p:nvSpPr>
          <p:spPr>
            <a:xfrm>
              <a:off x="7309501" y="5463862"/>
              <a:ext cx="399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882F053-ACD9-4BA0-8968-3A66ED3C9752}"/>
                </a:ext>
              </a:extLst>
            </p:cNvPr>
            <p:cNvSpPr txBox="1"/>
            <p:nvPr/>
          </p:nvSpPr>
          <p:spPr>
            <a:xfrm>
              <a:off x="7309501" y="5244396"/>
              <a:ext cx="3996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73" name="그룹 19">
            <a:extLst>
              <a:ext uri="{FF2B5EF4-FFF2-40B4-BE49-F238E27FC236}">
                <a16:creationId xmlns:a16="http://schemas.microsoft.com/office/drawing/2014/main" id="{31F49D98-8A84-4F0E-85C7-69EF7946BF28}"/>
              </a:ext>
            </a:extLst>
          </p:cNvPr>
          <p:cNvGrpSpPr>
            <a:grpSpLocks noChangeAspect="1"/>
          </p:cNvGrpSpPr>
          <p:nvPr/>
        </p:nvGrpSpPr>
        <p:grpSpPr>
          <a:xfrm>
            <a:off x="3700849" y="1754211"/>
            <a:ext cx="1066450" cy="1066450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74" name="타원 4">
              <a:extLst>
                <a:ext uri="{FF2B5EF4-FFF2-40B4-BE49-F238E27FC236}">
                  <a16:creationId xmlns:a16="http://schemas.microsoft.com/office/drawing/2014/main" id="{5BD07E35-8C05-4BFA-A7A3-A72DA6FAD5D5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자유형 18">
              <a:extLst>
                <a:ext uri="{FF2B5EF4-FFF2-40B4-BE49-F238E27FC236}">
                  <a16:creationId xmlns:a16="http://schemas.microsoft.com/office/drawing/2014/main" id="{F753D364-0C2C-4B0C-8142-1F050EEDC910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3">
            <a:extLst>
              <a:ext uri="{FF2B5EF4-FFF2-40B4-BE49-F238E27FC236}">
                <a16:creationId xmlns:a16="http://schemas.microsoft.com/office/drawing/2014/main" id="{7093C66D-1BE6-42A8-8B21-0277B5DEB430}"/>
              </a:ext>
            </a:extLst>
          </p:cNvPr>
          <p:cNvGrpSpPr>
            <a:grpSpLocks noChangeAspect="1"/>
          </p:cNvGrpSpPr>
          <p:nvPr/>
        </p:nvGrpSpPr>
        <p:grpSpPr>
          <a:xfrm>
            <a:off x="6740787" y="3171149"/>
            <a:ext cx="294709" cy="560221"/>
            <a:chOff x="9488342" y="-16255"/>
            <a:chExt cx="2802018" cy="5326445"/>
          </a:xfrm>
        </p:grpSpPr>
        <p:sp>
          <p:nvSpPr>
            <p:cNvPr id="77" name="이등변 삼각형 66">
              <a:extLst>
                <a:ext uri="{FF2B5EF4-FFF2-40B4-BE49-F238E27FC236}">
                  <a16:creationId xmlns:a16="http://schemas.microsoft.com/office/drawing/2014/main" id="{F956A19F-B081-4FC8-8331-9F024A8BF63D}"/>
                </a:ext>
              </a:extLst>
            </p:cNvPr>
            <p:cNvSpPr/>
            <p:nvPr/>
          </p:nvSpPr>
          <p:spPr>
            <a:xfrm rot="7280102">
              <a:off x="892078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이등변 삼각형 68">
              <a:extLst>
                <a:ext uri="{FF2B5EF4-FFF2-40B4-BE49-F238E27FC236}">
                  <a16:creationId xmlns:a16="http://schemas.microsoft.com/office/drawing/2014/main" id="{7994EE26-EC2D-4C2B-ABF2-1DCFCCEE603B}"/>
                </a:ext>
              </a:extLst>
            </p:cNvPr>
            <p:cNvSpPr/>
            <p:nvPr/>
          </p:nvSpPr>
          <p:spPr>
            <a:xfrm rot="14319898" flipH="1">
              <a:off x="968497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이등변 삼각형 69">
              <a:extLst>
                <a:ext uri="{FF2B5EF4-FFF2-40B4-BE49-F238E27FC236}">
                  <a16:creationId xmlns:a16="http://schemas.microsoft.com/office/drawing/2014/main" id="{4417F86C-71A3-4A83-A13A-04EF29AFAF42}"/>
                </a:ext>
              </a:extLst>
            </p:cNvPr>
            <p:cNvSpPr/>
            <p:nvPr/>
          </p:nvSpPr>
          <p:spPr>
            <a:xfrm rot="1818926" flipH="1">
              <a:off x="9488342" y="1768039"/>
              <a:ext cx="1891102" cy="1469977"/>
            </a:xfrm>
            <a:prstGeom prst="triangle">
              <a:avLst>
                <a:gd name="adj" fmla="val 4488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이등변 삼각형 70">
              <a:extLst>
                <a:ext uri="{FF2B5EF4-FFF2-40B4-BE49-F238E27FC236}">
                  <a16:creationId xmlns:a16="http://schemas.microsoft.com/office/drawing/2014/main" id="{EEFC6450-E84E-4302-8DC3-D87BCC7A2FDA}"/>
                </a:ext>
              </a:extLst>
            </p:cNvPr>
            <p:cNvSpPr/>
            <p:nvPr/>
          </p:nvSpPr>
          <p:spPr>
            <a:xfrm rot="19781074">
              <a:off x="10367026" y="1759904"/>
              <a:ext cx="1923334" cy="1469977"/>
            </a:xfrm>
            <a:prstGeom prst="triangle">
              <a:avLst>
                <a:gd name="adj" fmla="val 4537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이등변 삼각형 71">
              <a:extLst>
                <a:ext uri="{FF2B5EF4-FFF2-40B4-BE49-F238E27FC236}">
                  <a16:creationId xmlns:a16="http://schemas.microsoft.com/office/drawing/2014/main" id="{D1BD5296-A839-42B1-B2A5-B1398321F9EE}"/>
                </a:ext>
              </a:extLst>
            </p:cNvPr>
            <p:cNvSpPr/>
            <p:nvPr/>
          </p:nvSpPr>
          <p:spPr>
            <a:xfrm rot="3287817">
              <a:off x="8994438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이등변 삼각형 72">
              <a:extLst>
                <a:ext uri="{FF2B5EF4-FFF2-40B4-BE49-F238E27FC236}">
                  <a16:creationId xmlns:a16="http://schemas.microsoft.com/office/drawing/2014/main" id="{B11DB0DC-51C0-413C-89B5-CD0BD795BE23}"/>
                </a:ext>
              </a:extLst>
            </p:cNvPr>
            <p:cNvSpPr/>
            <p:nvPr/>
          </p:nvSpPr>
          <p:spPr>
            <a:xfrm rot="18312183" flipH="1">
              <a:off x="9983775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3" name="그룹 36">
            <a:extLst>
              <a:ext uri="{FF2B5EF4-FFF2-40B4-BE49-F238E27FC236}">
                <a16:creationId xmlns:a16="http://schemas.microsoft.com/office/drawing/2014/main" id="{6A4DCEBC-158C-42A4-B9F7-04028E180D37}"/>
              </a:ext>
            </a:extLst>
          </p:cNvPr>
          <p:cNvGrpSpPr>
            <a:grpSpLocks noChangeAspect="1"/>
          </p:cNvGrpSpPr>
          <p:nvPr/>
        </p:nvGrpSpPr>
        <p:grpSpPr>
          <a:xfrm>
            <a:off x="6609192" y="4329394"/>
            <a:ext cx="557898" cy="556857"/>
            <a:chOff x="5015894" y="414040"/>
            <a:chExt cx="6122896" cy="6111462"/>
          </a:xfrm>
          <a:solidFill>
            <a:schemeClr val="accent1"/>
          </a:solidFill>
        </p:grpSpPr>
        <p:sp>
          <p:nvSpPr>
            <p:cNvPr id="84" name="자유형 35">
              <a:extLst>
                <a:ext uri="{FF2B5EF4-FFF2-40B4-BE49-F238E27FC236}">
                  <a16:creationId xmlns:a16="http://schemas.microsoft.com/office/drawing/2014/main" id="{30A269AA-6586-48D1-93F3-48093149729A}"/>
                </a:ext>
              </a:extLst>
            </p:cNvPr>
            <p:cNvSpPr/>
            <p:nvPr/>
          </p:nvSpPr>
          <p:spPr>
            <a:xfrm>
              <a:off x="5476097" y="3436653"/>
              <a:ext cx="5202486" cy="308884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9155 w 6164486"/>
                <a:gd name="connsiteY0" fmla="*/ 3034046 h 6122896"/>
                <a:gd name="connsiteX1" fmla="*/ 3064921 w 6164486"/>
                <a:gd name="connsiteY1" fmla="*/ 4366463 h 6122896"/>
                <a:gd name="connsiteX2" fmla="*/ 4370149 w 6164486"/>
                <a:gd name="connsiteY2" fmla="*/ 3044609 h 6122896"/>
                <a:gd name="connsiteX3" fmla="*/ 4368129 w 6164486"/>
                <a:gd name="connsiteY3" fmla="*/ 4659983 h 6122896"/>
                <a:gd name="connsiteX4" fmla="*/ 5667261 w 6164486"/>
                <a:gd name="connsiteY4" fmla="*/ 4662498 h 6122896"/>
                <a:gd name="connsiteX5" fmla="*/ 5600049 w 6164486"/>
                <a:gd name="connsiteY5" fmla="*/ 4773133 h 6122896"/>
                <a:gd name="connsiteX6" fmla="*/ 3061448 w 6164486"/>
                <a:gd name="connsiteY6" fmla="*/ 6122896 h 6122896"/>
                <a:gd name="connsiteX7" fmla="*/ 522848 w 6164486"/>
                <a:gd name="connsiteY7" fmla="*/ 4773133 h 6122896"/>
                <a:gd name="connsiteX8" fmla="*/ 464775 w 6164486"/>
                <a:gd name="connsiteY8" fmla="*/ 4677543 h 6122896"/>
                <a:gd name="connsiteX9" fmla="*/ 1733517 w 6164486"/>
                <a:gd name="connsiteY9" fmla="*/ 4648704 h 6122896"/>
                <a:gd name="connsiteX10" fmla="*/ 1739155 w 6164486"/>
                <a:gd name="connsiteY10" fmla="*/ 3034046 h 6122896"/>
                <a:gd name="connsiteX11" fmla="*/ 3061448 w 6164486"/>
                <a:gd name="connsiteY11" fmla="*/ 0 h 6122896"/>
                <a:gd name="connsiteX12" fmla="*/ 6122896 w 6164486"/>
                <a:gd name="connsiteY12" fmla="*/ 3061448 h 6122896"/>
                <a:gd name="connsiteX13" fmla="*/ 1075767 w 6164486"/>
                <a:gd name="connsiteY13" fmla="*/ 1485467 h 6122896"/>
                <a:gd name="connsiteX14" fmla="*/ 1061163 w 6164486"/>
                <a:gd name="connsiteY14" fmla="*/ 4029847 h 6122896"/>
                <a:gd name="connsiteX15" fmla="*/ 156578 w 6164486"/>
                <a:gd name="connsiteY15" fmla="*/ 4023580 h 6122896"/>
                <a:gd name="connsiteX16" fmla="*/ 137637 w 6164486"/>
                <a:gd name="connsiteY16" fmla="*/ 3971829 h 6122896"/>
                <a:gd name="connsiteX17" fmla="*/ 0 w 6164486"/>
                <a:gd name="connsiteY17" fmla="*/ 3061448 h 6122896"/>
                <a:gd name="connsiteX18" fmla="*/ 3061448 w 6164486"/>
                <a:gd name="connsiteY18" fmla="*/ 0 h 6122896"/>
                <a:gd name="connsiteX0" fmla="*/ 1739155 w 5667261"/>
                <a:gd name="connsiteY0" fmla="*/ 3074511 h 6163361"/>
                <a:gd name="connsiteX1" fmla="*/ 3064921 w 5667261"/>
                <a:gd name="connsiteY1" fmla="*/ 4406928 h 6163361"/>
                <a:gd name="connsiteX2" fmla="*/ 4370149 w 5667261"/>
                <a:gd name="connsiteY2" fmla="*/ 3085074 h 6163361"/>
                <a:gd name="connsiteX3" fmla="*/ 4368129 w 5667261"/>
                <a:gd name="connsiteY3" fmla="*/ 4700448 h 6163361"/>
                <a:gd name="connsiteX4" fmla="*/ 5667261 w 5667261"/>
                <a:gd name="connsiteY4" fmla="*/ 4702963 h 6163361"/>
                <a:gd name="connsiteX5" fmla="*/ 5600049 w 5667261"/>
                <a:gd name="connsiteY5" fmla="*/ 4813598 h 6163361"/>
                <a:gd name="connsiteX6" fmla="*/ 3061448 w 5667261"/>
                <a:gd name="connsiteY6" fmla="*/ 6163361 h 6163361"/>
                <a:gd name="connsiteX7" fmla="*/ 522848 w 5667261"/>
                <a:gd name="connsiteY7" fmla="*/ 4813598 h 6163361"/>
                <a:gd name="connsiteX8" fmla="*/ 464775 w 5667261"/>
                <a:gd name="connsiteY8" fmla="*/ 4718008 h 6163361"/>
                <a:gd name="connsiteX9" fmla="*/ 1733517 w 5667261"/>
                <a:gd name="connsiteY9" fmla="*/ 4689169 h 6163361"/>
                <a:gd name="connsiteX10" fmla="*/ 1739155 w 5667261"/>
                <a:gd name="connsiteY10" fmla="*/ 3074511 h 6163361"/>
                <a:gd name="connsiteX11" fmla="*/ 3061448 w 5667261"/>
                <a:gd name="connsiteY11" fmla="*/ 40465 h 6163361"/>
                <a:gd name="connsiteX12" fmla="*/ 1075767 w 5667261"/>
                <a:gd name="connsiteY12" fmla="*/ 1525932 h 6163361"/>
                <a:gd name="connsiteX13" fmla="*/ 1061163 w 5667261"/>
                <a:gd name="connsiteY13" fmla="*/ 4070312 h 6163361"/>
                <a:gd name="connsiteX14" fmla="*/ 156578 w 5667261"/>
                <a:gd name="connsiteY14" fmla="*/ 4064045 h 6163361"/>
                <a:gd name="connsiteX15" fmla="*/ 137637 w 5667261"/>
                <a:gd name="connsiteY15" fmla="*/ 4012294 h 6163361"/>
                <a:gd name="connsiteX16" fmla="*/ 0 w 5667261"/>
                <a:gd name="connsiteY16" fmla="*/ 3101913 h 6163361"/>
                <a:gd name="connsiteX17" fmla="*/ 3061448 w 5667261"/>
                <a:gd name="connsiteY17" fmla="*/ 40465 h 6163361"/>
                <a:gd name="connsiteX0" fmla="*/ 1739155 w 5667261"/>
                <a:gd name="connsiteY0" fmla="*/ 1562154 h 4651004"/>
                <a:gd name="connsiteX1" fmla="*/ 3064921 w 5667261"/>
                <a:gd name="connsiteY1" fmla="*/ 2894571 h 4651004"/>
                <a:gd name="connsiteX2" fmla="*/ 4370149 w 5667261"/>
                <a:gd name="connsiteY2" fmla="*/ 1572717 h 4651004"/>
                <a:gd name="connsiteX3" fmla="*/ 4368129 w 5667261"/>
                <a:gd name="connsiteY3" fmla="*/ 3188091 h 4651004"/>
                <a:gd name="connsiteX4" fmla="*/ 5667261 w 5667261"/>
                <a:gd name="connsiteY4" fmla="*/ 3190606 h 4651004"/>
                <a:gd name="connsiteX5" fmla="*/ 5600049 w 5667261"/>
                <a:gd name="connsiteY5" fmla="*/ 3301241 h 4651004"/>
                <a:gd name="connsiteX6" fmla="*/ 3061448 w 5667261"/>
                <a:gd name="connsiteY6" fmla="*/ 4651004 h 4651004"/>
                <a:gd name="connsiteX7" fmla="*/ 522848 w 5667261"/>
                <a:gd name="connsiteY7" fmla="*/ 3301241 h 4651004"/>
                <a:gd name="connsiteX8" fmla="*/ 464775 w 5667261"/>
                <a:gd name="connsiteY8" fmla="*/ 3205651 h 4651004"/>
                <a:gd name="connsiteX9" fmla="*/ 1733517 w 5667261"/>
                <a:gd name="connsiteY9" fmla="*/ 3176812 h 4651004"/>
                <a:gd name="connsiteX10" fmla="*/ 1739155 w 5667261"/>
                <a:gd name="connsiteY10" fmla="*/ 1562154 h 4651004"/>
                <a:gd name="connsiteX11" fmla="*/ 0 w 5667261"/>
                <a:gd name="connsiteY11" fmla="*/ 1589556 h 4651004"/>
                <a:gd name="connsiteX12" fmla="*/ 1075767 w 5667261"/>
                <a:gd name="connsiteY12" fmla="*/ 13575 h 4651004"/>
                <a:gd name="connsiteX13" fmla="*/ 1061163 w 5667261"/>
                <a:gd name="connsiteY13" fmla="*/ 2557955 h 4651004"/>
                <a:gd name="connsiteX14" fmla="*/ 156578 w 5667261"/>
                <a:gd name="connsiteY14" fmla="*/ 2551688 h 4651004"/>
                <a:gd name="connsiteX15" fmla="*/ 137637 w 5667261"/>
                <a:gd name="connsiteY15" fmla="*/ 2499937 h 4651004"/>
                <a:gd name="connsiteX16" fmla="*/ 0 w 5667261"/>
                <a:gd name="connsiteY16" fmla="*/ 1589556 h 4651004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061163 w 5667261"/>
                <a:gd name="connsiteY12" fmla="*/ 995801 h 3088850"/>
                <a:gd name="connsiteX13" fmla="*/ 156578 w 5667261"/>
                <a:gd name="connsiteY13" fmla="*/ 989534 h 3088850"/>
                <a:gd name="connsiteX14" fmla="*/ 137637 w 5667261"/>
                <a:gd name="connsiteY14" fmla="*/ 937783 h 3088850"/>
                <a:gd name="connsiteX15" fmla="*/ 0 w 5667261"/>
                <a:gd name="connsiteY15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137637 w 5667261"/>
                <a:gd name="connsiteY13" fmla="*/ 937783 h 3088850"/>
                <a:gd name="connsiteX14" fmla="*/ 0 w 5667261"/>
                <a:gd name="connsiteY14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0 w 5667261"/>
                <a:gd name="connsiteY13" fmla="*/ 27402 h 3088850"/>
                <a:gd name="connsiteX0" fmla="*/ 1274380 w 5202486"/>
                <a:gd name="connsiteY0" fmla="*/ 0 h 3088850"/>
                <a:gd name="connsiteX1" fmla="*/ 2600146 w 5202486"/>
                <a:gd name="connsiteY1" fmla="*/ 1332417 h 3088850"/>
                <a:gd name="connsiteX2" fmla="*/ 3905374 w 5202486"/>
                <a:gd name="connsiteY2" fmla="*/ 10563 h 3088850"/>
                <a:gd name="connsiteX3" fmla="*/ 3903354 w 5202486"/>
                <a:gd name="connsiteY3" fmla="*/ 1625937 h 3088850"/>
                <a:gd name="connsiteX4" fmla="*/ 5202486 w 5202486"/>
                <a:gd name="connsiteY4" fmla="*/ 1628452 h 3088850"/>
                <a:gd name="connsiteX5" fmla="*/ 5135274 w 5202486"/>
                <a:gd name="connsiteY5" fmla="*/ 1739087 h 3088850"/>
                <a:gd name="connsiteX6" fmla="*/ 2596673 w 5202486"/>
                <a:gd name="connsiteY6" fmla="*/ 3088850 h 3088850"/>
                <a:gd name="connsiteX7" fmla="*/ 58073 w 5202486"/>
                <a:gd name="connsiteY7" fmla="*/ 1739087 h 3088850"/>
                <a:gd name="connsiteX8" fmla="*/ 0 w 5202486"/>
                <a:gd name="connsiteY8" fmla="*/ 1643497 h 3088850"/>
                <a:gd name="connsiteX9" fmla="*/ 1268742 w 5202486"/>
                <a:gd name="connsiteY9" fmla="*/ 1614658 h 3088850"/>
                <a:gd name="connsiteX10" fmla="*/ 1274380 w 5202486"/>
                <a:gd name="connsiteY10" fmla="*/ 0 h 308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02486" h="3088850">
                  <a:moveTo>
                    <a:pt x="1274380" y="0"/>
                  </a:moveTo>
                  <a:lnTo>
                    <a:pt x="2600146" y="1332417"/>
                  </a:lnTo>
                  <a:lnTo>
                    <a:pt x="3905374" y="10563"/>
                  </a:lnTo>
                  <a:cubicBezTo>
                    <a:pt x="3908026" y="541263"/>
                    <a:pt x="3900702" y="1095237"/>
                    <a:pt x="3903354" y="1625937"/>
                  </a:cubicBezTo>
                  <a:lnTo>
                    <a:pt x="5202486" y="1628452"/>
                  </a:lnTo>
                  <a:lnTo>
                    <a:pt x="5135274" y="1739087"/>
                  </a:lnTo>
                  <a:cubicBezTo>
                    <a:pt x="4585109" y="2553437"/>
                    <a:pt x="3653417" y="3088850"/>
                    <a:pt x="2596673" y="3088850"/>
                  </a:cubicBezTo>
                  <a:cubicBezTo>
                    <a:pt x="1539929" y="3088850"/>
                    <a:pt x="608237" y="2553437"/>
                    <a:pt x="58073" y="1739087"/>
                  </a:cubicBezTo>
                  <a:lnTo>
                    <a:pt x="0" y="1643497"/>
                  </a:lnTo>
                  <a:lnTo>
                    <a:pt x="1268742" y="1614658"/>
                  </a:lnTo>
                  <a:cubicBezTo>
                    <a:pt x="1270621" y="1076439"/>
                    <a:pt x="1272501" y="538219"/>
                    <a:pt x="127438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자유형 33">
              <a:extLst>
                <a:ext uri="{FF2B5EF4-FFF2-40B4-BE49-F238E27FC236}">
                  <a16:creationId xmlns:a16="http://schemas.microsoft.com/office/drawing/2014/main" id="{EA2BDBAF-6924-48F9-BAB7-F496EFE1903C}"/>
                </a:ext>
              </a:extLst>
            </p:cNvPr>
            <p:cNvSpPr/>
            <p:nvPr/>
          </p:nvSpPr>
          <p:spPr>
            <a:xfrm>
              <a:off x="5015894" y="414040"/>
              <a:ext cx="6122896" cy="404141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3517 w 6122896"/>
                <a:gd name="connsiteY0" fmla="*/ 4648704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3061448 w 6122896"/>
                <a:gd name="connsiteY10" fmla="*/ 0 h 6122896"/>
                <a:gd name="connsiteX11" fmla="*/ 6122896 w 6122896"/>
                <a:gd name="connsiteY11" fmla="*/ 3061448 h 6122896"/>
                <a:gd name="connsiteX12" fmla="*/ 5985259 w 6122896"/>
                <a:gd name="connsiteY12" fmla="*/ 3971829 h 6122896"/>
                <a:gd name="connsiteX13" fmla="*/ 5962854 w 6122896"/>
                <a:gd name="connsiteY13" fmla="*/ 4033046 h 6122896"/>
                <a:gd name="connsiteX14" fmla="*/ 5046121 w 6122896"/>
                <a:gd name="connsiteY14" fmla="*/ 4041419 h 6122896"/>
                <a:gd name="connsiteX15" fmla="*/ 5038167 w 6122896"/>
                <a:gd name="connsiteY15" fmla="*/ 1486477 h 6122896"/>
                <a:gd name="connsiteX16" fmla="*/ 3060292 w 6122896"/>
                <a:gd name="connsiteY16" fmla="*/ 3462038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3517 w 6122896"/>
                <a:gd name="connsiteY0" fmla="*/ 4648704 h 6122896"/>
                <a:gd name="connsiteX1" fmla="*/ 4370149 w 6122896"/>
                <a:gd name="connsiteY1" fmla="*/ 3044609 h 6122896"/>
                <a:gd name="connsiteX2" fmla="*/ 4368129 w 6122896"/>
                <a:gd name="connsiteY2" fmla="*/ 4659983 h 6122896"/>
                <a:gd name="connsiteX3" fmla="*/ 5667261 w 6122896"/>
                <a:gd name="connsiteY3" fmla="*/ 4662498 h 6122896"/>
                <a:gd name="connsiteX4" fmla="*/ 5600049 w 6122896"/>
                <a:gd name="connsiteY4" fmla="*/ 4773133 h 6122896"/>
                <a:gd name="connsiteX5" fmla="*/ 3061448 w 6122896"/>
                <a:gd name="connsiteY5" fmla="*/ 6122896 h 6122896"/>
                <a:gd name="connsiteX6" fmla="*/ 522848 w 6122896"/>
                <a:gd name="connsiteY6" fmla="*/ 4773133 h 6122896"/>
                <a:gd name="connsiteX7" fmla="*/ 464775 w 6122896"/>
                <a:gd name="connsiteY7" fmla="*/ 4677543 h 6122896"/>
                <a:gd name="connsiteX8" fmla="*/ 1733517 w 6122896"/>
                <a:gd name="connsiteY8" fmla="*/ 4648704 h 6122896"/>
                <a:gd name="connsiteX9" fmla="*/ 3061448 w 6122896"/>
                <a:gd name="connsiteY9" fmla="*/ 0 h 6122896"/>
                <a:gd name="connsiteX10" fmla="*/ 6122896 w 6122896"/>
                <a:gd name="connsiteY10" fmla="*/ 3061448 h 6122896"/>
                <a:gd name="connsiteX11" fmla="*/ 5985259 w 6122896"/>
                <a:gd name="connsiteY11" fmla="*/ 3971829 h 6122896"/>
                <a:gd name="connsiteX12" fmla="*/ 5962854 w 6122896"/>
                <a:gd name="connsiteY12" fmla="*/ 4033046 h 6122896"/>
                <a:gd name="connsiteX13" fmla="*/ 5046121 w 6122896"/>
                <a:gd name="connsiteY13" fmla="*/ 4041419 h 6122896"/>
                <a:gd name="connsiteX14" fmla="*/ 5038167 w 6122896"/>
                <a:gd name="connsiteY14" fmla="*/ 1486477 h 6122896"/>
                <a:gd name="connsiteX15" fmla="*/ 3060292 w 6122896"/>
                <a:gd name="connsiteY15" fmla="*/ 3462038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3517 w 6122896"/>
                <a:gd name="connsiteY0" fmla="*/ 4648704 h 6122896"/>
                <a:gd name="connsiteX1" fmla="*/ 4368129 w 6122896"/>
                <a:gd name="connsiteY1" fmla="*/ 4659983 h 6122896"/>
                <a:gd name="connsiteX2" fmla="*/ 5667261 w 6122896"/>
                <a:gd name="connsiteY2" fmla="*/ 4662498 h 6122896"/>
                <a:gd name="connsiteX3" fmla="*/ 5600049 w 6122896"/>
                <a:gd name="connsiteY3" fmla="*/ 4773133 h 6122896"/>
                <a:gd name="connsiteX4" fmla="*/ 3061448 w 6122896"/>
                <a:gd name="connsiteY4" fmla="*/ 6122896 h 6122896"/>
                <a:gd name="connsiteX5" fmla="*/ 522848 w 6122896"/>
                <a:gd name="connsiteY5" fmla="*/ 4773133 h 6122896"/>
                <a:gd name="connsiteX6" fmla="*/ 464775 w 6122896"/>
                <a:gd name="connsiteY6" fmla="*/ 4677543 h 6122896"/>
                <a:gd name="connsiteX7" fmla="*/ 1733517 w 6122896"/>
                <a:gd name="connsiteY7" fmla="*/ 4648704 h 6122896"/>
                <a:gd name="connsiteX8" fmla="*/ 3061448 w 6122896"/>
                <a:gd name="connsiteY8" fmla="*/ 0 h 6122896"/>
                <a:gd name="connsiteX9" fmla="*/ 6122896 w 6122896"/>
                <a:gd name="connsiteY9" fmla="*/ 3061448 h 6122896"/>
                <a:gd name="connsiteX10" fmla="*/ 5985259 w 6122896"/>
                <a:gd name="connsiteY10" fmla="*/ 3971829 h 6122896"/>
                <a:gd name="connsiteX11" fmla="*/ 5962854 w 6122896"/>
                <a:gd name="connsiteY11" fmla="*/ 4033046 h 6122896"/>
                <a:gd name="connsiteX12" fmla="*/ 5046121 w 6122896"/>
                <a:gd name="connsiteY12" fmla="*/ 4041419 h 6122896"/>
                <a:gd name="connsiteX13" fmla="*/ 5038167 w 6122896"/>
                <a:gd name="connsiteY13" fmla="*/ 1486477 h 6122896"/>
                <a:gd name="connsiteX14" fmla="*/ 3060292 w 6122896"/>
                <a:gd name="connsiteY14" fmla="*/ 3462038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3517 w 6122896"/>
                <a:gd name="connsiteY0" fmla="*/ 4648704 h 6122896"/>
                <a:gd name="connsiteX1" fmla="*/ 5667261 w 6122896"/>
                <a:gd name="connsiteY1" fmla="*/ 4662498 h 6122896"/>
                <a:gd name="connsiteX2" fmla="*/ 5600049 w 6122896"/>
                <a:gd name="connsiteY2" fmla="*/ 4773133 h 6122896"/>
                <a:gd name="connsiteX3" fmla="*/ 3061448 w 6122896"/>
                <a:gd name="connsiteY3" fmla="*/ 6122896 h 6122896"/>
                <a:gd name="connsiteX4" fmla="*/ 522848 w 6122896"/>
                <a:gd name="connsiteY4" fmla="*/ 4773133 h 6122896"/>
                <a:gd name="connsiteX5" fmla="*/ 464775 w 6122896"/>
                <a:gd name="connsiteY5" fmla="*/ 4677543 h 6122896"/>
                <a:gd name="connsiteX6" fmla="*/ 1733517 w 6122896"/>
                <a:gd name="connsiteY6" fmla="*/ 4648704 h 6122896"/>
                <a:gd name="connsiteX7" fmla="*/ 3061448 w 6122896"/>
                <a:gd name="connsiteY7" fmla="*/ 0 h 6122896"/>
                <a:gd name="connsiteX8" fmla="*/ 6122896 w 6122896"/>
                <a:gd name="connsiteY8" fmla="*/ 3061448 h 6122896"/>
                <a:gd name="connsiteX9" fmla="*/ 5985259 w 6122896"/>
                <a:gd name="connsiteY9" fmla="*/ 3971829 h 6122896"/>
                <a:gd name="connsiteX10" fmla="*/ 5962854 w 6122896"/>
                <a:gd name="connsiteY10" fmla="*/ 4033046 h 6122896"/>
                <a:gd name="connsiteX11" fmla="*/ 5046121 w 6122896"/>
                <a:gd name="connsiteY11" fmla="*/ 4041419 h 6122896"/>
                <a:gd name="connsiteX12" fmla="*/ 5038167 w 6122896"/>
                <a:gd name="connsiteY12" fmla="*/ 1486477 h 6122896"/>
                <a:gd name="connsiteX13" fmla="*/ 3060292 w 6122896"/>
                <a:gd name="connsiteY13" fmla="*/ 3462038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3517 w 6122896"/>
                <a:gd name="connsiteY0" fmla="*/ 4648704 h 4786039"/>
                <a:gd name="connsiteX1" fmla="*/ 5667261 w 6122896"/>
                <a:gd name="connsiteY1" fmla="*/ 4662498 h 4786039"/>
                <a:gd name="connsiteX2" fmla="*/ 5600049 w 6122896"/>
                <a:gd name="connsiteY2" fmla="*/ 4773133 h 4786039"/>
                <a:gd name="connsiteX3" fmla="*/ 522848 w 6122896"/>
                <a:gd name="connsiteY3" fmla="*/ 4773133 h 4786039"/>
                <a:gd name="connsiteX4" fmla="*/ 464775 w 6122896"/>
                <a:gd name="connsiteY4" fmla="*/ 4677543 h 4786039"/>
                <a:gd name="connsiteX5" fmla="*/ 1733517 w 6122896"/>
                <a:gd name="connsiteY5" fmla="*/ 4648704 h 4786039"/>
                <a:gd name="connsiteX6" fmla="*/ 3061448 w 6122896"/>
                <a:gd name="connsiteY6" fmla="*/ 0 h 4786039"/>
                <a:gd name="connsiteX7" fmla="*/ 6122896 w 6122896"/>
                <a:gd name="connsiteY7" fmla="*/ 3061448 h 4786039"/>
                <a:gd name="connsiteX8" fmla="*/ 5985259 w 6122896"/>
                <a:gd name="connsiteY8" fmla="*/ 3971829 h 4786039"/>
                <a:gd name="connsiteX9" fmla="*/ 5962854 w 6122896"/>
                <a:gd name="connsiteY9" fmla="*/ 4033046 h 4786039"/>
                <a:gd name="connsiteX10" fmla="*/ 5046121 w 6122896"/>
                <a:gd name="connsiteY10" fmla="*/ 4041419 h 4786039"/>
                <a:gd name="connsiteX11" fmla="*/ 5038167 w 6122896"/>
                <a:gd name="connsiteY11" fmla="*/ 1486477 h 4786039"/>
                <a:gd name="connsiteX12" fmla="*/ 3060292 w 6122896"/>
                <a:gd name="connsiteY12" fmla="*/ 3462038 h 4786039"/>
                <a:gd name="connsiteX13" fmla="*/ 1075767 w 6122896"/>
                <a:gd name="connsiteY13" fmla="*/ 1485467 h 4786039"/>
                <a:gd name="connsiteX14" fmla="*/ 1061163 w 6122896"/>
                <a:gd name="connsiteY14" fmla="*/ 4029847 h 4786039"/>
                <a:gd name="connsiteX15" fmla="*/ 156578 w 6122896"/>
                <a:gd name="connsiteY15" fmla="*/ 4023580 h 4786039"/>
                <a:gd name="connsiteX16" fmla="*/ 137637 w 6122896"/>
                <a:gd name="connsiteY16" fmla="*/ 3971829 h 4786039"/>
                <a:gd name="connsiteX17" fmla="*/ 0 w 6122896"/>
                <a:gd name="connsiteY17" fmla="*/ 3061448 h 4786039"/>
                <a:gd name="connsiteX18" fmla="*/ 3061448 w 6122896"/>
                <a:gd name="connsiteY18" fmla="*/ 0 h 4786039"/>
                <a:gd name="connsiteX0" fmla="*/ 1733517 w 6122896"/>
                <a:gd name="connsiteY0" fmla="*/ 4648704 h 4773133"/>
                <a:gd name="connsiteX1" fmla="*/ 5667261 w 6122896"/>
                <a:gd name="connsiteY1" fmla="*/ 4662498 h 4773133"/>
                <a:gd name="connsiteX2" fmla="*/ 522848 w 6122896"/>
                <a:gd name="connsiteY2" fmla="*/ 4773133 h 4773133"/>
                <a:gd name="connsiteX3" fmla="*/ 464775 w 6122896"/>
                <a:gd name="connsiteY3" fmla="*/ 4677543 h 4773133"/>
                <a:gd name="connsiteX4" fmla="*/ 1733517 w 6122896"/>
                <a:gd name="connsiteY4" fmla="*/ 4648704 h 4773133"/>
                <a:gd name="connsiteX5" fmla="*/ 3061448 w 6122896"/>
                <a:gd name="connsiteY5" fmla="*/ 0 h 4773133"/>
                <a:gd name="connsiteX6" fmla="*/ 6122896 w 6122896"/>
                <a:gd name="connsiteY6" fmla="*/ 3061448 h 4773133"/>
                <a:gd name="connsiteX7" fmla="*/ 5985259 w 6122896"/>
                <a:gd name="connsiteY7" fmla="*/ 3971829 h 4773133"/>
                <a:gd name="connsiteX8" fmla="*/ 5962854 w 6122896"/>
                <a:gd name="connsiteY8" fmla="*/ 4033046 h 4773133"/>
                <a:gd name="connsiteX9" fmla="*/ 5046121 w 6122896"/>
                <a:gd name="connsiteY9" fmla="*/ 4041419 h 4773133"/>
                <a:gd name="connsiteX10" fmla="*/ 5038167 w 6122896"/>
                <a:gd name="connsiteY10" fmla="*/ 1486477 h 4773133"/>
                <a:gd name="connsiteX11" fmla="*/ 3060292 w 6122896"/>
                <a:gd name="connsiteY11" fmla="*/ 3462038 h 4773133"/>
                <a:gd name="connsiteX12" fmla="*/ 1075767 w 6122896"/>
                <a:gd name="connsiteY12" fmla="*/ 1485467 h 4773133"/>
                <a:gd name="connsiteX13" fmla="*/ 1061163 w 6122896"/>
                <a:gd name="connsiteY13" fmla="*/ 4029847 h 4773133"/>
                <a:gd name="connsiteX14" fmla="*/ 156578 w 6122896"/>
                <a:gd name="connsiteY14" fmla="*/ 4023580 h 4773133"/>
                <a:gd name="connsiteX15" fmla="*/ 137637 w 6122896"/>
                <a:gd name="connsiteY15" fmla="*/ 3971829 h 4773133"/>
                <a:gd name="connsiteX16" fmla="*/ 0 w 6122896"/>
                <a:gd name="connsiteY16" fmla="*/ 3061448 h 4773133"/>
                <a:gd name="connsiteX17" fmla="*/ 3061448 w 6122896"/>
                <a:gd name="connsiteY17" fmla="*/ 0 h 4773133"/>
                <a:gd name="connsiteX0" fmla="*/ 1733517 w 6122896"/>
                <a:gd name="connsiteY0" fmla="*/ 4648704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1733517 w 6122896"/>
                <a:gd name="connsiteY3" fmla="*/ 4648704 h 4773133"/>
                <a:gd name="connsiteX4" fmla="*/ 3061448 w 6122896"/>
                <a:gd name="connsiteY4" fmla="*/ 0 h 4773133"/>
                <a:gd name="connsiteX5" fmla="*/ 6122896 w 6122896"/>
                <a:gd name="connsiteY5" fmla="*/ 3061448 h 4773133"/>
                <a:gd name="connsiteX6" fmla="*/ 5985259 w 6122896"/>
                <a:gd name="connsiteY6" fmla="*/ 3971829 h 4773133"/>
                <a:gd name="connsiteX7" fmla="*/ 5962854 w 6122896"/>
                <a:gd name="connsiteY7" fmla="*/ 4033046 h 4773133"/>
                <a:gd name="connsiteX8" fmla="*/ 5046121 w 6122896"/>
                <a:gd name="connsiteY8" fmla="*/ 4041419 h 4773133"/>
                <a:gd name="connsiteX9" fmla="*/ 5038167 w 6122896"/>
                <a:gd name="connsiteY9" fmla="*/ 1486477 h 4773133"/>
                <a:gd name="connsiteX10" fmla="*/ 3060292 w 6122896"/>
                <a:gd name="connsiteY10" fmla="*/ 3462038 h 4773133"/>
                <a:gd name="connsiteX11" fmla="*/ 1075767 w 6122896"/>
                <a:gd name="connsiteY11" fmla="*/ 1485467 h 4773133"/>
                <a:gd name="connsiteX12" fmla="*/ 1061163 w 6122896"/>
                <a:gd name="connsiteY12" fmla="*/ 4029847 h 4773133"/>
                <a:gd name="connsiteX13" fmla="*/ 156578 w 6122896"/>
                <a:gd name="connsiteY13" fmla="*/ 4023580 h 4773133"/>
                <a:gd name="connsiteX14" fmla="*/ 137637 w 6122896"/>
                <a:gd name="connsiteY14" fmla="*/ 3971829 h 4773133"/>
                <a:gd name="connsiteX15" fmla="*/ 0 w 6122896"/>
                <a:gd name="connsiteY15" fmla="*/ 3061448 h 4773133"/>
                <a:gd name="connsiteX16" fmla="*/ 3061448 w 6122896"/>
                <a:gd name="connsiteY16" fmla="*/ 0 h 4773133"/>
                <a:gd name="connsiteX0" fmla="*/ 464775 w 6122896"/>
                <a:gd name="connsiteY0" fmla="*/ 4677543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3061448 w 6122896"/>
                <a:gd name="connsiteY3" fmla="*/ 0 h 4773133"/>
                <a:gd name="connsiteX4" fmla="*/ 6122896 w 6122896"/>
                <a:gd name="connsiteY4" fmla="*/ 3061448 h 4773133"/>
                <a:gd name="connsiteX5" fmla="*/ 5985259 w 6122896"/>
                <a:gd name="connsiteY5" fmla="*/ 3971829 h 4773133"/>
                <a:gd name="connsiteX6" fmla="*/ 5962854 w 6122896"/>
                <a:gd name="connsiteY6" fmla="*/ 4033046 h 4773133"/>
                <a:gd name="connsiteX7" fmla="*/ 5046121 w 6122896"/>
                <a:gd name="connsiteY7" fmla="*/ 4041419 h 4773133"/>
                <a:gd name="connsiteX8" fmla="*/ 5038167 w 6122896"/>
                <a:gd name="connsiteY8" fmla="*/ 1486477 h 4773133"/>
                <a:gd name="connsiteX9" fmla="*/ 3060292 w 6122896"/>
                <a:gd name="connsiteY9" fmla="*/ 3462038 h 4773133"/>
                <a:gd name="connsiteX10" fmla="*/ 1075767 w 6122896"/>
                <a:gd name="connsiteY10" fmla="*/ 1485467 h 4773133"/>
                <a:gd name="connsiteX11" fmla="*/ 1061163 w 6122896"/>
                <a:gd name="connsiteY11" fmla="*/ 4029847 h 4773133"/>
                <a:gd name="connsiteX12" fmla="*/ 156578 w 6122896"/>
                <a:gd name="connsiteY12" fmla="*/ 4023580 h 4773133"/>
                <a:gd name="connsiteX13" fmla="*/ 137637 w 6122896"/>
                <a:gd name="connsiteY13" fmla="*/ 3971829 h 4773133"/>
                <a:gd name="connsiteX14" fmla="*/ 0 w 6122896"/>
                <a:gd name="connsiteY14" fmla="*/ 3061448 h 4773133"/>
                <a:gd name="connsiteX15" fmla="*/ 3061448 w 6122896"/>
                <a:gd name="connsiteY15" fmla="*/ 0 h 4773133"/>
                <a:gd name="connsiteX0" fmla="*/ 3061448 w 6122896"/>
                <a:gd name="connsiteY0" fmla="*/ 0 h 4041419"/>
                <a:gd name="connsiteX1" fmla="*/ 6122896 w 6122896"/>
                <a:gd name="connsiteY1" fmla="*/ 3061448 h 4041419"/>
                <a:gd name="connsiteX2" fmla="*/ 5985259 w 6122896"/>
                <a:gd name="connsiteY2" fmla="*/ 3971829 h 4041419"/>
                <a:gd name="connsiteX3" fmla="*/ 5962854 w 6122896"/>
                <a:gd name="connsiteY3" fmla="*/ 4033046 h 4041419"/>
                <a:gd name="connsiteX4" fmla="*/ 5046121 w 6122896"/>
                <a:gd name="connsiteY4" fmla="*/ 4041419 h 4041419"/>
                <a:gd name="connsiteX5" fmla="*/ 5038167 w 6122896"/>
                <a:gd name="connsiteY5" fmla="*/ 1486477 h 4041419"/>
                <a:gd name="connsiteX6" fmla="*/ 3060292 w 6122896"/>
                <a:gd name="connsiteY6" fmla="*/ 3462038 h 4041419"/>
                <a:gd name="connsiteX7" fmla="*/ 1075767 w 6122896"/>
                <a:gd name="connsiteY7" fmla="*/ 1485467 h 4041419"/>
                <a:gd name="connsiteX8" fmla="*/ 1061163 w 6122896"/>
                <a:gd name="connsiteY8" fmla="*/ 4029847 h 4041419"/>
                <a:gd name="connsiteX9" fmla="*/ 156578 w 6122896"/>
                <a:gd name="connsiteY9" fmla="*/ 4023580 h 4041419"/>
                <a:gd name="connsiteX10" fmla="*/ 137637 w 6122896"/>
                <a:gd name="connsiteY10" fmla="*/ 3971829 h 4041419"/>
                <a:gd name="connsiteX11" fmla="*/ 0 w 6122896"/>
                <a:gd name="connsiteY11" fmla="*/ 3061448 h 4041419"/>
                <a:gd name="connsiteX12" fmla="*/ 3061448 w 6122896"/>
                <a:gd name="connsiteY12" fmla="*/ 0 h 404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22896" h="4041419">
                  <a:moveTo>
                    <a:pt x="3061448" y="0"/>
                  </a:moveTo>
                  <a:cubicBezTo>
                    <a:pt x="4752239" y="0"/>
                    <a:pt x="6122896" y="1370657"/>
                    <a:pt x="6122896" y="3061448"/>
                  </a:cubicBezTo>
                  <a:cubicBezTo>
                    <a:pt x="6122896" y="3378471"/>
                    <a:pt x="6074709" y="3684240"/>
                    <a:pt x="5985259" y="3971829"/>
                  </a:cubicBezTo>
                  <a:lnTo>
                    <a:pt x="5962854" y="4033046"/>
                  </a:lnTo>
                  <a:lnTo>
                    <a:pt x="5046121" y="4041419"/>
                  </a:lnTo>
                  <a:cubicBezTo>
                    <a:pt x="5043470" y="3189772"/>
                    <a:pt x="5040818" y="2338124"/>
                    <a:pt x="5038167" y="1486477"/>
                  </a:cubicBezTo>
                  <a:lnTo>
                    <a:pt x="3060292" y="3462038"/>
                  </a:lnTo>
                  <a:lnTo>
                    <a:pt x="1075767" y="1485467"/>
                  </a:lnTo>
                  <a:lnTo>
                    <a:pt x="1061163" y="4029847"/>
                  </a:lnTo>
                  <a:lnTo>
                    <a:pt x="156578" y="4023580"/>
                  </a:lnTo>
                  <a:lnTo>
                    <a:pt x="137637" y="3971829"/>
                  </a:lnTo>
                  <a:cubicBezTo>
                    <a:pt x="48187" y="3684240"/>
                    <a:pt x="0" y="3378471"/>
                    <a:pt x="0" y="3061448"/>
                  </a:cubicBezTo>
                  <a:cubicBezTo>
                    <a:pt x="0" y="1370657"/>
                    <a:pt x="1370657" y="0"/>
                    <a:pt x="3061448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6" name="자유형 86">
            <a:extLst>
              <a:ext uri="{FF2B5EF4-FFF2-40B4-BE49-F238E27FC236}">
                <a16:creationId xmlns:a16="http://schemas.microsoft.com/office/drawing/2014/main" id="{B7DA980A-F0D3-4EC4-8A31-F702BB81918C}"/>
              </a:ext>
            </a:extLst>
          </p:cNvPr>
          <p:cNvSpPr>
            <a:spLocks noChangeAspect="1"/>
          </p:cNvSpPr>
          <p:nvPr/>
        </p:nvSpPr>
        <p:spPr>
          <a:xfrm>
            <a:off x="6630224" y="5484274"/>
            <a:ext cx="515834" cy="560221"/>
          </a:xfrm>
          <a:custGeom>
            <a:avLst/>
            <a:gdLst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190611 w 4989305"/>
              <a:gd name="connsiteY26" fmla="*/ 2247877 h 5418682"/>
              <a:gd name="connsiteX27" fmla="*/ 2243487 w 4989305"/>
              <a:gd name="connsiteY27" fmla="*/ 2297301 h 5418682"/>
              <a:gd name="connsiteX28" fmla="*/ 2504715 w 4989305"/>
              <a:gd name="connsiteY28" fmla="*/ 2406413 h 5418682"/>
              <a:gd name="connsiteX29" fmla="*/ 2942243 w 4989305"/>
              <a:gd name="connsiteY29" fmla="*/ 2027991 h 5418682"/>
              <a:gd name="connsiteX30" fmla="*/ 2911064 w 4989305"/>
              <a:gd name="connsiteY30" fmla="*/ 1807656 h 5418682"/>
              <a:gd name="connsiteX31" fmla="*/ 2910216 w 4989305"/>
              <a:gd name="connsiteY31" fmla="*/ 1806094 h 5418682"/>
              <a:gd name="connsiteX32" fmla="*/ 2915832 w 4989305"/>
              <a:gd name="connsiteY32" fmla="*/ 1809111 h 5418682"/>
              <a:gd name="connsiteX33" fmla="*/ 2895578 w 4989305"/>
              <a:gd name="connsiteY33" fmla="*/ 1784563 h 5418682"/>
              <a:gd name="connsiteX34" fmla="*/ 2700097 w 4989305"/>
              <a:gd name="connsiteY34" fmla="*/ 1144604 h 5418682"/>
              <a:gd name="connsiteX35" fmla="*/ 3844701 w 4989305"/>
              <a:gd name="connsiteY3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093728 w 4989305"/>
              <a:gd name="connsiteY20" fmla="*/ 3349300 h 5418682"/>
              <a:gd name="connsiteX21" fmla="*/ 1144604 w 4989305"/>
              <a:gd name="connsiteY21" fmla="*/ 3853945 h 5418682"/>
              <a:gd name="connsiteX22" fmla="*/ 0 w 4989305"/>
              <a:gd name="connsiteY22" fmla="*/ 2709341 h 5418682"/>
              <a:gd name="connsiteX23" fmla="*/ 1144604 w 4989305"/>
              <a:gd name="connsiteY23" fmla="*/ 1564737 h 5418682"/>
              <a:gd name="connsiteX24" fmla="*/ 2093728 w 4989305"/>
              <a:gd name="connsiteY24" fmla="*/ 2069382 h 5418682"/>
              <a:gd name="connsiteX25" fmla="*/ 2243487 w 4989305"/>
              <a:gd name="connsiteY25" fmla="*/ 2297301 h 5418682"/>
              <a:gd name="connsiteX26" fmla="*/ 2504715 w 4989305"/>
              <a:gd name="connsiteY26" fmla="*/ 2406413 h 5418682"/>
              <a:gd name="connsiteX27" fmla="*/ 2942243 w 4989305"/>
              <a:gd name="connsiteY27" fmla="*/ 2027991 h 5418682"/>
              <a:gd name="connsiteX28" fmla="*/ 2911064 w 4989305"/>
              <a:gd name="connsiteY28" fmla="*/ 1807656 h 5418682"/>
              <a:gd name="connsiteX29" fmla="*/ 2910216 w 4989305"/>
              <a:gd name="connsiteY29" fmla="*/ 1806094 h 5418682"/>
              <a:gd name="connsiteX30" fmla="*/ 2915832 w 4989305"/>
              <a:gd name="connsiteY30" fmla="*/ 1809111 h 5418682"/>
              <a:gd name="connsiteX31" fmla="*/ 2895578 w 4989305"/>
              <a:gd name="connsiteY31" fmla="*/ 1784563 h 5418682"/>
              <a:gd name="connsiteX32" fmla="*/ 2700097 w 4989305"/>
              <a:gd name="connsiteY32" fmla="*/ 1144604 h 5418682"/>
              <a:gd name="connsiteX33" fmla="*/ 3844701 w 4989305"/>
              <a:gd name="connsiteY33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29673 w 4989305"/>
              <a:gd name="connsiteY15" fmla="*/ 3545675 h 5418682"/>
              <a:gd name="connsiteX16" fmla="*/ 2938425 w 4989305"/>
              <a:gd name="connsiteY16" fmla="*/ 3458858 h 5418682"/>
              <a:gd name="connsiteX17" fmla="*/ 2507647 w 4989305"/>
              <a:gd name="connsiteY17" fmla="*/ 3028080 h 5418682"/>
              <a:gd name="connsiteX18" fmla="*/ 2203041 w 4989305"/>
              <a:gd name="connsiteY18" fmla="*/ 3154252 h 5418682"/>
              <a:gd name="connsiteX19" fmla="*/ 2093728 w 4989305"/>
              <a:gd name="connsiteY19" fmla="*/ 3349300 h 5418682"/>
              <a:gd name="connsiteX20" fmla="*/ 1144604 w 4989305"/>
              <a:gd name="connsiteY20" fmla="*/ 3853945 h 5418682"/>
              <a:gd name="connsiteX21" fmla="*/ 0 w 4989305"/>
              <a:gd name="connsiteY21" fmla="*/ 2709341 h 5418682"/>
              <a:gd name="connsiteX22" fmla="*/ 1144604 w 4989305"/>
              <a:gd name="connsiteY22" fmla="*/ 1564737 h 5418682"/>
              <a:gd name="connsiteX23" fmla="*/ 2093728 w 4989305"/>
              <a:gd name="connsiteY23" fmla="*/ 2069382 h 5418682"/>
              <a:gd name="connsiteX24" fmla="*/ 2243487 w 4989305"/>
              <a:gd name="connsiteY24" fmla="*/ 2297301 h 5418682"/>
              <a:gd name="connsiteX25" fmla="*/ 2504715 w 4989305"/>
              <a:gd name="connsiteY25" fmla="*/ 2406413 h 5418682"/>
              <a:gd name="connsiteX26" fmla="*/ 2942243 w 4989305"/>
              <a:gd name="connsiteY26" fmla="*/ 2027991 h 5418682"/>
              <a:gd name="connsiteX27" fmla="*/ 2911064 w 4989305"/>
              <a:gd name="connsiteY27" fmla="*/ 1807656 h 5418682"/>
              <a:gd name="connsiteX28" fmla="*/ 2910216 w 4989305"/>
              <a:gd name="connsiteY28" fmla="*/ 1806094 h 5418682"/>
              <a:gd name="connsiteX29" fmla="*/ 2915832 w 4989305"/>
              <a:gd name="connsiteY29" fmla="*/ 1809111 h 5418682"/>
              <a:gd name="connsiteX30" fmla="*/ 2895578 w 4989305"/>
              <a:gd name="connsiteY30" fmla="*/ 1784563 h 5418682"/>
              <a:gd name="connsiteX31" fmla="*/ 2700097 w 4989305"/>
              <a:gd name="connsiteY31" fmla="*/ 1144604 h 5418682"/>
              <a:gd name="connsiteX32" fmla="*/ 3844701 w 4989305"/>
              <a:gd name="connsiteY32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770038 w 4989305"/>
              <a:gd name="connsiteY4" fmla="*/ 2289208 h 5418682"/>
              <a:gd name="connsiteX5" fmla="*/ 3339260 w 4989305"/>
              <a:gd name="connsiteY5" fmla="*/ 2719986 h 5418682"/>
              <a:gd name="connsiteX6" fmla="*/ 3683221 w 4989305"/>
              <a:gd name="connsiteY6" fmla="*/ 3142012 h 5418682"/>
              <a:gd name="connsiteX7" fmla="*/ 3682889 w 4989305"/>
              <a:gd name="connsiteY7" fmla="*/ 3142218 h 5418682"/>
              <a:gd name="connsiteX8" fmla="*/ 3844701 w 4989305"/>
              <a:gd name="connsiteY8" fmla="*/ 3129474 h 5418682"/>
              <a:gd name="connsiteX9" fmla="*/ 4989305 w 4989305"/>
              <a:gd name="connsiteY9" fmla="*/ 4274078 h 5418682"/>
              <a:gd name="connsiteX10" fmla="*/ 3844701 w 4989305"/>
              <a:gd name="connsiteY10" fmla="*/ 5418682 h 5418682"/>
              <a:gd name="connsiteX11" fmla="*/ 2700097 w 4989305"/>
              <a:gd name="connsiteY11" fmla="*/ 4274078 h 5418682"/>
              <a:gd name="connsiteX12" fmla="*/ 2895578 w 4989305"/>
              <a:gd name="connsiteY12" fmla="*/ 3634119 h 5418682"/>
              <a:gd name="connsiteX13" fmla="*/ 2938425 w 4989305"/>
              <a:gd name="connsiteY13" fmla="*/ 3458858 h 5418682"/>
              <a:gd name="connsiteX14" fmla="*/ 2507647 w 4989305"/>
              <a:gd name="connsiteY14" fmla="*/ 3028080 h 5418682"/>
              <a:gd name="connsiteX15" fmla="*/ 2203041 w 4989305"/>
              <a:gd name="connsiteY15" fmla="*/ 3154252 h 5418682"/>
              <a:gd name="connsiteX16" fmla="*/ 2093728 w 4989305"/>
              <a:gd name="connsiteY16" fmla="*/ 3349300 h 5418682"/>
              <a:gd name="connsiteX17" fmla="*/ 1144604 w 4989305"/>
              <a:gd name="connsiteY17" fmla="*/ 3853945 h 5418682"/>
              <a:gd name="connsiteX18" fmla="*/ 0 w 4989305"/>
              <a:gd name="connsiteY18" fmla="*/ 2709341 h 5418682"/>
              <a:gd name="connsiteX19" fmla="*/ 1144604 w 4989305"/>
              <a:gd name="connsiteY19" fmla="*/ 1564737 h 5418682"/>
              <a:gd name="connsiteX20" fmla="*/ 2093728 w 4989305"/>
              <a:gd name="connsiteY20" fmla="*/ 2069382 h 5418682"/>
              <a:gd name="connsiteX21" fmla="*/ 2243487 w 4989305"/>
              <a:gd name="connsiteY21" fmla="*/ 2297301 h 5418682"/>
              <a:gd name="connsiteX22" fmla="*/ 2504715 w 4989305"/>
              <a:gd name="connsiteY22" fmla="*/ 2406413 h 5418682"/>
              <a:gd name="connsiteX23" fmla="*/ 2942243 w 4989305"/>
              <a:gd name="connsiteY23" fmla="*/ 2027991 h 5418682"/>
              <a:gd name="connsiteX24" fmla="*/ 2911064 w 4989305"/>
              <a:gd name="connsiteY24" fmla="*/ 1807656 h 5418682"/>
              <a:gd name="connsiteX25" fmla="*/ 2910216 w 4989305"/>
              <a:gd name="connsiteY25" fmla="*/ 1806094 h 5418682"/>
              <a:gd name="connsiteX26" fmla="*/ 2915832 w 4989305"/>
              <a:gd name="connsiteY26" fmla="*/ 1809111 h 5418682"/>
              <a:gd name="connsiteX27" fmla="*/ 2895578 w 4989305"/>
              <a:gd name="connsiteY27" fmla="*/ 1784563 h 5418682"/>
              <a:gd name="connsiteX28" fmla="*/ 2700097 w 4989305"/>
              <a:gd name="connsiteY28" fmla="*/ 1144604 h 5418682"/>
              <a:gd name="connsiteX29" fmla="*/ 3844701 w 4989305"/>
              <a:gd name="connsiteY29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915832 w 4989305"/>
              <a:gd name="connsiteY25" fmla="*/ 1809111 h 5418682"/>
              <a:gd name="connsiteX26" fmla="*/ 2895578 w 4989305"/>
              <a:gd name="connsiteY26" fmla="*/ 1784563 h 5418682"/>
              <a:gd name="connsiteX27" fmla="*/ 2700097 w 4989305"/>
              <a:gd name="connsiteY27" fmla="*/ 1144604 h 5418682"/>
              <a:gd name="connsiteX28" fmla="*/ 3844701 w 4989305"/>
              <a:gd name="connsiteY28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895578 w 4989305"/>
              <a:gd name="connsiteY25" fmla="*/ 1784563 h 5418682"/>
              <a:gd name="connsiteX26" fmla="*/ 2700097 w 4989305"/>
              <a:gd name="connsiteY26" fmla="*/ 1144604 h 5418682"/>
              <a:gd name="connsiteX27" fmla="*/ 3844701 w 4989305"/>
              <a:gd name="connsiteY27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895578 w 4989305"/>
              <a:gd name="connsiteY24" fmla="*/ 1784563 h 5418682"/>
              <a:gd name="connsiteX25" fmla="*/ 2700097 w 4989305"/>
              <a:gd name="connsiteY25" fmla="*/ 1144604 h 5418682"/>
              <a:gd name="connsiteX26" fmla="*/ 3844701 w 4989305"/>
              <a:gd name="connsiteY26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989305" h="5418682">
                <a:moveTo>
                  <a:pt x="3844701" y="0"/>
                </a:moveTo>
                <a:cubicBezTo>
                  <a:pt x="4476848" y="0"/>
                  <a:pt x="4989305" y="512457"/>
                  <a:pt x="4989305" y="1144604"/>
                </a:cubicBezTo>
                <a:cubicBezTo>
                  <a:pt x="4989305" y="1776751"/>
                  <a:pt x="4476848" y="2289208"/>
                  <a:pt x="3844701" y="2289208"/>
                </a:cubicBezTo>
                <a:lnTo>
                  <a:pt x="3770038" y="2289208"/>
                </a:lnTo>
                <a:cubicBezTo>
                  <a:pt x="3532126" y="2289208"/>
                  <a:pt x="3339260" y="2482074"/>
                  <a:pt x="3339260" y="2719986"/>
                </a:cubicBezTo>
                <a:cubicBezTo>
                  <a:pt x="3339260" y="2928159"/>
                  <a:pt x="3486923" y="3101844"/>
                  <a:pt x="3683221" y="3142012"/>
                </a:cubicBezTo>
                <a:lnTo>
                  <a:pt x="3682889" y="3142218"/>
                </a:lnTo>
                <a:cubicBezTo>
                  <a:pt x="3761791" y="3147332"/>
                  <a:pt x="3790764" y="3133722"/>
                  <a:pt x="3844701" y="3129474"/>
                </a:cubicBezTo>
                <a:cubicBezTo>
                  <a:pt x="4476848" y="3129474"/>
                  <a:pt x="4989305" y="3641931"/>
                  <a:pt x="4989305" y="4274078"/>
                </a:cubicBezTo>
                <a:cubicBezTo>
                  <a:pt x="4989305" y="4906225"/>
                  <a:pt x="4476848" y="5418682"/>
                  <a:pt x="3844701" y="5418682"/>
                </a:cubicBezTo>
                <a:cubicBezTo>
                  <a:pt x="3212554" y="5418682"/>
                  <a:pt x="2700097" y="4906225"/>
                  <a:pt x="2700097" y="4274078"/>
                </a:cubicBezTo>
                <a:cubicBezTo>
                  <a:pt x="2700097" y="4037023"/>
                  <a:pt x="2772161" y="3816799"/>
                  <a:pt x="2895578" y="3634119"/>
                </a:cubicBezTo>
                <a:cubicBezTo>
                  <a:pt x="2922342" y="3569457"/>
                  <a:pt x="2933504" y="3523519"/>
                  <a:pt x="2938425" y="3458858"/>
                </a:cubicBezTo>
                <a:cubicBezTo>
                  <a:pt x="2956479" y="3221632"/>
                  <a:pt x="2745559" y="3028080"/>
                  <a:pt x="2507647" y="3028080"/>
                </a:cubicBezTo>
                <a:cubicBezTo>
                  <a:pt x="2388691" y="3028080"/>
                  <a:pt x="2280997" y="3076297"/>
                  <a:pt x="2203041" y="3154252"/>
                </a:cubicBezTo>
                <a:lnTo>
                  <a:pt x="2093728" y="3349300"/>
                </a:lnTo>
                <a:cubicBezTo>
                  <a:pt x="1888034" y="3653767"/>
                  <a:pt x="1539696" y="3853945"/>
                  <a:pt x="1144604" y="3853945"/>
                </a:cubicBezTo>
                <a:cubicBezTo>
                  <a:pt x="512457" y="3853945"/>
                  <a:pt x="0" y="3341488"/>
                  <a:pt x="0" y="2709341"/>
                </a:cubicBezTo>
                <a:cubicBezTo>
                  <a:pt x="0" y="2077194"/>
                  <a:pt x="512457" y="1564737"/>
                  <a:pt x="1144604" y="1564737"/>
                </a:cubicBezTo>
                <a:cubicBezTo>
                  <a:pt x="1539696" y="1564737"/>
                  <a:pt x="1888034" y="1764916"/>
                  <a:pt x="2093728" y="2069382"/>
                </a:cubicBezTo>
                <a:cubicBezTo>
                  <a:pt x="2143648" y="2145355"/>
                  <a:pt x="2174844" y="2221328"/>
                  <a:pt x="2243487" y="2297301"/>
                </a:cubicBezTo>
                <a:cubicBezTo>
                  <a:pt x="2322126" y="2362034"/>
                  <a:pt x="2399533" y="2396817"/>
                  <a:pt x="2504715" y="2406413"/>
                </a:cubicBezTo>
                <a:cubicBezTo>
                  <a:pt x="2637958" y="2418569"/>
                  <a:pt x="2924859" y="2334134"/>
                  <a:pt x="2942243" y="2027991"/>
                </a:cubicBezTo>
                <a:cubicBezTo>
                  <a:pt x="2954337" y="1933712"/>
                  <a:pt x="2929695" y="1841296"/>
                  <a:pt x="2895578" y="1784563"/>
                </a:cubicBezTo>
                <a:cubicBezTo>
                  <a:pt x="2772161" y="1601883"/>
                  <a:pt x="2700097" y="1381659"/>
                  <a:pt x="2700097" y="1144604"/>
                </a:cubicBezTo>
                <a:cubicBezTo>
                  <a:pt x="2700097" y="512457"/>
                  <a:pt x="3212554" y="0"/>
                  <a:pt x="3844701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7" name="그룹 19">
            <a:extLst>
              <a:ext uri="{FF2B5EF4-FFF2-40B4-BE49-F238E27FC236}">
                <a16:creationId xmlns:a16="http://schemas.microsoft.com/office/drawing/2014/main" id="{B7E365D0-6055-48A1-B5FF-5524AD58D9B0}"/>
              </a:ext>
            </a:extLst>
          </p:cNvPr>
          <p:cNvGrpSpPr>
            <a:grpSpLocks noChangeAspect="1"/>
          </p:cNvGrpSpPr>
          <p:nvPr/>
        </p:nvGrpSpPr>
        <p:grpSpPr>
          <a:xfrm>
            <a:off x="6608031" y="2012904"/>
            <a:ext cx="560221" cy="560221"/>
            <a:chOff x="331023" y="414040"/>
            <a:chExt cx="5704886" cy="5704886"/>
          </a:xfrm>
        </p:grpSpPr>
        <p:sp>
          <p:nvSpPr>
            <p:cNvPr id="88" name="타원 4">
              <a:extLst>
                <a:ext uri="{FF2B5EF4-FFF2-40B4-BE49-F238E27FC236}">
                  <a16:creationId xmlns:a16="http://schemas.microsoft.com/office/drawing/2014/main" id="{D1865888-0540-4C64-8E4B-9DDB460D856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자유형 18">
              <a:extLst>
                <a:ext uri="{FF2B5EF4-FFF2-40B4-BE49-F238E27FC236}">
                  <a16:creationId xmlns:a16="http://schemas.microsoft.com/office/drawing/2014/main" id="{134A78BE-2935-4736-A17B-DB278A65542A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3525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55" name="Group 13">
            <a:extLst>
              <a:ext uri="{FF2B5EF4-FFF2-40B4-BE49-F238E27FC236}">
                <a16:creationId xmlns:a16="http://schemas.microsoft.com/office/drawing/2014/main" id="{340BED05-399B-42D5-B30A-8742CDBB152E}"/>
              </a:ext>
            </a:extLst>
          </p:cNvPr>
          <p:cNvGrpSpPr/>
          <p:nvPr/>
        </p:nvGrpSpPr>
        <p:grpSpPr>
          <a:xfrm>
            <a:off x="4328990" y="1906048"/>
            <a:ext cx="3168352" cy="3960945"/>
            <a:chOff x="3126458" y="1456593"/>
            <a:chExt cx="3168352" cy="3960945"/>
          </a:xfrm>
          <a:solidFill>
            <a:schemeClr val="accent4"/>
          </a:solidFill>
        </p:grpSpPr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10AE78FF-2977-4EA1-8487-7F8C4EBBD9F9}"/>
                </a:ext>
              </a:extLst>
            </p:cNvPr>
            <p:cNvSpPr/>
            <p:nvPr/>
          </p:nvSpPr>
          <p:spPr>
            <a:xfrm rot="21351821">
              <a:off x="5019431" y="1456593"/>
              <a:ext cx="1178037" cy="844630"/>
            </a:xfrm>
            <a:custGeom>
              <a:avLst/>
              <a:gdLst>
                <a:gd name="connsiteX0" fmla="*/ 0 w 1514475"/>
                <a:gd name="connsiteY0" fmla="*/ 1085850 h 1085850"/>
                <a:gd name="connsiteX1" fmla="*/ 1514475 w 1514475"/>
                <a:gd name="connsiteY1" fmla="*/ 0 h 1085850"/>
                <a:gd name="connsiteX2" fmla="*/ 1514475 w 1514475"/>
                <a:gd name="connsiteY2" fmla="*/ 0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4475" h="1085850">
                  <a:moveTo>
                    <a:pt x="0" y="1085850"/>
                  </a:moveTo>
                  <a:lnTo>
                    <a:pt x="1514475" y="0"/>
                  </a:lnTo>
                  <a:lnTo>
                    <a:pt x="1514475" y="0"/>
                  </a:lnTo>
                </a:path>
              </a:pathLst>
            </a:custGeom>
            <a:grpFill/>
            <a:ln w="762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Block Arc 11">
              <a:extLst>
                <a:ext uri="{FF2B5EF4-FFF2-40B4-BE49-F238E27FC236}">
                  <a16:creationId xmlns:a16="http://schemas.microsoft.com/office/drawing/2014/main" id="{0464C0FF-4219-4858-8955-341FF1D1FC14}"/>
                </a:ext>
              </a:extLst>
            </p:cNvPr>
            <p:cNvSpPr/>
            <p:nvPr/>
          </p:nvSpPr>
          <p:spPr>
            <a:xfrm rot="17100000">
              <a:off x="3126457" y="2249186"/>
              <a:ext cx="3168353" cy="3168352"/>
            </a:xfrm>
            <a:prstGeom prst="blockArc">
              <a:avLst>
                <a:gd name="adj1" fmla="val 12815785"/>
                <a:gd name="adj2" fmla="val 21547697"/>
                <a:gd name="adj3" fmla="val 253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19">
            <a:extLst>
              <a:ext uri="{FF2B5EF4-FFF2-40B4-BE49-F238E27FC236}">
                <a16:creationId xmlns:a16="http://schemas.microsoft.com/office/drawing/2014/main" id="{4717A712-1D36-49A1-8A91-AD32E0516ABB}"/>
              </a:ext>
            </a:extLst>
          </p:cNvPr>
          <p:cNvGrpSpPr/>
          <p:nvPr/>
        </p:nvGrpSpPr>
        <p:grpSpPr>
          <a:xfrm>
            <a:off x="5730620" y="5427169"/>
            <a:ext cx="720406" cy="701845"/>
            <a:chOff x="5111839" y="5139075"/>
            <a:chExt cx="1080000" cy="1052174"/>
          </a:xfrm>
          <a:solidFill>
            <a:schemeClr val="accent4"/>
          </a:solidFill>
        </p:grpSpPr>
        <p:sp>
          <p:nvSpPr>
            <p:cNvPr id="59" name="Rounded Rectangle 7">
              <a:extLst>
                <a:ext uri="{FF2B5EF4-FFF2-40B4-BE49-F238E27FC236}">
                  <a16:creationId xmlns:a16="http://schemas.microsoft.com/office/drawing/2014/main" id="{F29E4E05-75C8-406E-8F87-33024ABFAA3E}"/>
                </a:ext>
              </a:extLst>
            </p:cNvPr>
            <p:cNvSpPr/>
            <p:nvPr/>
          </p:nvSpPr>
          <p:spPr>
            <a:xfrm>
              <a:off x="5111839" y="5139075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0" name="Rounded Rectangle 14">
              <a:extLst>
                <a:ext uri="{FF2B5EF4-FFF2-40B4-BE49-F238E27FC236}">
                  <a16:creationId xmlns:a16="http://schemas.microsoft.com/office/drawing/2014/main" id="{3D87B572-1E2C-4E78-A199-590ECDF29451}"/>
                </a:ext>
              </a:extLst>
            </p:cNvPr>
            <p:cNvSpPr/>
            <p:nvPr/>
          </p:nvSpPr>
          <p:spPr>
            <a:xfrm>
              <a:off x="5111839" y="5383808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1" name="Rounded Rectangle 15">
              <a:extLst>
                <a:ext uri="{FF2B5EF4-FFF2-40B4-BE49-F238E27FC236}">
                  <a16:creationId xmlns:a16="http://schemas.microsoft.com/office/drawing/2014/main" id="{7998ED11-B1E4-4244-A778-FA45120D2E3F}"/>
                </a:ext>
              </a:extLst>
            </p:cNvPr>
            <p:cNvSpPr/>
            <p:nvPr/>
          </p:nvSpPr>
          <p:spPr>
            <a:xfrm>
              <a:off x="5111839" y="5628541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2" name="Chord 8">
              <a:extLst>
                <a:ext uri="{FF2B5EF4-FFF2-40B4-BE49-F238E27FC236}">
                  <a16:creationId xmlns:a16="http://schemas.microsoft.com/office/drawing/2014/main" id="{2D1BAEBB-D647-4B68-BDB7-6A4FA3893788}"/>
                </a:ext>
              </a:extLst>
            </p:cNvPr>
            <p:cNvSpPr/>
            <p:nvPr/>
          </p:nvSpPr>
          <p:spPr>
            <a:xfrm rot="19366553">
              <a:off x="5324020" y="5615837"/>
              <a:ext cx="698218" cy="575412"/>
            </a:xfrm>
            <a:custGeom>
              <a:avLst/>
              <a:gdLst/>
              <a:ahLst/>
              <a:cxnLst/>
              <a:rect l="l" t="t" r="r" b="b"/>
              <a:pathLst>
                <a:path w="808567" h="666352">
                  <a:moveTo>
                    <a:pt x="11238" y="0"/>
                  </a:moveTo>
                  <a:lnTo>
                    <a:pt x="808567" y="605735"/>
                  </a:lnTo>
                  <a:cubicBezTo>
                    <a:pt x="631295" y="696452"/>
                    <a:pt x="413578" y="686352"/>
                    <a:pt x="241904" y="568647"/>
                  </a:cubicBezTo>
                  <a:cubicBezTo>
                    <a:pt x="54716" y="440307"/>
                    <a:pt x="-32876" y="214793"/>
                    <a:pt x="1123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B560B90-41BB-4DB4-AE91-46416165CD32}"/>
              </a:ext>
            </a:extLst>
          </p:cNvPr>
          <p:cNvSpPr txBox="1"/>
          <p:nvPr/>
        </p:nvSpPr>
        <p:spPr>
          <a:xfrm>
            <a:off x="7503268" y="5451773"/>
            <a:ext cx="4114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2E320D6-9761-4393-8918-199447CB56F9}"/>
              </a:ext>
            </a:extLst>
          </p:cNvPr>
          <p:cNvSpPr txBox="1"/>
          <p:nvPr/>
        </p:nvSpPr>
        <p:spPr>
          <a:xfrm>
            <a:off x="7503268" y="3521285"/>
            <a:ext cx="4114728" cy="1349087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3"/>
                </a:solidFill>
                <a:cs typeface="Arial" pitchFamily="34" charset="0"/>
              </a:rPr>
              <a:t>BUSINESS</a:t>
            </a:r>
          </a:p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3"/>
                </a:solidFill>
                <a:cs typeface="Arial" pitchFamily="34" charset="0"/>
              </a:rPr>
              <a:t>IDEA</a:t>
            </a:r>
            <a:endParaRPr lang="ko-KR" altLang="en-US" sz="4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cxnSp>
        <p:nvCxnSpPr>
          <p:cNvPr id="67" name="Straight Connector 21">
            <a:extLst>
              <a:ext uri="{FF2B5EF4-FFF2-40B4-BE49-F238E27FC236}">
                <a16:creationId xmlns:a16="http://schemas.microsoft.com/office/drawing/2014/main" id="{E0974C17-C693-46A8-9828-61148BF993A4}"/>
              </a:ext>
            </a:extLst>
          </p:cNvPr>
          <p:cNvCxnSpPr/>
          <p:nvPr/>
        </p:nvCxnSpPr>
        <p:spPr>
          <a:xfrm flipV="1">
            <a:off x="7503268" y="4953719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E4BFBCB-F740-4C3D-B2B3-69A0FA0029D0}"/>
              </a:ext>
            </a:extLst>
          </p:cNvPr>
          <p:cNvSpPr txBox="1"/>
          <p:nvPr/>
        </p:nvSpPr>
        <p:spPr>
          <a:xfrm>
            <a:off x="7503268" y="5143997"/>
            <a:ext cx="411472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Power PowerPoint Presentation 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9" name="Oval 20">
            <a:extLst>
              <a:ext uri="{FF2B5EF4-FFF2-40B4-BE49-F238E27FC236}">
                <a16:creationId xmlns:a16="http://schemas.microsoft.com/office/drawing/2014/main" id="{1DA24DBB-D063-441A-8240-394EBB921572}"/>
              </a:ext>
            </a:extLst>
          </p:cNvPr>
          <p:cNvSpPr/>
          <p:nvPr/>
        </p:nvSpPr>
        <p:spPr>
          <a:xfrm>
            <a:off x="5940973" y="2473507"/>
            <a:ext cx="720000" cy="72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Oval 22">
            <a:extLst>
              <a:ext uri="{FF2B5EF4-FFF2-40B4-BE49-F238E27FC236}">
                <a16:creationId xmlns:a16="http://schemas.microsoft.com/office/drawing/2014/main" id="{7817ACDD-4AD5-4DE3-A276-DAF9002D0999}"/>
              </a:ext>
            </a:extLst>
          </p:cNvPr>
          <p:cNvSpPr/>
          <p:nvPr/>
        </p:nvSpPr>
        <p:spPr>
          <a:xfrm>
            <a:off x="4398913" y="4883357"/>
            <a:ext cx="720000" cy="72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Rounded Rectangle 3">
            <a:extLst>
              <a:ext uri="{FF2B5EF4-FFF2-40B4-BE49-F238E27FC236}">
                <a16:creationId xmlns:a16="http://schemas.microsoft.com/office/drawing/2014/main" id="{12F6D80D-D701-4104-A5E7-00D4391DE975}"/>
              </a:ext>
            </a:extLst>
          </p:cNvPr>
          <p:cNvSpPr/>
          <p:nvPr/>
        </p:nvSpPr>
        <p:spPr>
          <a:xfrm>
            <a:off x="6160178" y="2635005"/>
            <a:ext cx="281590" cy="397007"/>
          </a:xfrm>
          <a:custGeom>
            <a:avLst/>
            <a:gdLst/>
            <a:ahLst/>
            <a:cxnLst/>
            <a:rect l="l" t="t" r="r" b="b"/>
            <a:pathLst>
              <a:path w="2808312" h="3959361">
                <a:moveTo>
                  <a:pt x="1738109" y="1502623"/>
                </a:moveTo>
                <a:cubicBezTo>
                  <a:pt x="1698494" y="1505955"/>
                  <a:pt x="1662802" y="1532425"/>
                  <a:pt x="1649662" y="1572585"/>
                </a:cubicBezTo>
                <a:lnTo>
                  <a:pt x="1336420" y="2529999"/>
                </a:lnTo>
                <a:lnTo>
                  <a:pt x="1170819" y="1967482"/>
                </a:lnTo>
                <a:cubicBezTo>
                  <a:pt x="1169810" y="1964053"/>
                  <a:pt x="1168637" y="1960718"/>
                  <a:pt x="1165857" y="1958078"/>
                </a:cubicBezTo>
                <a:cubicBezTo>
                  <a:pt x="1162466" y="1917013"/>
                  <a:pt x="1133587" y="1880907"/>
                  <a:pt x="1091436" y="1869613"/>
                </a:cubicBezTo>
                <a:cubicBezTo>
                  <a:pt x="1037014" y="1855031"/>
                  <a:pt x="981075" y="1887327"/>
                  <a:pt x="966493" y="1941749"/>
                </a:cubicBezTo>
                <a:lnTo>
                  <a:pt x="813486" y="2512780"/>
                </a:lnTo>
                <a:lnTo>
                  <a:pt x="510833" y="2512781"/>
                </a:lnTo>
                <a:cubicBezTo>
                  <a:pt x="454492" y="2512781"/>
                  <a:pt x="408818" y="2558454"/>
                  <a:pt x="408818" y="2614795"/>
                </a:cubicBezTo>
                <a:cubicBezTo>
                  <a:pt x="408818" y="2671137"/>
                  <a:pt x="454492" y="2716811"/>
                  <a:pt x="510833" y="2716811"/>
                </a:cubicBezTo>
                <a:lnTo>
                  <a:pt x="844268" y="2716810"/>
                </a:lnTo>
                <a:cubicBezTo>
                  <a:pt x="869730" y="2716810"/>
                  <a:pt x="893013" y="2707482"/>
                  <a:pt x="910119" y="2691168"/>
                </a:cubicBezTo>
                <a:cubicBezTo>
                  <a:pt x="950467" y="2686878"/>
                  <a:pt x="985744" y="2658215"/>
                  <a:pt x="996885" y="2616640"/>
                </a:cubicBezTo>
                <a:lnTo>
                  <a:pt x="1069480" y="2345710"/>
                </a:lnTo>
                <a:lnTo>
                  <a:pt x="1221708" y="2862804"/>
                </a:lnTo>
                <a:cubicBezTo>
                  <a:pt x="1237619" y="2916852"/>
                  <a:pt x="1294332" y="2947769"/>
                  <a:pt x="1348381" y="2931857"/>
                </a:cubicBezTo>
                <a:cubicBezTo>
                  <a:pt x="1377289" y="2923346"/>
                  <a:pt x="1399580" y="2903162"/>
                  <a:pt x="1410808" y="2877564"/>
                </a:cubicBezTo>
                <a:cubicBezTo>
                  <a:pt x="1431400" y="2866427"/>
                  <a:pt x="1447266" y="2847340"/>
                  <a:pt x="1455104" y="2823380"/>
                </a:cubicBezTo>
                <a:lnTo>
                  <a:pt x="1737413" y="1960519"/>
                </a:lnTo>
                <a:lnTo>
                  <a:pt x="1896950" y="2555918"/>
                </a:lnTo>
                <a:cubicBezTo>
                  <a:pt x="1898423" y="2561416"/>
                  <a:pt x="1900318" y="2566688"/>
                  <a:pt x="1904388" y="2570895"/>
                </a:cubicBezTo>
                <a:lnTo>
                  <a:pt x="1902338" y="2581051"/>
                </a:lnTo>
                <a:cubicBezTo>
                  <a:pt x="1902338" y="2637392"/>
                  <a:pt x="1948013" y="2683065"/>
                  <a:pt x="2004353" y="2683065"/>
                </a:cubicBezTo>
                <a:lnTo>
                  <a:pt x="2360148" y="2683065"/>
                </a:lnTo>
                <a:cubicBezTo>
                  <a:pt x="2416490" y="2683066"/>
                  <a:pt x="2462164" y="2637391"/>
                  <a:pt x="2462164" y="2581050"/>
                </a:cubicBezTo>
                <a:cubicBezTo>
                  <a:pt x="2462163" y="2524710"/>
                  <a:pt x="2416489" y="2479036"/>
                  <a:pt x="2360148" y="2479036"/>
                </a:cubicBezTo>
                <a:lnTo>
                  <a:pt x="2087576" y="2479036"/>
                </a:lnTo>
                <a:lnTo>
                  <a:pt x="1853652" y="1606016"/>
                </a:lnTo>
                <a:cubicBezTo>
                  <a:pt x="1852530" y="1601831"/>
                  <a:pt x="1851164" y="1597776"/>
                  <a:pt x="1847944" y="1594527"/>
                </a:cubicBezTo>
                <a:cubicBezTo>
                  <a:pt x="1844394" y="1555407"/>
                  <a:pt x="1818065" y="1520347"/>
                  <a:pt x="1778342" y="1507351"/>
                </a:cubicBezTo>
                <a:cubicBezTo>
                  <a:pt x="1764955" y="1502970"/>
                  <a:pt x="1751315" y="1501511"/>
                  <a:pt x="1738109" y="1502623"/>
                </a:cubicBezTo>
                <a:close/>
                <a:moveTo>
                  <a:pt x="526301" y="856060"/>
                </a:moveTo>
                <a:lnTo>
                  <a:pt x="2300267" y="856060"/>
                </a:lnTo>
                <a:cubicBezTo>
                  <a:pt x="2414458" y="856060"/>
                  <a:pt x="2507029" y="948631"/>
                  <a:pt x="2507029" y="1062822"/>
                </a:cubicBezTo>
                <a:lnTo>
                  <a:pt x="2507029" y="3433376"/>
                </a:lnTo>
                <a:cubicBezTo>
                  <a:pt x="2507029" y="3547567"/>
                  <a:pt x="2414458" y="3640138"/>
                  <a:pt x="2300267" y="3640138"/>
                </a:cubicBezTo>
                <a:lnTo>
                  <a:pt x="526301" y="3640138"/>
                </a:lnTo>
                <a:cubicBezTo>
                  <a:pt x="412110" y="3640138"/>
                  <a:pt x="319539" y="3547567"/>
                  <a:pt x="319539" y="3433376"/>
                </a:cubicBezTo>
                <a:lnTo>
                  <a:pt x="319539" y="1062822"/>
                </a:lnTo>
                <a:cubicBezTo>
                  <a:pt x="319539" y="948631"/>
                  <a:pt x="412110" y="856060"/>
                  <a:pt x="526301" y="856060"/>
                </a:cubicBezTo>
                <a:close/>
                <a:moveTo>
                  <a:pt x="449756" y="735931"/>
                </a:moveTo>
                <a:cubicBezTo>
                  <a:pt x="325711" y="735931"/>
                  <a:pt x="225152" y="836490"/>
                  <a:pt x="225152" y="960535"/>
                </a:cubicBezTo>
                <a:lnTo>
                  <a:pt x="225152" y="3535663"/>
                </a:lnTo>
                <a:cubicBezTo>
                  <a:pt x="225152" y="3659708"/>
                  <a:pt x="325711" y="3760267"/>
                  <a:pt x="449756" y="3760267"/>
                </a:cubicBezTo>
                <a:lnTo>
                  <a:pt x="2376812" y="3760267"/>
                </a:lnTo>
                <a:cubicBezTo>
                  <a:pt x="2500857" y="3760267"/>
                  <a:pt x="2601416" y="3659708"/>
                  <a:pt x="2601416" y="3535663"/>
                </a:cubicBezTo>
                <a:lnTo>
                  <a:pt x="2601416" y="960535"/>
                </a:lnTo>
                <a:cubicBezTo>
                  <a:pt x="2601416" y="836490"/>
                  <a:pt x="2500857" y="735931"/>
                  <a:pt x="2376812" y="735931"/>
                </a:cubicBezTo>
                <a:close/>
                <a:moveTo>
                  <a:pt x="1318649" y="0"/>
                </a:moveTo>
                <a:lnTo>
                  <a:pt x="1489663" y="0"/>
                </a:lnTo>
                <a:cubicBezTo>
                  <a:pt x="1561746" y="0"/>
                  <a:pt x="1620180" y="58434"/>
                  <a:pt x="1620180" y="130517"/>
                </a:cubicBezTo>
                <a:lnTo>
                  <a:pt x="1620180" y="344214"/>
                </a:lnTo>
                <a:lnTo>
                  <a:pt x="1795633" y="344214"/>
                </a:lnTo>
                <a:cubicBezTo>
                  <a:pt x="1809834" y="344214"/>
                  <a:pt x="1821347" y="355727"/>
                  <a:pt x="1821347" y="369928"/>
                </a:cubicBezTo>
                <a:lnTo>
                  <a:pt x="1821347" y="523106"/>
                </a:lnTo>
                <a:lnTo>
                  <a:pt x="1872208" y="523106"/>
                </a:lnTo>
                <a:lnTo>
                  <a:pt x="1872208" y="522399"/>
                </a:lnTo>
                <a:lnTo>
                  <a:pt x="2597408" y="522399"/>
                </a:lnTo>
                <a:cubicBezTo>
                  <a:pt x="2713887" y="522399"/>
                  <a:pt x="2808312" y="614377"/>
                  <a:pt x="2808312" y="727838"/>
                </a:cubicBezTo>
                <a:lnTo>
                  <a:pt x="2808312" y="3753922"/>
                </a:lnTo>
                <a:cubicBezTo>
                  <a:pt x="2808312" y="3867383"/>
                  <a:pt x="2713887" y="3959361"/>
                  <a:pt x="2597408" y="3959361"/>
                </a:cubicBezTo>
                <a:lnTo>
                  <a:pt x="210904" y="3959361"/>
                </a:lnTo>
                <a:cubicBezTo>
                  <a:pt x="94425" y="3959361"/>
                  <a:pt x="0" y="3867383"/>
                  <a:pt x="0" y="3753922"/>
                </a:cubicBezTo>
                <a:lnTo>
                  <a:pt x="0" y="727838"/>
                </a:lnTo>
                <a:cubicBezTo>
                  <a:pt x="0" y="614377"/>
                  <a:pt x="94425" y="522399"/>
                  <a:pt x="210904" y="522399"/>
                </a:cubicBezTo>
                <a:lnTo>
                  <a:pt x="936104" y="522399"/>
                </a:lnTo>
                <a:lnTo>
                  <a:pt x="936104" y="523106"/>
                </a:lnTo>
                <a:lnTo>
                  <a:pt x="986965" y="523106"/>
                </a:lnTo>
                <a:lnTo>
                  <a:pt x="986965" y="369928"/>
                </a:lnTo>
                <a:cubicBezTo>
                  <a:pt x="986965" y="355727"/>
                  <a:pt x="998478" y="344214"/>
                  <a:pt x="1012679" y="344214"/>
                </a:cubicBezTo>
                <a:lnTo>
                  <a:pt x="1188132" y="344214"/>
                </a:lnTo>
                <a:lnTo>
                  <a:pt x="1188132" y="130517"/>
                </a:lnTo>
                <a:cubicBezTo>
                  <a:pt x="1188132" y="58434"/>
                  <a:pt x="1246566" y="0"/>
                  <a:pt x="13186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Heart 3">
            <a:extLst>
              <a:ext uri="{FF2B5EF4-FFF2-40B4-BE49-F238E27FC236}">
                <a16:creationId xmlns:a16="http://schemas.microsoft.com/office/drawing/2014/main" id="{5127E22F-2B5D-4B3C-BAB0-FCEDB1E2ABD3}"/>
              </a:ext>
            </a:extLst>
          </p:cNvPr>
          <p:cNvSpPr/>
          <p:nvPr/>
        </p:nvSpPr>
        <p:spPr>
          <a:xfrm>
            <a:off x="4538943" y="5080865"/>
            <a:ext cx="439940" cy="398139"/>
          </a:xfrm>
          <a:custGeom>
            <a:avLst/>
            <a:gdLst/>
            <a:ahLst/>
            <a:cxnLst/>
            <a:rect l="l" t="t" r="r" b="b"/>
            <a:pathLst>
              <a:path w="3971393" h="3594045">
                <a:moveTo>
                  <a:pt x="2284446" y="942229"/>
                </a:moveTo>
                <a:cubicBezTo>
                  <a:pt x="2231718" y="946666"/>
                  <a:pt x="2184212" y="981897"/>
                  <a:pt x="2166723" y="1035351"/>
                </a:cubicBezTo>
                <a:lnTo>
                  <a:pt x="1818705" y="2099054"/>
                </a:lnTo>
                <a:lnTo>
                  <a:pt x="1630896" y="1461099"/>
                </a:lnTo>
                <a:cubicBezTo>
                  <a:pt x="1625536" y="1442893"/>
                  <a:pt x="1616698" y="1426659"/>
                  <a:pt x="1605222" y="1412988"/>
                </a:cubicBezTo>
                <a:cubicBezTo>
                  <a:pt x="1592838" y="1372092"/>
                  <a:pt x="1559535" y="1339590"/>
                  <a:pt x="1515200" y="1327710"/>
                </a:cubicBezTo>
                <a:cubicBezTo>
                  <a:pt x="1442764" y="1308302"/>
                  <a:pt x="1368310" y="1351289"/>
                  <a:pt x="1348901" y="1423723"/>
                </a:cubicBezTo>
                <a:lnTo>
                  <a:pt x="1175574" y="2070589"/>
                </a:lnTo>
                <a:lnTo>
                  <a:pt x="887391" y="2070589"/>
                </a:lnTo>
                <a:cubicBezTo>
                  <a:pt x="812401" y="2070589"/>
                  <a:pt x="751610" y="2131382"/>
                  <a:pt x="751610" y="2206372"/>
                </a:cubicBezTo>
                <a:cubicBezTo>
                  <a:pt x="751609" y="2281361"/>
                  <a:pt x="812402" y="2342153"/>
                  <a:pt x="887391" y="2342154"/>
                </a:cubicBezTo>
                <a:lnTo>
                  <a:pt x="1266160" y="2342154"/>
                </a:lnTo>
                <a:cubicBezTo>
                  <a:pt x="1309243" y="2342153"/>
                  <a:pt x="1347639" y="2322088"/>
                  <a:pt x="1370869" y="2289485"/>
                </a:cubicBezTo>
                <a:cubicBezTo>
                  <a:pt x="1392914" y="2274134"/>
                  <a:pt x="1408463" y="2250677"/>
                  <a:pt x="1415910" y="2222885"/>
                </a:cubicBezTo>
                <a:lnTo>
                  <a:pt x="1490320" y="1945186"/>
                </a:lnTo>
                <a:lnTo>
                  <a:pt x="1661817" y="2527729"/>
                </a:lnTo>
                <a:cubicBezTo>
                  <a:pt x="1680716" y="2591927"/>
                  <a:pt x="1742866" y="2631605"/>
                  <a:pt x="1806849" y="2621696"/>
                </a:cubicBezTo>
                <a:cubicBezTo>
                  <a:pt x="1873057" y="2637495"/>
                  <a:pt x="1940784" y="2599243"/>
                  <a:pt x="1962449" y="2533025"/>
                </a:cubicBezTo>
                <a:lnTo>
                  <a:pt x="2291633" y="1526890"/>
                </a:lnTo>
                <a:lnTo>
                  <a:pt x="2478124" y="2222886"/>
                </a:lnTo>
                <a:cubicBezTo>
                  <a:pt x="2491725" y="2273643"/>
                  <a:pt x="2532355" y="2309941"/>
                  <a:pt x="2580723" y="2318869"/>
                </a:cubicBezTo>
                <a:cubicBezTo>
                  <a:pt x="2600453" y="2334375"/>
                  <a:pt x="2625460" y="2342152"/>
                  <a:pt x="2652283" y="2342153"/>
                </a:cubicBezTo>
                <a:lnTo>
                  <a:pt x="3058108" y="2342153"/>
                </a:lnTo>
                <a:cubicBezTo>
                  <a:pt x="3133099" y="2342153"/>
                  <a:pt x="3193891" y="2281360"/>
                  <a:pt x="3193891" y="2206371"/>
                </a:cubicBezTo>
                <a:cubicBezTo>
                  <a:pt x="3193890" y="2131381"/>
                  <a:pt x="3133099" y="2070589"/>
                  <a:pt x="3058108" y="2070588"/>
                </a:cubicBezTo>
                <a:lnTo>
                  <a:pt x="2718460" y="2070589"/>
                </a:lnTo>
                <a:lnTo>
                  <a:pt x="2455970" y="1090961"/>
                </a:lnTo>
                <a:cubicBezTo>
                  <a:pt x="2449895" y="1068289"/>
                  <a:pt x="2438427" y="1048501"/>
                  <a:pt x="2421928" y="1033927"/>
                </a:cubicBezTo>
                <a:cubicBezTo>
                  <a:pt x="2410672" y="994460"/>
                  <a:pt x="2379946" y="962248"/>
                  <a:pt x="2337996" y="948523"/>
                </a:cubicBezTo>
                <a:cubicBezTo>
                  <a:pt x="2320178" y="942693"/>
                  <a:pt x="2302022" y="940751"/>
                  <a:pt x="2284446" y="942229"/>
                </a:cubicBezTo>
                <a:close/>
                <a:moveTo>
                  <a:pt x="941190" y="119"/>
                </a:moveTo>
                <a:cubicBezTo>
                  <a:pt x="1335246" y="6449"/>
                  <a:pt x="1754682" y="267656"/>
                  <a:pt x="1985697" y="864700"/>
                </a:cubicBezTo>
                <a:cubicBezTo>
                  <a:pt x="2807082" y="-1258124"/>
                  <a:pt x="6010484" y="864700"/>
                  <a:pt x="1985697" y="3594045"/>
                </a:cubicBezTo>
                <a:cubicBezTo>
                  <a:pt x="-907119" y="1632328"/>
                  <a:pt x="-65842" y="-16059"/>
                  <a:pt x="941190" y="1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0" name="Oval 41">
            <a:extLst>
              <a:ext uri="{FF2B5EF4-FFF2-40B4-BE49-F238E27FC236}">
                <a16:creationId xmlns:a16="http://schemas.microsoft.com/office/drawing/2014/main" id="{2D20C1C2-3F08-45BF-AD40-7B5255CD1086}"/>
              </a:ext>
            </a:extLst>
          </p:cNvPr>
          <p:cNvSpPr/>
          <p:nvPr/>
        </p:nvSpPr>
        <p:spPr>
          <a:xfrm>
            <a:off x="4581443" y="2808079"/>
            <a:ext cx="720000" cy="72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Oval 42">
            <a:extLst>
              <a:ext uri="{FF2B5EF4-FFF2-40B4-BE49-F238E27FC236}">
                <a16:creationId xmlns:a16="http://schemas.microsoft.com/office/drawing/2014/main" id="{42E71F83-3DAD-4D63-A669-5A94BA718098}"/>
              </a:ext>
            </a:extLst>
          </p:cNvPr>
          <p:cNvSpPr/>
          <p:nvPr/>
        </p:nvSpPr>
        <p:spPr>
          <a:xfrm>
            <a:off x="4003573" y="3807491"/>
            <a:ext cx="720000" cy="7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2" name="Oval 12287">
            <a:extLst>
              <a:ext uri="{FF2B5EF4-FFF2-40B4-BE49-F238E27FC236}">
                <a16:creationId xmlns:a16="http://schemas.microsoft.com/office/drawing/2014/main" id="{5D3081C0-DBCF-43F3-9C61-B6A77CB118F0}"/>
              </a:ext>
            </a:extLst>
          </p:cNvPr>
          <p:cNvSpPr/>
          <p:nvPr/>
        </p:nvSpPr>
        <p:spPr>
          <a:xfrm>
            <a:off x="4743773" y="2971135"/>
            <a:ext cx="395340" cy="393891"/>
          </a:xfrm>
          <a:custGeom>
            <a:avLst/>
            <a:gdLst/>
            <a:ahLst/>
            <a:cxnLst/>
            <a:rect l="l" t="t" r="r" b="b"/>
            <a:pathLst>
              <a:path w="3960440" h="3945921">
                <a:moveTo>
                  <a:pt x="1598844" y="0"/>
                </a:moveTo>
                <a:cubicBezTo>
                  <a:pt x="1857342" y="0"/>
                  <a:pt x="2066896" y="209554"/>
                  <a:pt x="2066896" y="468052"/>
                </a:cubicBezTo>
                <a:cubicBezTo>
                  <a:pt x="2066896" y="646802"/>
                  <a:pt x="1966694" y="802149"/>
                  <a:pt x="1818364" y="879058"/>
                </a:cubicBezTo>
                <a:lnTo>
                  <a:pt x="1965948" y="1429850"/>
                </a:lnTo>
                <a:cubicBezTo>
                  <a:pt x="2234183" y="1439289"/>
                  <a:pt x="2449559" y="1654793"/>
                  <a:pt x="2458766" y="1923094"/>
                </a:cubicBezTo>
                <a:lnTo>
                  <a:pt x="3052787" y="2082261"/>
                </a:lnTo>
                <a:cubicBezTo>
                  <a:pt x="3115207" y="1899813"/>
                  <a:pt x="3288586" y="1769556"/>
                  <a:pt x="3492388" y="1769556"/>
                </a:cubicBezTo>
                <a:cubicBezTo>
                  <a:pt x="3750886" y="1769556"/>
                  <a:pt x="3960440" y="1979110"/>
                  <a:pt x="3960440" y="2237608"/>
                </a:cubicBezTo>
                <a:cubicBezTo>
                  <a:pt x="3960440" y="2496106"/>
                  <a:pt x="3750886" y="2705660"/>
                  <a:pt x="3492388" y="2705660"/>
                </a:cubicBezTo>
                <a:cubicBezTo>
                  <a:pt x="3255123" y="2705660"/>
                  <a:pt x="3059091" y="2529117"/>
                  <a:pt x="3030620" y="2299941"/>
                </a:cubicBezTo>
                <a:lnTo>
                  <a:pt x="2422827" y="2137084"/>
                </a:lnTo>
                <a:cubicBezTo>
                  <a:pt x="2374914" y="2257246"/>
                  <a:pt x="2282973" y="2354960"/>
                  <a:pt x="2166800" y="2410258"/>
                </a:cubicBezTo>
                <a:lnTo>
                  <a:pt x="2329067" y="3015847"/>
                </a:lnTo>
                <a:cubicBezTo>
                  <a:pt x="2559464" y="3043136"/>
                  <a:pt x="2737303" y="3239734"/>
                  <a:pt x="2737303" y="3477869"/>
                </a:cubicBezTo>
                <a:cubicBezTo>
                  <a:pt x="2737303" y="3736367"/>
                  <a:pt x="2527749" y="3945921"/>
                  <a:pt x="2269251" y="3945921"/>
                </a:cubicBezTo>
                <a:cubicBezTo>
                  <a:pt x="2010753" y="3945921"/>
                  <a:pt x="1801199" y="3736367"/>
                  <a:pt x="1801199" y="3477869"/>
                </a:cubicBezTo>
                <a:cubicBezTo>
                  <a:pt x="1801199" y="3274904"/>
                  <a:pt x="1930388" y="3102113"/>
                  <a:pt x="2111643" y="3038969"/>
                </a:cubicBezTo>
                <a:lnTo>
                  <a:pt x="1956503" y="2459980"/>
                </a:lnTo>
                <a:cubicBezTo>
                  <a:pt x="1952432" y="2460875"/>
                  <a:pt x="1948330" y="2460923"/>
                  <a:pt x="1944216" y="2460923"/>
                </a:cubicBezTo>
                <a:cubicBezTo>
                  <a:pt x="1742647" y="2460923"/>
                  <a:pt x="1568040" y="2345487"/>
                  <a:pt x="1484865" y="2176122"/>
                </a:cubicBezTo>
                <a:lnTo>
                  <a:pt x="930415" y="2324686"/>
                </a:lnTo>
                <a:cubicBezTo>
                  <a:pt x="904712" y="2556716"/>
                  <a:pt x="707355" y="2736304"/>
                  <a:pt x="468052" y="2736304"/>
                </a:cubicBezTo>
                <a:cubicBezTo>
                  <a:pt x="209554" y="2736304"/>
                  <a:pt x="0" y="2526750"/>
                  <a:pt x="0" y="2268252"/>
                </a:cubicBezTo>
                <a:cubicBezTo>
                  <a:pt x="0" y="2009754"/>
                  <a:pt x="209554" y="1800200"/>
                  <a:pt x="468052" y="1800200"/>
                </a:cubicBezTo>
                <a:cubicBezTo>
                  <a:pt x="669892" y="1800200"/>
                  <a:pt x="841893" y="1927961"/>
                  <a:pt x="906009" y="2107606"/>
                </a:cubicBezTo>
                <a:lnTo>
                  <a:pt x="1429897" y="1967231"/>
                </a:lnTo>
                <a:cubicBezTo>
                  <a:pt x="1427753" y="1959679"/>
                  <a:pt x="1427584" y="1952005"/>
                  <a:pt x="1427584" y="1944291"/>
                </a:cubicBezTo>
                <a:cubicBezTo>
                  <a:pt x="1427584" y="1727054"/>
                  <a:pt x="1561663" y="1541133"/>
                  <a:pt x="1751891" y="1465536"/>
                </a:cubicBezTo>
                <a:lnTo>
                  <a:pt x="1609736" y="935006"/>
                </a:lnTo>
                <a:cubicBezTo>
                  <a:pt x="1606130" y="936062"/>
                  <a:pt x="1602492" y="936104"/>
                  <a:pt x="1598844" y="936104"/>
                </a:cubicBezTo>
                <a:cubicBezTo>
                  <a:pt x="1340346" y="936104"/>
                  <a:pt x="1130792" y="726550"/>
                  <a:pt x="1130792" y="468052"/>
                </a:cubicBezTo>
                <a:cubicBezTo>
                  <a:pt x="1130792" y="209554"/>
                  <a:pt x="1340346" y="0"/>
                  <a:pt x="15988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Oval 7">
            <a:extLst>
              <a:ext uri="{FF2B5EF4-FFF2-40B4-BE49-F238E27FC236}">
                <a16:creationId xmlns:a16="http://schemas.microsoft.com/office/drawing/2014/main" id="{147FAF69-E6F9-4E95-91FB-0B7F755A90BC}"/>
              </a:ext>
            </a:extLst>
          </p:cNvPr>
          <p:cNvSpPr/>
          <p:nvPr/>
        </p:nvSpPr>
        <p:spPr>
          <a:xfrm>
            <a:off x="4141277" y="3945195"/>
            <a:ext cx="444595" cy="444595"/>
          </a:xfrm>
          <a:custGeom>
            <a:avLst/>
            <a:gdLst/>
            <a:ahLst/>
            <a:cxnLst/>
            <a:rect l="l" t="t" r="r" b="b"/>
            <a:pathLst>
              <a:path w="3816424" h="3816424">
                <a:moveTo>
                  <a:pt x="2203186" y="2279595"/>
                </a:moveTo>
                <a:lnTo>
                  <a:pt x="2808192" y="3090048"/>
                </a:lnTo>
                <a:cubicBezTo>
                  <a:pt x="2335386" y="3450334"/>
                  <a:pt x="1671399" y="3501280"/>
                  <a:pt x="1136700" y="3171034"/>
                </a:cubicBezTo>
                <a:lnTo>
                  <a:pt x="1672341" y="2318238"/>
                </a:lnTo>
                <a:cubicBezTo>
                  <a:pt x="1741351" y="2359418"/>
                  <a:pt x="1822171" y="2381777"/>
                  <a:pt x="1908212" y="2381777"/>
                </a:cubicBezTo>
                <a:cubicBezTo>
                  <a:pt x="2019680" y="2381777"/>
                  <a:pt x="2122383" y="2344251"/>
                  <a:pt x="2203186" y="2279595"/>
                </a:cubicBezTo>
                <a:close/>
                <a:moveTo>
                  <a:pt x="1908212" y="1559425"/>
                </a:moveTo>
                <a:lnTo>
                  <a:pt x="1980325" y="1567601"/>
                </a:lnTo>
                <a:lnTo>
                  <a:pt x="1993606" y="1571724"/>
                </a:lnTo>
                <a:cubicBezTo>
                  <a:pt x="2013982" y="1576081"/>
                  <a:pt x="2033279" y="1583438"/>
                  <a:pt x="2051568" y="1592606"/>
                </a:cubicBezTo>
                <a:cubicBezTo>
                  <a:pt x="2161269" y="1643381"/>
                  <a:pt x="2238178" y="1752249"/>
                  <a:pt x="2242946" y="1879728"/>
                </a:cubicBezTo>
                <a:lnTo>
                  <a:pt x="2244564" y="1895777"/>
                </a:lnTo>
                <a:lnTo>
                  <a:pt x="2235941" y="1969331"/>
                </a:lnTo>
                <a:lnTo>
                  <a:pt x="2229295" y="1990738"/>
                </a:lnTo>
                <a:lnTo>
                  <a:pt x="2212064" y="2037880"/>
                </a:lnTo>
                <a:lnTo>
                  <a:pt x="2201144" y="2057998"/>
                </a:lnTo>
                <a:lnTo>
                  <a:pt x="2172872" y="2101104"/>
                </a:lnTo>
                <a:lnTo>
                  <a:pt x="2162191" y="2114050"/>
                </a:lnTo>
                <a:lnTo>
                  <a:pt x="2113970" y="2160082"/>
                </a:lnTo>
                <a:cubicBezTo>
                  <a:pt x="2057823" y="2205648"/>
                  <a:pt x="1986110" y="2232129"/>
                  <a:pt x="1908212" y="2232129"/>
                </a:cubicBezTo>
                <a:cubicBezTo>
                  <a:pt x="1851319" y="2232129"/>
                  <a:pt x="1797724" y="2218004"/>
                  <a:pt x="1751478" y="2191687"/>
                </a:cubicBezTo>
                <a:lnTo>
                  <a:pt x="1683784" y="2144677"/>
                </a:lnTo>
                <a:lnTo>
                  <a:pt x="1679431" y="2141086"/>
                </a:lnTo>
                <a:lnTo>
                  <a:pt x="1625925" y="2077610"/>
                </a:lnTo>
                <a:lnTo>
                  <a:pt x="1622829" y="2071906"/>
                </a:lnTo>
                <a:lnTo>
                  <a:pt x="1591352" y="2004343"/>
                </a:lnTo>
                <a:lnTo>
                  <a:pt x="1586740" y="1989486"/>
                </a:lnTo>
                <a:cubicBezTo>
                  <a:pt x="1578347" y="1963748"/>
                  <a:pt x="1573981" y="1936424"/>
                  <a:pt x="1573114" y="1908212"/>
                </a:cubicBezTo>
                <a:lnTo>
                  <a:pt x="1571860" y="1895777"/>
                </a:lnTo>
                <a:cubicBezTo>
                  <a:pt x="1571860" y="1754345"/>
                  <a:pt x="1659153" y="1633301"/>
                  <a:pt x="1783001" y="1584084"/>
                </a:cubicBezTo>
                <a:lnTo>
                  <a:pt x="1842294" y="1566070"/>
                </a:lnTo>
                <a:close/>
                <a:moveTo>
                  <a:pt x="1379953" y="541019"/>
                </a:moveTo>
                <a:lnTo>
                  <a:pt x="1729168" y="1444825"/>
                </a:lnTo>
                <a:cubicBezTo>
                  <a:pt x="1549201" y="1515335"/>
                  <a:pt x="1422212" y="1690726"/>
                  <a:pt x="1422212" y="1895777"/>
                </a:cubicBezTo>
                <a:cubicBezTo>
                  <a:pt x="1422212" y="1899944"/>
                  <a:pt x="1422265" y="1904098"/>
                  <a:pt x="1423466" y="1908212"/>
                </a:cubicBezTo>
                <a:lnTo>
                  <a:pt x="425946" y="1908212"/>
                </a:lnTo>
                <a:cubicBezTo>
                  <a:pt x="430668" y="1282139"/>
                  <a:pt x="825479" y="748981"/>
                  <a:pt x="1379953" y="541019"/>
                </a:cubicBezTo>
                <a:close/>
                <a:moveTo>
                  <a:pt x="2470889" y="507356"/>
                </a:moveTo>
                <a:cubicBezTo>
                  <a:pt x="3027464" y="716106"/>
                  <a:pt x="3423770" y="1251284"/>
                  <a:pt x="3428510" y="1879728"/>
                </a:cubicBezTo>
                <a:lnTo>
                  <a:pt x="2392594" y="1879728"/>
                </a:lnTo>
                <a:cubicBezTo>
                  <a:pt x="2387735" y="1688621"/>
                  <a:pt x="2271236" y="1525440"/>
                  <a:pt x="2105708" y="1452487"/>
                </a:cubicBezTo>
                <a:close/>
                <a:moveTo>
                  <a:pt x="1908212" y="190783"/>
                </a:moveTo>
                <a:cubicBezTo>
                  <a:pt x="959702" y="190783"/>
                  <a:pt x="190783" y="959702"/>
                  <a:pt x="190783" y="1908212"/>
                </a:cubicBezTo>
                <a:cubicBezTo>
                  <a:pt x="190783" y="2856722"/>
                  <a:pt x="959702" y="3625641"/>
                  <a:pt x="1908212" y="3625641"/>
                </a:cubicBezTo>
                <a:cubicBezTo>
                  <a:pt x="2856722" y="3625641"/>
                  <a:pt x="3625641" y="2856722"/>
                  <a:pt x="3625641" y="1908212"/>
                </a:cubicBezTo>
                <a:cubicBezTo>
                  <a:pt x="3625641" y="959702"/>
                  <a:pt x="2856722" y="190783"/>
                  <a:pt x="1908212" y="190783"/>
                </a:cubicBezTo>
                <a:close/>
                <a:moveTo>
                  <a:pt x="1908212" y="0"/>
                </a:moveTo>
                <a:cubicBezTo>
                  <a:pt x="2962088" y="0"/>
                  <a:pt x="3816424" y="854336"/>
                  <a:pt x="3816424" y="1908212"/>
                </a:cubicBezTo>
                <a:cubicBezTo>
                  <a:pt x="3816424" y="2962088"/>
                  <a:pt x="2962088" y="3816424"/>
                  <a:pt x="1908212" y="3816424"/>
                </a:cubicBezTo>
                <a:cubicBezTo>
                  <a:pt x="854336" y="3816424"/>
                  <a:pt x="0" y="2962088"/>
                  <a:pt x="0" y="1908212"/>
                </a:cubicBezTo>
                <a:cubicBezTo>
                  <a:pt x="0" y="854336"/>
                  <a:pt x="854336" y="0"/>
                  <a:pt x="19082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5FF8278-C843-4739-98BA-C7A5B373E9A2}"/>
              </a:ext>
            </a:extLst>
          </p:cNvPr>
          <p:cNvSpPr txBox="1"/>
          <p:nvPr/>
        </p:nvSpPr>
        <p:spPr>
          <a:xfrm>
            <a:off x="2477449" y="2078256"/>
            <a:ext cx="3435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953135D-C673-4371-A78F-B67D77AA96A8}"/>
              </a:ext>
            </a:extLst>
          </p:cNvPr>
          <p:cNvSpPr txBox="1"/>
          <p:nvPr/>
        </p:nvSpPr>
        <p:spPr>
          <a:xfrm>
            <a:off x="1025839" y="2913009"/>
            <a:ext cx="3435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BCB2CD-D179-4FBD-92D2-CC081AAF16FD}"/>
              </a:ext>
            </a:extLst>
          </p:cNvPr>
          <p:cNvSpPr txBox="1"/>
          <p:nvPr/>
        </p:nvSpPr>
        <p:spPr>
          <a:xfrm>
            <a:off x="480792" y="3961084"/>
            <a:ext cx="3435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477DC60C-6206-4AB2-B1DB-13A2C0328BB6}"/>
              </a:ext>
            </a:extLst>
          </p:cNvPr>
          <p:cNvSpPr txBox="1"/>
          <p:nvPr/>
        </p:nvSpPr>
        <p:spPr>
          <a:xfrm>
            <a:off x="826647" y="5040711"/>
            <a:ext cx="3435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8" name="L-Shape 16">
            <a:extLst>
              <a:ext uri="{FF2B5EF4-FFF2-40B4-BE49-F238E27FC236}">
                <a16:creationId xmlns:a16="http://schemas.microsoft.com/office/drawing/2014/main" id="{098C79A8-7B1F-4C6C-8284-0441F1DBB4B4}"/>
              </a:ext>
            </a:extLst>
          </p:cNvPr>
          <p:cNvSpPr/>
          <p:nvPr/>
        </p:nvSpPr>
        <p:spPr>
          <a:xfrm rot="11157538">
            <a:off x="7084015" y="1816300"/>
            <a:ext cx="324344" cy="324797"/>
          </a:xfrm>
          <a:prstGeom prst="corner">
            <a:avLst>
              <a:gd name="adj1" fmla="val 17993"/>
              <a:gd name="adj2" fmla="val 2009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396000" rIns="360000" bIns="28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99" name="그룹 19">
            <a:extLst>
              <a:ext uri="{FF2B5EF4-FFF2-40B4-BE49-F238E27FC236}">
                <a16:creationId xmlns:a16="http://schemas.microsoft.com/office/drawing/2014/main" id="{5C837D26-3D64-48C4-9526-52C5248BDF8C}"/>
              </a:ext>
            </a:extLst>
          </p:cNvPr>
          <p:cNvGrpSpPr>
            <a:grpSpLocks noChangeAspect="1"/>
          </p:cNvGrpSpPr>
          <p:nvPr/>
        </p:nvGrpSpPr>
        <p:grpSpPr>
          <a:xfrm>
            <a:off x="5071003" y="3336660"/>
            <a:ext cx="2039641" cy="203964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100" name="타원 4">
              <a:extLst>
                <a:ext uri="{FF2B5EF4-FFF2-40B4-BE49-F238E27FC236}">
                  <a16:creationId xmlns:a16="http://schemas.microsoft.com/office/drawing/2014/main" id="{4AACEA09-F962-4D36-9C1D-19ADB0AF167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자유형 18">
              <a:extLst>
                <a:ext uri="{FF2B5EF4-FFF2-40B4-BE49-F238E27FC236}">
                  <a16:creationId xmlns:a16="http://schemas.microsoft.com/office/drawing/2014/main" id="{0F9EFED6-380D-4524-8CB6-EE42666DE825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44111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14">
            <a:extLst>
              <a:ext uri="{FF2B5EF4-FFF2-40B4-BE49-F238E27FC236}">
                <a16:creationId xmlns:a16="http://schemas.microsoft.com/office/drawing/2014/main" id="{207DD19F-97CC-4B16-8E06-EC320CFFFD22}"/>
              </a:ext>
            </a:extLst>
          </p:cNvPr>
          <p:cNvGrpSpPr/>
          <p:nvPr/>
        </p:nvGrpSpPr>
        <p:grpSpPr>
          <a:xfrm rot="16200000">
            <a:off x="4580192" y="1558579"/>
            <a:ext cx="3031617" cy="4741332"/>
            <a:chOff x="4680573" y="1245347"/>
            <a:chExt cx="2814395" cy="4401592"/>
          </a:xfrm>
        </p:grpSpPr>
        <p:sp>
          <p:nvSpPr>
            <p:cNvPr id="4" name="Bent Arrow 9">
              <a:extLst>
                <a:ext uri="{FF2B5EF4-FFF2-40B4-BE49-F238E27FC236}">
                  <a16:creationId xmlns:a16="http://schemas.microsoft.com/office/drawing/2014/main" id="{B5B9A498-AFBA-49AC-8384-2ACF11469BE5}"/>
                </a:ext>
              </a:extLst>
            </p:cNvPr>
            <p:cNvSpPr/>
            <p:nvPr/>
          </p:nvSpPr>
          <p:spPr>
            <a:xfrm>
              <a:off x="5005650" y="1489625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5" name="Group 13">
              <a:extLst>
                <a:ext uri="{FF2B5EF4-FFF2-40B4-BE49-F238E27FC236}">
                  <a16:creationId xmlns:a16="http://schemas.microsoft.com/office/drawing/2014/main" id="{1C1459B4-585F-49F7-AB83-EF422C517EAE}"/>
                </a:ext>
              </a:extLst>
            </p:cNvPr>
            <p:cNvGrpSpPr/>
            <p:nvPr/>
          </p:nvGrpSpPr>
          <p:grpSpPr>
            <a:xfrm>
              <a:off x="5693634" y="1245347"/>
              <a:ext cx="763052" cy="4401592"/>
              <a:chOff x="5655835" y="1245347"/>
              <a:chExt cx="763052" cy="4401592"/>
            </a:xfrm>
          </p:grpSpPr>
          <p:sp>
            <p:nvSpPr>
              <p:cNvPr id="12" name="Oval 53">
                <a:extLst>
                  <a:ext uri="{FF2B5EF4-FFF2-40B4-BE49-F238E27FC236}">
                    <a16:creationId xmlns:a16="http://schemas.microsoft.com/office/drawing/2014/main" id="{CBD1ADAF-5F0B-4E35-9A1E-B77A91DD7E86}"/>
                  </a:ext>
                </a:extLst>
              </p:cNvPr>
              <p:cNvSpPr/>
              <p:nvPr/>
            </p:nvSpPr>
            <p:spPr>
              <a:xfrm>
                <a:off x="5655835" y="1245347"/>
                <a:ext cx="763052" cy="7630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Oval 58">
                <a:extLst>
                  <a:ext uri="{FF2B5EF4-FFF2-40B4-BE49-F238E27FC236}">
                    <a16:creationId xmlns:a16="http://schemas.microsoft.com/office/drawing/2014/main" id="{6CFBA469-C2C9-47E5-A528-71E024102565}"/>
                  </a:ext>
                </a:extLst>
              </p:cNvPr>
              <p:cNvSpPr/>
              <p:nvPr/>
            </p:nvSpPr>
            <p:spPr>
              <a:xfrm>
                <a:off x="5655835" y="4883887"/>
                <a:ext cx="763052" cy="7630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11">
              <a:extLst>
                <a:ext uri="{FF2B5EF4-FFF2-40B4-BE49-F238E27FC236}">
                  <a16:creationId xmlns:a16="http://schemas.microsoft.com/office/drawing/2014/main" id="{28CCE0A5-905D-4116-AF49-85F249979186}"/>
                </a:ext>
              </a:extLst>
            </p:cNvPr>
            <p:cNvGrpSpPr/>
            <p:nvPr/>
          </p:nvGrpSpPr>
          <p:grpSpPr>
            <a:xfrm>
              <a:off x="4680573" y="3065897"/>
              <a:ext cx="2814395" cy="763052"/>
              <a:chOff x="4680573" y="3065897"/>
              <a:chExt cx="2814395" cy="763052"/>
            </a:xfrm>
          </p:grpSpPr>
          <p:sp>
            <p:nvSpPr>
              <p:cNvPr id="10" name="Oval 10">
                <a:extLst>
                  <a:ext uri="{FF2B5EF4-FFF2-40B4-BE49-F238E27FC236}">
                    <a16:creationId xmlns:a16="http://schemas.microsoft.com/office/drawing/2014/main" id="{C8B4AD13-C952-4BFC-B593-F9125B9AC569}"/>
                  </a:ext>
                </a:extLst>
              </p:cNvPr>
              <p:cNvSpPr/>
              <p:nvPr/>
            </p:nvSpPr>
            <p:spPr>
              <a:xfrm>
                <a:off x="4680573" y="3065897"/>
                <a:ext cx="763052" cy="7630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63">
                <a:extLst>
                  <a:ext uri="{FF2B5EF4-FFF2-40B4-BE49-F238E27FC236}">
                    <a16:creationId xmlns:a16="http://schemas.microsoft.com/office/drawing/2014/main" id="{A4A7178B-028F-4459-992A-81179CB27EF4}"/>
                  </a:ext>
                </a:extLst>
              </p:cNvPr>
              <p:cNvSpPr/>
              <p:nvPr/>
            </p:nvSpPr>
            <p:spPr>
              <a:xfrm>
                <a:off x="6731916" y="3065897"/>
                <a:ext cx="763052" cy="7630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Bent Arrow 52">
              <a:extLst>
                <a:ext uri="{FF2B5EF4-FFF2-40B4-BE49-F238E27FC236}">
                  <a16:creationId xmlns:a16="http://schemas.microsoft.com/office/drawing/2014/main" id="{F6D67663-0276-4F09-83B4-02D706931B63}"/>
                </a:ext>
              </a:extLst>
            </p:cNvPr>
            <p:cNvSpPr/>
            <p:nvPr/>
          </p:nvSpPr>
          <p:spPr>
            <a:xfrm rot="16200000">
              <a:off x="4542031" y="4289907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Bent Arrow 9">
              <a:extLst>
                <a:ext uri="{FF2B5EF4-FFF2-40B4-BE49-F238E27FC236}">
                  <a16:creationId xmlns:a16="http://schemas.microsoft.com/office/drawing/2014/main" id="{77F8232A-5A44-4C8A-8E07-3C6E700885E9}"/>
                </a:ext>
              </a:extLst>
            </p:cNvPr>
            <p:cNvSpPr/>
            <p:nvPr/>
          </p:nvSpPr>
          <p:spPr>
            <a:xfrm rot="10800000">
              <a:off x="6508814" y="3944950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Bent Arrow 52">
              <a:extLst>
                <a:ext uri="{FF2B5EF4-FFF2-40B4-BE49-F238E27FC236}">
                  <a16:creationId xmlns:a16="http://schemas.microsoft.com/office/drawing/2014/main" id="{C6A55D0B-5309-489D-8D73-30B6DF2BF040}"/>
                </a:ext>
              </a:extLst>
            </p:cNvPr>
            <p:cNvSpPr/>
            <p:nvPr/>
          </p:nvSpPr>
          <p:spPr>
            <a:xfrm rot="5400000">
              <a:off x="6155267" y="1953042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5">
            <a:extLst>
              <a:ext uri="{FF2B5EF4-FFF2-40B4-BE49-F238E27FC236}">
                <a16:creationId xmlns:a16="http://schemas.microsoft.com/office/drawing/2014/main" id="{94C515B7-EC4E-4A57-A3D8-A9F698183786}"/>
              </a:ext>
            </a:extLst>
          </p:cNvPr>
          <p:cNvGrpSpPr/>
          <p:nvPr/>
        </p:nvGrpSpPr>
        <p:grpSpPr>
          <a:xfrm>
            <a:off x="4739631" y="3863369"/>
            <a:ext cx="2712738" cy="696808"/>
            <a:chOff x="5328220" y="3089998"/>
            <a:chExt cx="1379637" cy="69680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F4B36F3-04A6-4A8C-ADE2-6E9F8313C2CE}"/>
                </a:ext>
              </a:extLst>
            </p:cNvPr>
            <p:cNvSpPr txBox="1"/>
            <p:nvPr/>
          </p:nvSpPr>
          <p:spPr>
            <a:xfrm>
              <a:off x="5328220" y="3089998"/>
              <a:ext cx="137963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0C7C8EB-0B36-4E38-90A1-556F960DF9D4}"/>
                </a:ext>
              </a:extLst>
            </p:cNvPr>
            <p:cNvSpPr txBox="1"/>
            <p:nvPr/>
          </p:nvSpPr>
          <p:spPr>
            <a:xfrm>
              <a:off x="5334559" y="3417474"/>
              <a:ext cx="136695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</p:grpSp>
      <p:grpSp>
        <p:nvGrpSpPr>
          <p:cNvPr id="17" name="Group 91">
            <a:extLst>
              <a:ext uri="{FF2B5EF4-FFF2-40B4-BE49-F238E27FC236}">
                <a16:creationId xmlns:a16="http://schemas.microsoft.com/office/drawing/2014/main" id="{07D2FE46-FB4E-441F-81D8-5A6B06690FD5}"/>
              </a:ext>
            </a:extLst>
          </p:cNvPr>
          <p:cNvGrpSpPr/>
          <p:nvPr/>
        </p:nvGrpSpPr>
        <p:grpSpPr>
          <a:xfrm>
            <a:off x="8691147" y="3552373"/>
            <a:ext cx="2687808" cy="770022"/>
            <a:chOff x="5210294" y="837292"/>
            <a:chExt cx="1750034" cy="51562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F14D117-01DF-4814-93E5-EDCDEF60480E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37097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E0D93BD-0B51-45D1-B131-264292AD5D0C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442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20" name="Group 94">
            <a:extLst>
              <a:ext uri="{FF2B5EF4-FFF2-40B4-BE49-F238E27FC236}">
                <a16:creationId xmlns:a16="http://schemas.microsoft.com/office/drawing/2014/main" id="{6AB79434-21F5-4EFC-A405-87929D0CB4B5}"/>
              </a:ext>
            </a:extLst>
          </p:cNvPr>
          <p:cNvGrpSpPr/>
          <p:nvPr/>
        </p:nvGrpSpPr>
        <p:grpSpPr>
          <a:xfrm>
            <a:off x="905346" y="3552372"/>
            <a:ext cx="2595558" cy="770023"/>
            <a:chOff x="5210294" y="837292"/>
            <a:chExt cx="1750034" cy="51562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919053E-204A-447E-A01C-306232CEC11A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37097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3878ED1-3DC7-4B0E-97A8-EB6E822431B7}"/>
                </a:ext>
              </a:extLst>
            </p:cNvPr>
            <p:cNvSpPr txBox="1"/>
            <p:nvPr/>
          </p:nvSpPr>
          <p:spPr>
            <a:xfrm>
              <a:off x="5218242" y="837292"/>
              <a:ext cx="1742086" cy="1442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23" name="Group 105">
            <a:extLst>
              <a:ext uri="{FF2B5EF4-FFF2-40B4-BE49-F238E27FC236}">
                <a16:creationId xmlns:a16="http://schemas.microsoft.com/office/drawing/2014/main" id="{3445DB99-0494-470B-979F-BBEDD2817A3C}"/>
              </a:ext>
            </a:extLst>
          </p:cNvPr>
          <p:cNvGrpSpPr/>
          <p:nvPr/>
        </p:nvGrpSpPr>
        <p:grpSpPr>
          <a:xfrm>
            <a:off x="4620957" y="5522361"/>
            <a:ext cx="2949234" cy="585356"/>
            <a:chOff x="5210294" y="837292"/>
            <a:chExt cx="1750034" cy="391969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81D2D0-A336-4CD9-9EC3-EF8386DFAC3C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2473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AA07607-3EBF-4608-9D60-40BF6DBF4563}"/>
                </a:ext>
              </a:extLst>
            </p:cNvPr>
            <p:cNvSpPr txBox="1"/>
            <p:nvPr/>
          </p:nvSpPr>
          <p:spPr>
            <a:xfrm>
              <a:off x="5218242" y="837292"/>
              <a:ext cx="1742086" cy="1442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26" name="Group 108">
            <a:extLst>
              <a:ext uri="{FF2B5EF4-FFF2-40B4-BE49-F238E27FC236}">
                <a16:creationId xmlns:a16="http://schemas.microsoft.com/office/drawing/2014/main" id="{6E59FA4F-A50A-49FB-B319-DAC5D8CEA4F3}"/>
              </a:ext>
            </a:extLst>
          </p:cNvPr>
          <p:cNvGrpSpPr/>
          <p:nvPr/>
        </p:nvGrpSpPr>
        <p:grpSpPr>
          <a:xfrm>
            <a:off x="4621383" y="1787113"/>
            <a:ext cx="2949234" cy="570092"/>
            <a:chOff x="5210294" y="837292"/>
            <a:chExt cx="1750034" cy="41077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0CEB5A0-8462-48AE-A812-5F503ECCC54C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26611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A604ABF-C516-4E41-A8C9-B56882F76885}"/>
                </a:ext>
              </a:extLst>
            </p:cNvPr>
            <p:cNvSpPr txBox="1"/>
            <p:nvPr/>
          </p:nvSpPr>
          <p:spPr>
            <a:xfrm>
              <a:off x="5218242" y="837292"/>
              <a:ext cx="1742086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sp>
        <p:nvSpPr>
          <p:cNvPr id="29" name="Rectangle 9">
            <a:extLst>
              <a:ext uri="{FF2B5EF4-FFF2-40B4-BE49-F238E27FC236}">
                <a16:creationId xmlns:a16="http://schemas.microsoft.com/office/drawing/2014/main" id="{C5E218BF-16CA-4814-B298-B17F89E260E4}"/>
              </a:ext>
            </a:extLst>
          </p:cNvPr>
          <p:cNvSpPr/>
          <p:nvPr/>
        </p:nvSpPr>
        <p:spPr>
          <a:xfrm>
            <a:off x="5920726" y="2638171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ounded Rectangle 7">
            <a:extLst>
              <a:ext uri="{FF2B5EF4-FFF2-40B4-BE49-F238E27FC236}">
                <a16:creationId xmlns:a16="http://schemas.microsoft.com/office/drawing/2014/main" id="{3C965D97-6D38-44E2-B9CA-0259424FF1EC}"/>
              </a:ext>
            </a:extLst>
          </p:cNvPr>
          <p:cNvSpPr/>
          <p:nvPr/>
        </p:nvSpPr>
        <p:spPr>
          <a:xfrm>
            <a:off x="3960220" y="3790867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Block Arc 10">
            <a:extLst>
              <a:ext uri="{FF2B5EF4-FFF2-40B4-BE49-F238E27FC236}">
                <a16:creationId xmlns:a16="http://schemas.microsoft.com/office/drawing/2014/main" id="{9098B168-940F-48AB-9214-DFD74C2905B0}"/>
              </a:ext>
            </a:extLst>
          </p:cNvPr>
          <p:cNvSpPr/>
          <p:nvPr/>
        </p:nvSpPr>
        <p:spPr>
          <a:xfrm>
            <a:off x="5880245" y="4920249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Round Same Side Corner Rectangle 36">
            <a:extLst>
              <a:ext uri="{FF2B5EF4-FFF2-40B4-BE49-F238E27FC236}">
                <a16:creationId xmlns:a16="http://schemas.microsoft.com/office/drawing/2014/main" id="{A5D86EE5-29C3-4571-93BE-F2125DBA9BDE}"/>
              </a:ext>
            </a:extLst>
          </p:cNvPr>
          <p:cNvSpPr>
            <a:spLocks noChangeAspect="1"/>
          </p:cNvSpPr>
          <p:nvPr/>
        </p:nvSpPr>
        <p:spPr>
          <a:xfrm>
            <a:off x="7877475" y="3795511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8" name="그룹 147">
            <a:extLst>
              <a:ext uri="{FF2B5EF4-FFF2-40B4-BE49-F238E27FC236}">
                <a16:creationId xmlns:a16="http://schemas.microsoft.com/office/drawing/2014/main" id="{6BE02A72-C34D-4A3A-A9EA-53F40A17D9DD}"/>
              </a:ext>
            </a:extLst>
          </p:cNvPr>
          <p:cNvGrpSpPr>
            <a:grpSpLocks noChangeAspect="1"/>
          </p:cNvGrpSpPr>
          <p:nvPr/>
        </p:nvGrpSpPr>
        <p:grpSpPr>
          <a:xfrm>
            <a:off x="5856124" y="3334937"/>
            <a:ext cx="479752" cy="489779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49" name="자유형 146">
              <a:extLst>
                <a:ext uri="{FF2B5EF4-FFF2-40B4-BE49-F238E27FC236}">
                  <a16:creationId xmlns:a16="http://schemas.microsoft.com/office/drawing/2014/main" id="{9838EAE9-E769-4CE5-B41D-E40657FDBD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자유형 144">
              <a:extLst>
                <a:ext uri="{FF2B5EF4-FFF2-40B4-BE49-F238E27FC236}">
                  <a16:creationId xmlns:a16="http://schemas.microsoft.com/office/drawing/2014/main" id="{9C83CD50-31C7-45C0-9ADA-A125D94C1393}"/>
                </a:ext>
              </a:extLst>
            </p:cNvPr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자유형 145">
              <a:extLst>
                <a:ext uri="{FF2B5EF4-FFF2-40B4-BE49-F238E27FC236}">
                  <a16:creationId xmlns:a16="http://schemas.microsoft.com/office/drawing/2014/main" id="{0B929A29-6347-490C-9579-5C35844BC895}"/>
                </a:ext>
              </a:extLst>
            </p:cNvPr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9912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9302AA9-CFAE-40C8-896D-CF24BB738D2B}"/>
              </a:ext>
            </a:extLst>
          </p:cNvPr>
          <p:cNvGrpSpPr/>
          <p:nvPr/>
        </p:nvGrpSpPr>
        <p:grpSpPr>
          <a:xfrm>
            <a:off x="956579" y="3009736"/>
            <a:ext cx="10296948" cy="1936363"/>
            <a:chOff x="535636" y="2528993"/>
            <a:chExt cx="8227294" cy="1547160"/>
          </a:xfrm>
        </p:grpSpPr>
        <p:sp>
          <p:nvSpPr>
            <p:cNvPr id="4" name="Isosceles Triangle 5">
              <a:extLst>
                <a:ext uri="{FF2B5EF4-FFF2-40B4-BE49-F238E27FC236}">
                  <a16:creationId xmlns:a16="http://schemas.microsoft.com/office/drawing/2014/main" id="{12C87F19-FBBC-4A46-BEB9-B598279DD1F1}"/>
                </a:ext>
              </a:extLst>
            </p:cNvPr>
            <p:cNvSpPr/>
            <p:nvPr/>
          </p:nvSpPr>
          <p:spPr>
            <a:xfrm>
              <a:off x="535636" y="2557925"/>
              <a:ext cx="1836774" cy="863177"/>
            </a:xfrm>
            <a:custGeom>
              <a:avLst/>
              <a:gdLst/>
              <a:ahLst/>
              <a:cxnLst/>
              <a:rect l="l" t="t" r="r" b="b"/>
              <a:pathLst>
                <a:path w="1836774" h="863177">
                  <a:moveTo>
                    <a:pt x="925162" y="0"/>
                  </a:moveTo>
                  <a:lnTo>
                    <a:pt x="1012927" y="211845"/>
                  </a:lnTo>
                  <a:cubicBezTo>
                    <a:pt x="1334218" y="234550"/>
                    <a:pt x="1633018" y="390421"/>
                    <a:pt x="1836774" y="643621"/>
                  </a:cubicBezTo>
                  <a:lnTo>
                    <a:pt x="1579243" y="850862"/>
                  </a:lnTo>
                  <a:cubicBezTo>
                    <a:pt x="1418150" y="650679"/>
                    <a:pt x="1174257" y="535287"/>
                    <a:pt x="917316" y="537688"/>
                  </a:cubicBezTo>
                  <a:cubicBezTo>
                    <a:pt x="660375" y="540089"/>
                    <a:pt x="418681" y="660019"/>
                    <a:pt x="261358" y="863177"/>
                  </a:cubicBezTo>
                  <a:lnTo>
                    <a:pt x="0" y="660785"/>
                  </a:lnTo>
                  <a:cubicBezTo>
                    <a:pt x="203448" y="398065"/>
                    <a:pt x="508129" y="235209"/>
                    <a:pt x="837228" y="2122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Isosceles Triangle 5">
              <a:extLst>
                <a:ext uri="{FF2B5EF4-FFF2-40B4-BE49-F238E27FC236}">
                  <a16:creationId xmlns:a16="http://schemas.microsoft.com/office/drawing/2014/main" id="{A17D3B1E-6FDA-40B2-A28C-6A4B318F4F76}"/>
                </a:ext>
              </a:extLst>
            </p:cNvPr>
            <p:cNvSpPr/>
            <p:nvPr/>
          </p:nvSpPr>
          <p:spPr>
            <a:xfrm rot="10800000">
              <a:off x="2129649" y="3212976"/>
              <a:ext cx="1836774" cy="863177"/>
            </a:xfrm>
            <a:custGeom>
              <a:avLst/>
              <a:gdLst/>
              <a:ahLst/>
              <a:cxnLst/>
              <a:rect l="l" t="t" r="r" b="b"/>
              <a:pathLst>
                <a:path w="1836774" h="863177">
                  <a:moveTo>
                    <a:pt x="925162" y="0"/>
                  </a:moveTo>
                  <a:lnTo>
                    <a:pt x="1012927" y="211845"/>
                  </a:lnTo>
                  <a:cubicBezTo>
                    <a:pt x="1334218" y="234550"/>
                    <a:pt x="1633018" y="390421"/>
                    <a:pt x="1836774" y="643621"/>
                  </a:cubicBezTo>
                  <a:lnTo>
                    <a:pt x="1579243" y="850862"/>
                  </a:lnTo>
                  <a:cubicBezTo>
                    <a:pt x="1418150" y="650679"/>
                    <a:pt x="1174257" y="535287"/>
                    <a:pt x="917316" y="537688"/>
                  </a:cubicBezTo>
                  <a:cubicBezTo>
                    <a:pt x="660375" y="540089"/>
                    <a:pt x="418681" y="660019"/>
                    <a:pt x="261358" y="863177"/>
                  </a:cubicBezTo>
                  <a:lnTo>
                    <a:pt x="0" y="660785"/>
                  </a:lnTo>
                  <a:cubicBezTo>
                    <a:pt x="203448" y="398065"/>
                    <a:pt x="508129" y="235209"/>
                    <a:pt x="837228" y="2122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A52C1B11-C243-4862-B7AA-A4011819ACD4}"/>
                </a:ext>
              </a:extLst>
            </p:cNvPr>
            <p:cNvSpPr/>
            <p:nvPr/>
          </p:nvSpPr>
          <p:spPr>
            <a:xfrm>
              <a:off x="3723663" y="2528993"/>
              <a:ext cx="1836774" cy="863177"/>
            </a:xfrm>
            <a:custGeom>
              <a:avLst/>
              <a:gdLst/>
              <a:ahLst/>
              <a:cxnLst/>
              <a:rect l="l" t="t" r="r" b="b"/>
              <a:pathLst>
                <a:path w="1836774" h="863177">
                  <a:moveTo>
                    <a:pt x="925162" y="0"/>
                  </a:moveTo>
                  <a:lnTo>
                    <a:pt x="1012927" y="211845"/>
                  </a:lnTo>
                  <a:cubicBezTo>
                    <a:pt x="1334218" y="234550"/>
                    <a:pt x="1633018" y="390421"/>
                    <a:pt x="1836774" y="643621"/>
                  </a:cubicBezTo>
                  <a:lnTo>
                    <a:pt x="1579243" y="850862"/>
                  </a:lnTo>
                  <a:cubicBezTo>
                    <a:pt x="1418150" y="650679"/>
                    <a:pt x="1174257" y="535287"/>
                    <a:pt x="917316" y="537688"/>
                  </a:cubicBezTo>
                  <a:cubicBezTo>
                    <a:pt x="660375" y="540089"/>
                    <a:pt x="418681" y="660019"/>
                    <a:pt x="261358" y="863177"/>
                  </a:cubicBezTo>
                  <a:lnTo>
                    <a:pt x="0" y="660785"/>
                  </a:lnTo>
                  <a:cubicBezTo>
                    <a:pt x="203448" y="398065"/>
                    <a:pt x="508129" y="235209"/>
                    <a:pt x="837228" y="212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Isosceles Triangle 5">
              <a:extLst>
                <a:ext uri="{FF2B5EF4-FFF2-40B4-BE49-F238E27FC236}">
                  <a16:creationId xmlns:a16="http://schemas.microsoft.com/office/drawing/2014/main" id="{525931DB-3F83-483F-9F17-017C270374CA}"/>
                </a:ext>
              </a:extLst>
            </p:cNvPr>
            <p:cNvSpPr/>
            <p:nvPr/>
          </p:nvSpPr>
          <p:spPr>
            <a:xfrm rot="10800000">
              <a:off x="5317677" y="3198509"/>
              <a:ext cx="1836774" cy="863177"/>
            </a:xfrm>
            <a:custGeom>
              <a:avLst/>
              <a:gdLst/>
              <a:ahLst/>
              <a:cxnLst/>
              <a:rect l="l" t="t" r="r" b="b"/>
              <a:pathLst>
                <a:path w="1836774" h="863177">
                  <a:moveTo>
                    <a:pt x="925162" y="0"/>
                  </a:moveTo>
                  <a:lnTo>
                    <a:pt x="1012927" y="211845"/>
                  </a:lnTo>
                  <a:cubicBezTo>
                    <a:pt x="1334218" y="234550"/>
                    <a:pt x="1633018" y="390421"/>
                    <a:pt x="1836774" y="643621"/>
                  </a:cubicBezTo>
                  <a:lnTo>
                    <a:pt x="1579243" y="850862"/>
                  </a:lnTo>
                  <a:cubicBezTo>
                    <a:pt x="1418150" y="650679"/>
                    <a:pt x="1174257" y="535287"/>
                    <a:pt x="917316" y="537688"/>
                  </a:cubicBezTo>
                  <a:cubicBezTo>
                    <a:pt x="660375" y="540089"/>
                    <a:pt x="418681" y="660019"/>
                    <a:pt x="261358" y="863177"/>
                  </a:cubicBezTo>
                  <a:lnTo>
                    <a:pt x="0" y="660785"/>
                  </a:lnTo>
                  <a:cubicBezTo>
                    <a:pt x="203448" y="398065"/>
                    <a:pt x="508129" y="235209"/>
                    <a:pt x="837228" y="21225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Isosceles Triangle 5">
              <a:extLst>
                <a:ext uri="{FF2B5EF4-FFF2-40B4-BE49-F238E27FC236}">
                  <a16:creationId xmlns:a16="http://schemas.microsoft.com/office/drawing/2014/main" id="{6DD6C503-E5E5-4179-97C9-6629028CEC71}"/>
                </a:ext>
              </a:extLst>
            </p:cNvPr>
            <p:cNvSpPr/>
            <p:nvPr/>
          </p:nvSpPr>
          <p:spPr>
            <a:xfrm>
              <a:off x="6926156" y="2528993"/>
              <a:ext cx="1836774" cy="863177"/>
            </a:xfrm>
            <a:custGeom>
              <a:avLst/>
              <a:gdLst/>
              <a:ahLst/>
              <a:cxnLst/>
              <a:rect l="l" t="t" r="r" b="b"/>
              <a:pathLst>
                <a:path w="1836774" h="863177">
                  <a:moveTo>
                    <a:pt x="925162" y="0"/>
                  </a:moveTo>
                  <a:lnTo>
                    <a:pt x="1012927" y="211845"/>
                  </a:lnTo>
                  <a:cubicBezTo>
                    <a:pt x="1334218" y="234550"/>
                    <a:pt x="1633018" y="390421"/>
                    <a:pt x="1836774" y="643621"/>
                  </a:cubicBezTo>
                  <a:lnTo>
                    <a:pt x="1579243" y="850862"/>
                  </a:lnTo>
                  <a:cubicBezTo>
                    <a:pt x="1418150" y="650679"/>
                    <a:pt x="1174257" y="535287"/>
                    <a:pt x="917316" y="537688"/>
                  </a:cubicBezTo>
                  <a:cubicBezTo>
                    <a:pt x="660375" y="540089"/>
                    <a:pt x="418681" y="660019"/>
                    <a:pt x="261358" y="863177"/>
                  </a:cubicBezTo>
                  <a:lnTo>
                    <a:pt x="0" y="660785"/>
                  </a:lnTo>
                  <a:cubicBezTo>
                    <a:pt x="203448" y="398065"/>
                    <a:pt x="508129" y="235209"/>
                    <a:pt x="837228" y="2122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8C5D265-13AE-4860-A02D-9CFDE47DD33E}"/>
              </a:ext>
            </a:extLst>
          </p:cNvPr>
          <p:cNvGrpSpPr/>
          <p:nvPr/>
        </p:nvGrpSpPr>
        <p:grpSpPr>
          <a:xfrm>
            <a:off x="1000595" y="1931041"/>
            <a:ext cx="2232248" cy="1074303"/>
            <a:chOff x="4965552" y="1736224"/>
            <a:chExt cx="2232248" cy="107430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B179C79-275E-440F-A1F6-80F5E956E094}"/>
                </a:ext>
              </a:extLst>
            </p:cNvPr>
            <p:cNvSpPr txBox="1"/>
            <p:nvPr/>
          </p:nvSpPr>
          <p:spPr>
            <a:xfrm>
              <a:off x="4965552" y="1979530"/>
              <a:ext cx="2232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FC0EB15-2A8D-4665-BFB9-16CE35582EA8}"/>
                </a:ext>
              </a:extLst>
            </p:cNvPr>
            <p:cNvSpPr txBox="1"/>
            <p:nvPr/>
          </p:nvSpPr>
          <p:spPr>
            <a:xfrm>
              <a:off x="4965552" y="1736224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4325437-2E63-4AB9-93E9-BFAFB2F7C639}"/>
              </a:ext>
            </a:extLst>
          </p:cNvPr>
          <p:cNvSpPr txBox="1"/>
          <p:nvPr/>
        </p:nvSpPr>
        <p:spPr>
          <a:xfrm>
            <a:off x="1461107" y="4462354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E796B30C-7EDB-4464-BFAE-C368E1FC4B38}"/>
              </a:ext>
            </a:extLst>
          </p:cNvPr>
          <p:cNvGrpSpPr/>
          <p:nvPr/>
        </p:nvGrpSpPr>
        <p:grpSpPr>
          <a:xfrm>
            <a:off x="4968850" y="1931041"/>
            <a:ext cx="2232248" cy="1074303"/>
            <a:chOff x="4965552" y="1736224"/>
            <a:chExt cx="2232248" cy="107430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DDB3475-F566-4EF6-818C-4022F412B2D2}"/>
                </a:ext>
              </a:extLst>
            </p:cNvPr>
            <p:cNvSpPr txBox="1"/>
            <p:nvPr/>
          </p:nvSpPr>
          <p:spPr>
            <a:xfrm>
              <a:off x="4965552" y="1979530"/>
              <a:ext cx="2232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4EB9872-74D1-453F-94FD-FB36E19CD834}"/>
                </a:ext>
              </a:extLst>
            </p:cNvPr>
            <p:cNvSpPr txBox="1"/>
            <p:nvPr/>
          </p:nvSpPr>
          <p:spPr>
            <a:xfrm>
              <a:off x="4965552" y="1736224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6">
            <a:extLst>
              <a:ext uri="{FF2B5EF4-FFF2-40B4-BE49-F238E27FC236}">
                <a16:creationId xmlns:a16="http://schemas.microsoft.com/office/drawing/2014/main" id="{F293F14A-4BE5-42D4-BBEF-FC24AD1E265A}"/>
              </a:ext>
            </a:extLst>
          </p:cNvPr>
          <p:cNvGrpSpPr/>
          <p:nvPr/>
        </p:nvGrpSpPr>
        <p:grpSpPr>
          <a:xfrm>
            <a:off x="8986036" y="1931041"/>
            <a:ext cx="2232248" cy="1074303"/>
            <a:chOff x="4965552" y="1736224"/>
            <a:chExt cx="2232248" cy="107430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976B02-57F9-493A-8CA2-0201E7BDD175}"/>
                </a:ext>
              </a:extLst>
            </p:cNvPr>
            <p:cNvSpPr txBox="1"/>
            <p:nvPr/>
          </p:nvSpPr>
          <p:spPr>
            <a:xfrm>
              <a:off x="4965552" y="1979530"/>
              <a:ext cx="2232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92F0283-6422-43BC-A075-1FA93B848C1F}"/>
                </a:ext>
              </a:extLst>
            </p:cNvPr>
            <p:cNvSpPr txBox="1"/>
            <p:nvPr/>
          </p:nvSpPr>
          <p:spPr>
            <a:xfrm>
              <a:off x="4965552" y="1736224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9">
            <a:extLst>
              <a:ext uri="{FF2B5EF4-FFF2-40B4-BE49-F238E27FC236}">
                <a16:creationId xmlns:a16="http://schemas.microsoft.com/office/drawing/2014/main" id="{8F8864A4-5D21-45ED-9950-E1E1AF474F8C}"/>
              </a:ext>
            </a:extLst>
          </p:cNvPr>
          <p:cNvGrpSpPr/>
          <p:nvPr/>
        </p:nvGrpSpPr>
        <p:grpSpPr>
          <a:xfrm>
            <a:off x="2981285" y="5081287"/>
            <a:ext cx="2232248" cy="1074303"/>
            <a:chOff x="4965552" y="1736224"/>
            <a:chExt cx="2232248" cy="107430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E451BB1-337C-45C9-A28F-EE6AF84EA00C}"/>
                </a:ext>
              </a:extLst>
            </p:cNvPr>
            <p:cNvSpPr txBox="1"/>
            <p:nvPr/>
          </p:nvSpPr>
          <p:spPr>
            <a:xfrm>
              <a:off x="4965552" y="1979530"/>
              <a:ext cx="2232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0DE567-20B3-46B3-AAED-A012B8E3EF92}"/>
                </a:ext>
              </a:extLst>
            </p:cNvPr>
            <p:cNvSpPr txBox="1"/>
            <p:nvPr/>
          </p:nvSpPr>
          <p:spPr>
            <a:xfrm>
              <a:off x="4965552" y="1736224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381A95A9-3EE2-43AF-9229-AF3BC5CB7BBA}"/>
              </a:ext>
            </a:extLst>
          </p:cNvPr>
          <p:cNvGrpSpPr/>
          <p:nvPr/>
        </p:nvGrpSpPr>
        <p:grpSpPr>
          <a:xfrm>
            <a:off x="6962265" y="5081287"/>
            <a:ext cx="2232248" cy="1074303"/>
            <a:chOff x="4965552" y="1736224"/>
            <a:chExt cx="2232248" cy="107430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1F75AA4-1212-4A0E-A1AB-90006BB30B7C}"/>
                </a:ext>
              </a:extLst>
            </p:cNvPr>
            <p:cNvSpPr txBox="1"/>
            <p:nvPr/>
          </p:nvSpPr>
          <p:spPr>
            <a:xfrm>
              <a:off x="4965552" y="1979530"/>
              <a:ext cx="2232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A032324-EDEB-440D-B34F-DCDC5FD210D3}"/>
                </a:ext>
              </a:extLst>
            </p:cNvPr>
            <p:cNvSpPr txBox="1"/>
            <p:nvPr/>
          </p:nvSpPr>
          <p:spPr>
            <a:xfrm>
              <a:off x="4965552" y="1736224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280EEF8-F244-4BD9-A48D-9FE059612AC8}"/>
              </a:ext>
            </a:extLst>
          </p:cNvPr>
          <p:cNvSpPr txBox="1"/>
          <p:nvPr/>
        </p:nvSpPr>
        <p:spPr>
          <a:xfrm>
            <a:off x="5441236" y="4461109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19AA99-A724-460A-8DD1-3D375EBB4040}"/>
              </a:ext>
            </a:extLst>
          </p:cNvPr>
          <p:cNvSpPr txBox="1"/>
          <p:nvPr/>
        </p:nvSpPr>
        <p:spPr>
          <a:xfrm>
            <a:off x="9448524" y="4459864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9642CC-01A3-4273-8B80-D63F9D5A915B}"/>
              </a:ext>
            </a:extLst>
          </p:cNvPr>
          <p:cNvSpPr txBox="1"/>
          <p:nvPr/>
        </p:nvSpPr>
        <p:spPr>
          <a:xfrm>
            <a:off x="3421579" y="3221174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197054-E0A3-433A-BCC2-5813B5447164}"/>
              </a:ext>
            </a:extLst>
          </p:cNvPr>
          <p:cNvSpPr txBox="1"/>
          <p:nvPr/>
        </p:nvSpPr>
        <p:spPr>
          <a:xfrm>
            <a:off x="7401714" y="3219929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4" name="그룹 54">
            <a:extLst>
              <a:ext uri="{FF2B5EF4-FFF2-40B4-BE49-F238E27FC236}">
                <a16:creationId xmlns:a16="http://schemas.microsoft.com/office/drawing/2014/main" id="{E9E7B6D5-9CBC-4ED5-9FFA-264FF769F185}"/>
              </a:ext>
            </a:extLst>
          </p:cNvPr>
          <p:cNvGrpSpPr>
            <a:grpSpLocks noChangeAspect="1"/>
          </p:cNvGrpSpPr>
          <p:nvPr/>
        </p:nvGrpSpPr>
        <p:grpSpPr>
          <a:xfrm>
            <a:off x="7839450" y="3578642"/>
            <a:ext cx="503107" cy="503107"/>
            <a:chOff x="2674820" y="0"/>
            <a:chExt cx="6842360" cy="6842360"/>
          </a:xfrm>
        </p:grpSpPr>
        <p:sp>
          <p:nvSpPr>
            <p:cNvPr id="35" name="타원 50">
              <a:extLst>
                <a:ext uri="{FF2B5EF4-FFF2-40B4-BE49-F238E27FC236}">
                  <a16:creationId xmlns:a16="http://schemas.microsoft.com/office/drawing/2014/main" id="{8CDB778B-A06F-438F-8256-3F05D5FE0582}"/>
                </a:ext>
              </a:extLst>
            </p:cNvPr>
            <p:cNvSpPr/>
            <p:nvPr/>
          </p:nvSpPr>
          <p:spPr>
            <a:xfrm>
              <a:off x="2674820" y="0"/>
              <a:ext cx="6842360" cy="684236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53">
              <a:extLst>
                <a:ext uri="{FF2B5EF4-FFF2-40B4-BE49-F238E27FC236}">
                  <a16:creationId xmlns:a16="http://schemas.microsoft.com/office/drawing/2014/main" id="{57154F91-B248-4A8B-B8B1-25E1A8D67278}"/>
                </a:ext>
              </a:extLst>
            </p:cNvPr>
            <p:cNvSpPr/>
            <p:nvPr/>
          </p:nvSpPr>
          <p:spPr>
            <a:xfrm>
              <a:off x="4555180" y="1556425"/>
              <a:ext cx="3110214" cy="3415802"/>
            </a:xfrm>
            <a:custGeom>
              <a:avLst/>
              <a:gdLst>
                <a:gd name="connsiteX0" fmla="*/ 1024464 w 3110214"/>
                <a:gd name="connsiteY0" fmla="*/ 0 h 3415802"/>
                <a:gd name="connsiteX1" fmla="*/ 2071717 w 3110214"/>
                <a:gd name="connsiteY1" fmla="*/ 24667 h 3415802"/>
                <a:gd name="connsiteX2" fmla="*/ 1705002 w 3110214"/>
                <a:gd name="connsiteY2" fmla="*/ 1411927 h 3415802"/>
                <a:gd name="connsiteX3" fmla="*/ 2220271 w 3110214"/>
                <a:gd name="connsiteY3" fmla="*/ 1222836 h 3415802"/>
                <a:gd name="connsiteX4" fmla="*/ 2099720 w 3110214"/>
                <a:gd name="connsiteY4" fmla="*/ 1723189 h 3415802"/>
                <a:gd name="connsiteX5" fmla="*/ 1571138 w 3110214"/>
                <a:gd name="connsiteY5" fmla="*/ 1918326 h 3415802"/>
                <a:gd name="connsiteX6" fmla="*/ 1354720 w 3110214"/>
                <a:gd name="connsiteY6" fmla="*/ 2737017 h 3415802"/>
                <a:gd name="connsiteX7" fmla="*/ 3110214 w 3110214"/>
                <a:gd name="connsiteY7" fmla="*/ 2743200 h 3415802"/>
                <a:gd name="connsiteX8" fmla="*/ 2911630 w 3110214"/>
                <a:gd name="connsiteY8" fmla="*/ 3415802 h 3415802"/>
                <a:gd name="connsiteX9" fmla="*/ 117641 w 3110214"/>
                <a:gd name="connsiteY9" fmla="*/ 3413922 h 3415802"/>
                <a:gd name="connsiteX10" fmla="*/ 400074 w 3110214"/>
                <a:gd name="connsiteY10" fmla="*/ 2350646 h 3415802"/>
                <a:gd name="connsiteX11" fmla="*/ 0 w 3110214"/>
                <a:gd name="connsiteY11" fmla="*/ 2498341 h 3415802"/>
                <a:gd name="connsiteX12" fmla="*/ 130702 w 3110214"/>
                <a:gd name="connsiteY12" fmla="*/ 1989654 h 3415802"/>
                <a:gd name="connsiteX13" fmla="*/ 535413 w 3110214"/>
                <a:gd name="connsiteY13" fmla="*/ 1841136 h 341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10214" h="3415802">
                  <a:moveTo>
                    <a:pt x="1024464" y="0"/>
                  </a:moveTo>
                  <a:lnTo>
                    <a:pt x="2071717" y="24667"/>
                  </a:lnTo>
                  <a:lnTo>
                    <a:pt x="1705002" y="1411927"/>
                  </a:lnTo>
                  <a:lnTo>
                    <a:pt x="2220271" y="1222836"/>
                  </a:lnTo>
                  <a:lnTo>
                    <a:pt x="2099720" y="1723189"/>
                  </a:lnTo>
                  <a:lnTo>
                    <a:pt x="1571138" y="1918326"/>
                  </a:lnTo>
                  <a:lnTo>
                    <a:pt x="1354720" y="2737017"/>
                  </a:lnTo>
                  <a:lnTo>
                    <a:pt x="3110214" y="2743200"/>
                  </a:lnTo>
                  <a:lnTo>
                    <a:pt x="2911630" y="3415802"/>
                  </a:lnTo>
                  <a:lnTo>
                    <a:pt x="117641" y="3413922"/>
                  </a:lnTo>
                  <a:lnTo>
                    <a:pt x="400074" y="2350646"/>
                  </a:lnTo>
                  <a:lnTo>
                    <a:pt x="0" y="2498341"/>
                  </a:lnTo>
                  <a:lnTo>
                    <a:pt x="130702" y="1989654"/>
                  </a:lnTo>
                  <a:lnTo>
                    <a:pt x="535413" y="184113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7" name="그룹 73">
            <a:extLst>
              <a:ext uri="{FF2B5EF4-FFF2-40B4-BE49-F238E27FC236}">
                <a16:creationId xmlns:a16="http://schemas.microsoft.com/office/drawing/2014/main" id="{88DD4302-B605-4C60-B6E4-92245426A887}"/>
              </a:ext>
            </a:extLst>
          </p:cNvPr>
          <p:cNvGrpSpPr>
            <a:grpSpLocks noChangeAspect="1"/>
          </p:cNvGrpSpPr>
          <p:nvPr/>
        </p:nvGrpSpPr>
        <p:grpSpPr>
          <a:xfrm>
            <a:off x="3968665" y="3614228"/>
            <a:ext cx="264664" cy="503107"/>
            <a:chOff x="9488342" y="-16255"/>
            <a:chExt cx="2802018" cy="5326445"/>
          </a:xfrm>
        </p:grpSpPr>
        <p:sp>
          <p:nvSpPr>
            <p:cNvPr id="38" name="이등변 삼각형 66">
              <a:extLst>
                <a:ext uri="{FF2B5EF4-FFF2-40B4-BE49-F238E27FC236}">
                  <a16:creationId xmlns:a16="http://schemas.microsoft.com/office/drawing/2014/main" id="{4D8FA86E-06EE-408C-97E0-9441C1DB71E5}"/>
                </a:ext>
              </a:extLst>
            </p:cNvPr>
            <p:cNvSpPr/>
            <p:nvPr/>
          </p:nvSpPr>
          <p:spPr>
            <a:xfrm rot="7280102">
              <a:off x="892078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이등변 삼각형 68">
              <a:extLst>
                <a:ext uri="{FF2B5EF4-FFF2-40B4-BE49-F238E27FC236}">
                  <a16:creationId xmlns:a16="http://schemas.microsoft.com/office/drawing/2014/main" id="{B1F5472D-7187-4445-B284-B8284B9A5DEA}"/>
                </a:ext>
              </a:extLst>
            </p:cNvPr>
            <p:cNvSpPr/>
            <p:nvPr/>
          </p:nvSpPr>
          <p:spPr>
            <a:xfrm rot="14319898" flipH="1">
              <a:off x="968497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이등변 삼각형 69">
              <a:extLst>
                <a:ext uri="{FF2B5EF4-FFF2-40B4-BE49-F238E27FC236}">
                  <a16:creationId xmlns:a16="http://schemas.microsoft.com/office/drawing/2014/main" id="{520BF66F-ADFC-4E12-9D13-23B6AF770DA2}"/>
                </a:ext>
              </a:extLst>
            </p:cNvPr>
            <p:cNvSpPr/>
            <p:nvPr/>
          </p:nvSpPr>
          <p:spPr>
            <a:xfrm rot="1818926" flipH="1">
              <a:off x="9488342" y="1768039"/>
              <a:ext cx="1891102" cy="1469977"/>
            </a:xfrm>
            <a:prstGeom prst="triangle">
              <a:avLst>
                <a:gd name="adj" fmla="val 4488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이등변 삼각형 70">
              <a:extLst>
                <a:ext uri="{FF2B5EF4-FFF2-40B4-BE49-F238E27FC236}">
                  <a16:creationId xmlns:a16="http://schemas.microsoft.com/office/drawing/2014/main" id="{6847B61D-9688-4A22-9FA4-8357450D43E5}"/>
                </a:ext>
              </a:extLst>
            </p:cNvPr>
            <p:cNvSpPr/>
            <p:nvPr/>
          </p:nvSpPr>
          <p:spPr>
            <a:xfrm rot="19781074">
              <a:off x="10367026" y="1759904"/>
              <a:ext cx="1923334" cy="1469977"/>
            </a:xfrm>
            <a:prstGeom prst="triangle">
              <a:avLst>
                <a:gd name="adj" fmla="val 4537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이등변 삼각형 71">
              <a:extLst>
                <a:ext uri="{FF2B5EF4-FFF2-40B4-BE49-F238E27FC236}">
                  <a16:creationId xmlns:a16="http://schemas.microsoft.com/office/drawing/2014/main" id="{148C335D-C1C9-4CA3-8CBA-5A7694736B65}"/>
                </a:ext>
              </a:extLst>
            </p:cNvPr>
            <p:cNvSpPr/>
            <p:nvPr/>
          </p:nvSpPr>
          <p:spPr>
            <a:xfrm rot="3287817">
              <a:off x="8994438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이등변 삼각형 72">
              <a:extLst>
                <a:ext uri="{FF2B5EF4-FFF2-40B4-BE49-F238E27FC236}">
                  <a16:creationId xmlns:a16="http://schemas.microsoft.com/office/drawing/2014/main" id="{AAE54557-31F9-497A-9BDA-BAE31A060C72}"/>
                </a:ext>
              </a:extLst>
            </p:cNvPr>
            <p:cNvSpPr/>
            <p:nvPr/>
          </p:nvSpPr>
          <p:spPr>
            <a:xfrm rot="18312183" flipH="1">
              <a:off x="9983775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4" name="자유형 86">
            <a:extLst>
              <a:ext uri="{FF2B5EF4-FFF2-40B4-BE49-F238E27FC236}">
                <a16:creationId xmlns:a16="http://schemas.microsoft.com/office/drawing/2014/main" id="{3B61E1F8-8CA6-4131-BBED-46C0819D50CF}"/>
              </a:ext>
            </a:extLst>
          </p:cNvPr>
          <p:cNvSpPr>
            <a:spLocks noChangeAspect="1"/>
          </p:cNvSpPr>
          <p:nvPr/>
        </p:nvSpPr>
        <p:spPr>
          <a:xfrm>
            <a:off x="9842923" y="3865782"/>
            <a:ext cx="463245" cy="503107"/>
          </a:xfrm>
          <a:custGeom>
            <a:avLst/>
            <a:gdLst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190611 w 4989305"/>
              <a:gd name="connsiteY26" fmla="*/ 2247877 h 5418682"/>
              <a:gd name="connsiteX27" fmla="*/ 2243487 w 4989305"/>
              <a:gd name="connsiteY27" fmla="*/ 2297301 h 5418682"/>
              <a:gd name="connsiteX28" fmla="*/ 2504715 w 4989305"/>
              <a:gd name="connsiteY28" fmla="*/ 2406413 h 5418682"/>
              <a:gd name="connsiteX29" fmla="*/ 2942243 w 4989305"/>
              <a:gd name="connsiteY29" fmla="*/ 2027991 h 5418682"/>
              <a:gd name="connsiteX30" fmla="*/ 2911064 w 4989305"/>
              <a:gd name="connsiteY30" fmla="*/ 1807656 h 5418682"/>
              <a:gd name="connsiteX31" fmla="*/ 2910216 w 4989305"/>
              <a:gd name="connsiteY31" fmla="*/ 1806094 h 5418682"/>
              <a:gd name="connsiteX32" fmla="*/ 2915832 w 4989305"/>
              <a:gd name="connsiteY32" fmla="*/ 1809111 h 5418682"/>
              <a:gd name="connsiteX33" fmla="*/ 2895578 w 4989305"/>
              <a:gd name="connsiteY33" fmla="*/ 1784563 h 5418682"/>
              <a:gd name="connsiteX34" fmla="*/ 2700097 w 4989305"/>
              <a:gd name="connsiteY34" fmla="*/ 1144604 h 5418682"/>
              <a:gd name="connsiteX35" fmla="*/ 3844701 w 4989305"/>
              <a:gd name="connsiteY3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093728 w 4989305"/>
              <a:gd name="connsiteY20" fmla="*/ 3349300 h 5418682"/>
              <a:gd name="connsiteX21" fmla="*/ 1144604 w 4989305"/>
              <a:gd name="connsiteY21" fmla="*/ 3853945 h 5418682"/>
              <a:gd name="connsiteX22" fmla="*/ 0 w 4989305"/>
              <a:gd name="connsiteY22" fmla="*/ 2709341 h 5418682"/>
              <a:gd name="connsiteX23" fmla="*/ 1144604 w 4989305"/>
              <a:gd name="connsiteY23" fmla="*/ 1564737 h 5418682"/>
              <a:gd name="connsiteX24" fmla="*/ 2093728 w 4989305"/>
              <a:gd name="connsiteY24" fmla="*/ 2069382 h 5418682"/>
              <a:gd name="connsiteX25" fmla="*/ 2243487 w 4989305"/>
              <a:gd name="connsiteY25" fmla="*/ 2297301 h 5418682"/>
              <a:gd name="connsiteX26" fmla="*/ 2504715 w 4989305"/>
              <a:gd name="connsiteY26" fmla="*/ 2406413 h 5418682"/>
              <a:gd name="connsiteX27" fmla="*/ 2942243 w 4989305"/>
              <a:gd name="connsiteY27" fmla="*/ 2027991 h 5418682"/>
              <a:gd name="connsiteX28" fmla="*/ 2911064 w 4989305"/>
              <a:gd name="connsiteY28" fmla="*/ 1807656 h 5418682"/>
              <a:gd name="connsiteX29" fmla="*/ 2910216 w 4989305"/>
              <a:gd name="connsiteY29" fmla="*/ 1806094 h 5418682"/>
              <a:gd name="connsiteX30" fmla="*/ 2915832 w 4989305"/>
              <a:gd name="connsiteY30" fmla="*/ 1809111 h 5418682"/>
              <a:gd name="connsiteX31" fmla="*/ 2895578 w 4989305"/>
              <a:gd name="connsiteY31" fmla="*/ 1784563 h 5418682"/>
              <a:gd name="connsiteX32" fmla="*/ 2700097 w 4989305"/>
              <a:gd name="connsiteY32" fmla="*/ 1144604 h 5418682"/>
              <a:gd name="connsiteX33" fmla="*/ 3844701 w 4989305"/>
              <a:gd name="connsiteY33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29673 w 4989305"/>
              <a:gd name="connsiteY15" fmla="*/ 3545675 h 5418682"/>
              <a:gd name="connsiteX16" fmla="*/ 2938425 w 4989305"/>
              <a:gd name="connsiteY16" fmla="*/ 3458858 h 5418682"/>
              <a:gd name="connsiteX17" fmla="*/ 2507647 w 4989305"/>
              <a:gd name="connsiteY17" fmla="*/ 3028080 h 5418682"/>
              <a:gd name="connsiteX18" fmla="*/ 2203041 w 4989305"/>
              <a:gd name="connsiteY18" fmla="*/ 3154252 h 5418682"/>
              <a:gd name="connsiteX19" fmla="*/ 2093728 w 4989305"/>
              <a:gd name="connsiteY19" fmla="*/ 3349300 h 5418682"/>
              <a:gd name="connsiteX20" fmla="*/ 1144604 w 4989305"/>
              <a:gd name="connsiteY20" fmla="*/ 3853945 h 5418682"/>
              <a:gd name="connsiteX21" fmla="*/ 0 w 4989305"/>
              <a:gd name="connsiteY21" fmla="*/ 2709341 h 5418682"/>
              <a:gd name="connsiteX22" fmla="*/ 1144604 w 4989305"/>
              <a:gd name="connsiteY22" fmla="*/ 1564737 h 5418682"/>
              <a:gd name="connsiteX23" fmla="*/ 2093728 w 4989305"/>
              <a:gd name="connsiteY23" fmla="*/ 2069382 h 5418682"/>
              <a:gd name="connsiteX24" fmla="*/ 2243487 w 4989305"/>
              <a:gd name="connsiteY24" fmla="*/ 2297301 h 5418682"/>
              <a:gd name="connsiteX25" fmla="*/ 2504715 w 4989305"/>
              <a:gd name="connsiteY25" fmla="*/ 2406413 h 5418682"/>
              <a:gd name="connsiteX26" fmla="*/ 2942243 w 4989305"/>
              <a:gd name="connsiteY26" fmla="*/ 2027991 h 5418682"/>
              <a:gd name="connsiteX27" fmla="*/ 2911064 w 4989305"/>
              <a:gd name="connsiteY27" fmla="*/ 1807656 h 5418682"/>
              <a:gd name="connsiteX28" fmla="*/ 2910216 w 4989305"/>
              <a:gd name="connsiteY28" fmla="*/ 1806094 h 5418682"/>
              <a:gd name="connsiteX29" fmla="*/ 2915832 w 4989305"/>
              <a:gd name="connsiteY29" fmla="*/ 1809111 h 5418682"/>
              <a:gd name="connsiteX30" fmla="*/ 2895578 w 4989305"/>
              <a:gd name="connsiteY30" fmla="*/ 1784563 h 5418682"/>
              <a:gd name="connsiteX31" fmla="*/ 2700097 w 4989305"/>
              <a:gd name="connsiteY31" fmla="*/ 1144604 h 5418682"/>
              <a:gd name="connsiteX32" fmla="*/ 3844701 w 4989305"/>
              <a:gd name="connsiteY32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770038 w 4989305"/>
              <a:gd name="connsiteY4" fmla="*/ 2289208 h 5418682"/>
              <a:gd name="connsiteX5" fmla="*/ 3339260 w 4989305"/>
              <a:gd name="connsiteY5" fmla="*/ 2719986 h 5418682"/>
              <a:gd name="connsiteX6" fmla="*/ 3683221 w 4989305"/>
              <a:gd name="connsiteY6" fmla="*/ 3142012 h 5418682"/>
              <a:gd name="connsiteX7" fmla="*/ 3682889 w 4989305"/>
              <a:gd name="connsiteY7" fmla="*/ 3142218 h 5418682"/>
              <a:gd name="connsiteX8" fmla="*/ 3844701 w 4989305"/>
              <a:gd name="connsiteY8" fmla="*/ 3129474 h 5418682"/>
              <a:gd name="connsiteX9" fmla="*/ 4989305 w 4989305"/>
              <a:gd name="connsiteY9" fmla="*/ 4274078 h 5418682"/>
              <a:gd name="connsiteX10" fmla="*/ 3844701 w 4989305"/>
              <a:gd name="connsiteY10" fmla="*/ 5418682 h 5418682"/>
              <a:gd name="connsiteX11" fmla="*/ 2700097 w 4989305"/>
              <a:gd name="connsiteY11" fmla="*/ 4274078 h 5418682"/>
              <a:gd name="connsiteX12" fmla="*/ 2895578 w 4989305"/>
              <a:gd name="connsiteY12" fmla="*/ 3634119 h 5418682"/>
              <a:gd name="connsiteX13" fmla="*/ 2938425 w 4989305"/>
              <a:gd name="connsiteY13" fmla="*/ 3458858 h 5418682"/>
              <a:gd name="connsiteX14" fmla="*/ 2507647 w 4989305"/>
              <a:gd name="connsiteY14" fmla="*/ 3028080 h 5418682"/>
              <a:gd name="connsiteX15" fmla="*/ 2203041 w 4989305"/>
              <a:gd name="connsiteY15" fmla="*/ 3154252 h 5418682"/>
              <a:gd name="connsiteX16" fmla="*/ 2093728 w 4989305"/>
              <a:gd name="connsiteY16" fmla="*/ 3349300 h 5418682"/>
              <a:gd name="connsiteX17" fmla="*/ 1144604 w 4989305"/>
              <a:gd name="connsiteY17" fmla="*/ 3853945 h 5418682"/>
              <a:gd name="connsiteX18" fmla="*/ 0 w 4989305"/>
              <a:gd name="connsiteY18" fmla="*/ 2709341 h 5418682"/>
              <a:gd name="connsiteX19" fmla="*/ 1144604 w 4989305"/>
              <a:gd name="connsiteY19" fmla="*/ 1564737 h 5418682"/>
              <a:gd name="connsiteX20" fmla="*/ 2093728 w 4989305"/>
              <a:gd name="connsiteY20" fmla="*/ 2069382 h 5418682"/>
              <a:gd name="connsiteX21" fmla="*/ 2243487 w 4989305"/>
              <a:gd name="connsiteY21" fmla="*/ 2297301 h 5418682"/>
              <a:gd name="connsiteX22" fmla="*/ 2504715 w 4989305"/>
              <a:gd name="connsiteY22" fmla="*/ 2406413 h 5418682"/>
              <a:gd name="connsiteX23" fmla="*/ 2942243 w 4989305"/>
              <a:gd name="connsiteY23" fmla="*/ 2027991 h 5418682"/>
              <a:gd name="connsiteX24" fmla="*/ 2911064 w 4989305"/>
              <a:gd name="connsiteY24" fmla="*/ 1807656 h 5418682"/>
              <a:gd name="connsiteX25" fmla="*/ 2910216 w 4989305"/>
              <a:gd name="connsiteY25" fmla="*/ 1806094 h 5418682"/>
              <a:gd name="connsiteX26" fmla="*/ 2915832 w 4989305"/>
              <a:gd name="connsiteY26" fmla="*/ 1809111 h 5418682"/>
              <a:gd name="connsiteX27" fmla="*/ 2895578 w 4989305"/>
              <a:gd name="connsiteY27" fmla="*/ 1784563 h 5418682"/>
              <a:gd name="connsiteX28" fmla="*/ 2700097 w 4989305"/>
              <a:gd name="connsiteY28" fmla="*/ 1144604 h 5418682"/>
              <a:gd name="connsiteX29" fmla="*/ 3844701 w 4989305"/>
              <a:gd name="connsiteY29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915832 w 4989305"/>
              <a:gd name="connsiteY25" fmla="*/ 1809111 h 5418682"/>
              <a:gd name="connsiteX26" fmla="*/ 2895578 w 4989305"/>
              <a:gd name="connsiteY26" fmla="*/ 1784563 h 5418682"/>
              <a:gd name="connsiteX27" fmla="*/ 2700097 w 4989305"/>
              <a:gd name="connsiteY27" fmla="*/ 1144604 h 5418682"/>
              <a:gd name="connsiteX28" fmla="*/ 3844701 w 4989305"/>
              <a:gd name="connsiteY28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895578 w 4989305"/>
              <a:gd name="connsiteY25" fmla="*/ 1784563 h 5418682"/>
              <a:gd name="connsiteX26" fmla="*/ 2700097 w 4989305"/>
              <a:gd name="connsiteY26" fmla="*/ 1144604 h 5418682"/>
              <a:gd name="connsiteX27" fmla="*/ 3844701 w 4989305"/>
              <a:gd name="connsiteY27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895578 w 4989305"/>
              <a:gd name="connsiteY24" fmla="*/ 1784563 h 5418682"/>
              <a:gd name="connsiteX25" fmla="*/ 2700097 w 4989305"/>
              <a:gd name="connsiteY25" fmla="*/ 1144604 h 5418682"/>
              <a:gd name="connsiteX26" fmla="*/ 3844701 w 4989305"/>
              <a:gd name="connsiteY26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989305" h="5418682">
                <a:moveTo>
                  <a:pt x="3844701" y="0"/>
                </a:moveTo>
                <a:cubicBezTo>
                  <a:pt x="4476848" y="0"/>
                  <a:pt x="4989305" y="512457"/>
                  <a:pt x="4989305" y="1144604"/>
                </a:cubicBezTo>
                <a:cubicBezTo>
                  <a:pt x="4989305" y="1776751"/>
                  <a:pt x="4476848" y="2289208"/>
                  <a:pt x="3844701" y="2289208"/>
                </a:cubicBezTo>
                <a:lnTo>
                  <a:pt x="3770038" y="2289208"/>
                </a:lnTo>
                <a:cubicBezTo>
                  <a:pt x="3532126" y="2289208"/>
                  <a:pt x="3339260" y="2482074"/>
                  <a:pt x="3339260" y="2719986"/>
                </a:cubicBezTo>
                <a:cubicBezTo>
                  <a:pt x="3339260" y="2928159"/>
                  <a:pt x="3486923" y="3101844"/>
                  <a:pt x="3683221" y="3142012"/>
                </a:cubicBezTo>
                <a:lnTo>
                  <a:pt x="3682889" y="3142218"/>
                </a:lnTo>
                <a:cubicBezTo>
                  <a:pt x="3761791" y="3147332"/>
                  <a:pt x="3790764" y="3133722"/>
                  <a:pt x="3844701" y="3129474"/>
                </a:cubicBezTo>
                <a:cubicBezTo>
                  <a:pt x="4476848" y="3129474"/>
                  <a:pt x="4989305" y="3641931"/>
                  <a:pt x="4989305" y="4274078"/>
                </a:cubicBezTo>
                <a:cubicBezTo>
                  <a:pt x="4989305" y="4906225"/>
                  <a:pt x="4476848" y="5418682"/>
                  <a:pt x="3844701" y="5418682"/>
                </a:cubicBezTo>
                <a:cubicBezTo>
                  <a:pt x="3212554" y="5418682"/>
                  <a:pt x="2700097" y="4906225"/>
                  <a:pt x="2700097" y="4274078"/>
                </a:cubicBezTo>
                <a:cubicBezTo>
                  <a:pt x="2700097" y="4037023"/>
                  <a:pt x="2772161" y="3816799"/>
                  <a:pt x="2895578" y="3634119"/>
                </a:cubicBezTo>
                <a:cubicBezTo>
                  <a:pt x="2922342" y="3569457"/>
                  <a:pt x="2933504" y="3523519"/>
                  <a:pt x="2938425" y="3458858"/>
                </a:cubicBezTo>
                <a:cubicBezTo>
                  <a:pt x="2956479" y="3221632"/>
                  <a:pt x="2745559" y="3028080"/>
                  <a:pt x="2507647" y="3028080"/>
                </a:cubicBezTo>
                <a:cubicBezTo>
                  <a:pt x="2388691" y="3028080"/>
                  <a:pt x="2280997" y="3076297"/>
                  <a:pt x="2203041" y="3154252"/>
                </a:cubicBezTo>
                <a:lnTo>
                  <a:pt x="2093728" y="3349300"/>
                </a:lnTo>
                <a:cubicBezTo>
                  <a:pt x="1888034" y="3653767"/>
                  <a:pt x="1539696" y="3853945"/>
                  <a:pt x="1144604" y="3853945"/>
                </a:cubicBezTo>
                <a:cubicBezTo>
                  <a:pt x="512457" y="3853945"/>
                  <a:pt x="0" y="3341488"/>
                  <a:pt x="0" y="2709341"/>
                </a:cubicBezTo>
                <a:cubicBezTo>
                  <a:pt x="0" y="2077194"/>
                  <a:pt x="512457" y="1564737"/>
                  <a:pt x="1144604" y="1564737"/>
                </a:cubicBezTo>
                <a:cubicBezTo>
                  <a:pt x="1539696" y="1564737"/>
                  <a:pt x="1888034" y="1764916"/>
                  <a:pt x="2093728" y="2069382"/>
                </a:cubicBezTo>
                <a:cubicBezTo>
                  <a:pt x="2143648" y="2145355"/>
                  <a:pt x="2174844" y="2221328"/>
                  <a:pt x="2243487" y="2297301"/>
                </a:cubicBezTo>
                <a:cubicBezTo>
                  <a:pt x="2322126" y="2362034"/>
                  <a:pt x="2399533" y="2396817"/>
                  <a:pt x="2504715" y="2406413"/>
                </a:cubicBezTo>
                <a:cubicBezTo>
                  <a:pt x="2637958" y="2418569"/>
                  <a:pt x="2924859" y="2334134"/>
                  <a:pt x="2942243" y="2027991"/>
                </a:cubicBezTo>
                <a:cubicBezTo>
                  <a:pt x="2954337" y="1933712"/>
                  <a:pt x="2929695" y="1841296"/>
                  <a:pt x="2895578" y="1784563"/>
                </a:cubicBezTo>
                <a:cubicBezTo>
                  <a:pt x="2772161" y="1601883"/>
                  <a:pt x="2700097" y="1381659"/>
                  <a:pt x="2700097" y="1144604"/>
                </a:cubicBezTo>
                <a:cubicBezTo>
                  <a:pt x="2700097" y="512457"/>
                  <a:pt x="3212554" y="0"/>
                  <a:pt x="3844701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" name="그룹 19">
            <a:extLst>
              <a:ext uri="{FF2B5EF4-FFF2-40B4-BE49-F238E27FC236}">
                <a16:creationId xmlns:a16="http://schemas.microsoft.com/office/drawing/2014/main" id="{7AAC1C23-1AE0-416D-94B9-81E9D20BDEF3}"/>
              </a:ext>
            </a:extLst>
          </p:cNvPr>
          <p:cNvGrpSpPr>
            <a:grpSpLocks noChangeAspect="1"/>
          </p:cNvGrpSpPr>
          <p:nvPr/>
        </p:nvGrpSpPr>
        <p:grpSpPr>
          <a:xfrm>
            <a:off x="5851877" y="3914527"/>
            <a:ext cx="503107" cy="503107"/>
            <a:chOff x="331023" y="414040"/>
            <a:chExt cx="5704886" cy="5704886"/>
          </a:xfrm>
        </p:grpSpPr>
        <p:sp>
          <p:nvSpPr>
            <p:cNvPr id="46" name="타원 4">
              <a:extLst>
                <a:ext uri="{FF2B5EF4-FFF2-40B4-BE49-F238E27FC236}">
                  <a16:creationId xmlns:a16="http://schemas.microsoft.com/office/drawing/2014/main" id="{6227E619-40FD-4188-B2E8-04A3B379E5E1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자유형 18">
              <a:extLst>
                <a:ext uri="{FF2B5EF4-FFF2-40B4-BE49-F238E27FC236}">
                  <a16:creationId xmlns:a16="http://schemas.microsoft.com/office/drawing/2014/main" id="{5D9FA7E6-4D06-4573-8EBC-C2AB0E39839B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8" name="그룹 28">
            <a:extLst>
              <a:ext uri="{FF2B5EF4-FFF2-40B4-BE49-F238E27FC236}">
                <a16:creationId xmlns:a16="http://schemas.microsoft.com/office/drawing/2014/main" id="{024E7D9D-A2A6-4A15-8088-ABE91B09550A}"/>
              </a:ext>
            </a:extLst>
          </p:cNvPr>
          <p:cNvGrpSpPr/>
          <p:nvPr/>
        </p:nvGrpSpPr>
        <p:grpSpPr>
          <a:xfrm>
            <a:off x="1905628" y="3916096"/>
            <a:ext cx="422181" cy="501538"/>
            <a:chOff x="666028" y="4606413"/>
            <a:chExt cx="1359418" cy="1614948"/>
          </a:xfrm>
          <a:solidFill>
            <a:schemeClr val="tx1"/>
          </a:solidFill>
        </p:grpSpPr>
        <p:sp>
          <p:nvSpPr>
            <p:cNvPr id="49" name="자유형: 도형 29">
              <a:extLst>
                <a:ext uri="{FF2B5EF4-FFF2-40B4-BE49-F238E27FC236}">
                  <a16:creationId xmlns:a16="http://schemas.microsoft.com/office/drawing/2014/main" id="{C0DFBB6F-54F9-4429-8FC1-E9408F8640A1}"/>
                </a:ext>
              </a:extLst>
            </p:cNvPr>
            <p:cNvSpPr/>
            <p:nvPr/>
          </p:nvSpPr>
          <p:spPr>
            <a:xfrm>
              <a:off x="693174" y="4606413"/>
              <a:ext cx="1312606" cy="533400"/>
            </a:xfrm>
            <a:custGeom>
              <a:avLst/>
              <a:gdLst>
                <a:gd name="connsiteX0" fmla="*/ 793955 w 1322439"/>
                <a:gd name="connsiteY0" fmla="*/ 0 h 545690"/>
                <a:gd name="connsiteX1" fmla="*/ 0 w 1322439"/>
                <a:gd name="connsiteY1" fmla="*/ 287593 h 545690"/>
                <a:gd name="connsiteX2" fmla="*/ 543232 w 1322439"/>
                <a:gd name="connsiteY2" fmla="*/ 545690 h 545690"/>
                <a:gd name="connsiteX3" fmla="*/ 1322439 w 1322439"/>
                <a:gd name="connsiteY3" fmla="*/ 265471 h 545690"/>
                <a:gd name="connsiteX4" fmla="*/ 793955 w 1322439"/>
                <a:gd name="connsiteY4" fmla="*/ 0 h 545690"/>
                <a:gd name="connsiteX0" fmla="*/ 811161 w 1322439"/>
                <a:gd name="connsiteY0" fmla="*/ 0 h 518652"/>
                <a:gd name="connsiteX1" fmla="*/ 0 w 1322439"/>
                <a:gd name="connsiteY1" fmla="*/ 260555 h 518652"/>
                <a:gd name="connsiteX2" fmla="*/ 543232 w 1322439"/>
                <a:gd name="connsiteY2" fmla="*/ 518652 h 518652"/>
                <a:gd name="connsiteX3" fmla="*/ 1322439 w 1322439"/>
                <a:gd name="connsiteY3" fmla="*/ 238433 h 518652"/>
                <a:gd name="connsiteX4" fmla="*/ 811161 w 1322439"/>
                <a:gd name="connsiteY4" fmla="*/ 0 h 518652"/>
                <a:gd name="connsiteX0" fmla="*/ 796413 w 1322439"/>
                <a:gd name="connsiteY0" fmla="*/ 0 h 535858"/>
                <a:gd name="connsiteX1" fmla="*/ 0 w 1322439"/>
                <a:gd name="connsiteY1" fmla="*/ 277761 h 535858"/>
                <a:gd name="connsiteX2" fmla="*/ 543232 w 1322439"/>
                <a:gd name="connsiteY2" fmla="*/ 535858 h 535858"/>
                <a:gd name="connsiteX3" fmla="*/ 1322439 w 1322439"/>
                <a:gd name="connsiteY3" fmla="*/ 255639 h 535858"/>
                <a:gd name="connsiteX4" fmla="*/ 796413 w 1322439"/>
                <a:gd name="connsiteY4" fmla="*/ 0 h 535858"/>
                <a:gd name="connsiteX0" fmla="*/ 796413 w 1307690"/>
                <a:gd name="connsiteY0" fmla="*/ 0 h 535858"/>
                <a:gd name="connsiteX1" fmla="*/ 0 w 1307690"/>
                <a:gd name="connsiteY1" fmla="*/ 277761 h 535858"/>
                <a:gd name="connsiteX2" fmla="*/ 543232 w 1307690"/>
                <a:gd name="connsiteY2" fmla="*/ 535858 h 535858"/>
                <a:gd name="connsiteX3" fmla="*/ 1307690 w 1307690"/>
                <a:gd name="connsiteY3" fmla="*/ 253181 h 535858"/>
                <a:gd name="connsiteX4" fmla="*/ 796413 w 1307690"/>
                <a:gd name="connsiteY4" fmla="*/ 0 h 535858"/>
                <a:gd name="connsiteX0" fmla="*/ 796413 w 1315064"/>
                <a:gd name="connsiteY0" fmla="*/ 0 h 535858"/>
                <a:gd name="connsiteX1" fmla="*/ 0 w 1315064"/>
                <a:gd name="connsiteY1" fmla="*/ 277761 h 535858"/>
                <a:gd name="connsiteX2" fmla="*/ 543232 w 1315064"/>
                <a:gd name="connsiteY2" fmla="*/ 535858 h 535858"/>
                <a:gd name="connsiteX3" fmla="*/ 1315064 w 1315064"/>
                <a:gd name="connsiteY3" fmla="*/ 253181 h 535858"/>
                <a:gd name="connsiteX4" fmla="*/ 796413 w 1315064"/>
                <a:gd name="connsiteY4" fmla="*/ 0 h 535858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35858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40774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71832 w 1290483"/>
                <a:gd name="connsiteY0" fmla="*/ 0 h 533400"/>
                <a:gd name="connsiteX1" fmla="*/ 0 w 1290483"/>
                <a:gd name="connsiteY1" fmla="*/ 277761 h 533400"/>
                <a:gd name="connsiteX2" fmla="*/ 516193 w 1290483"/>
                <a:gd name="connsiteY2" fmla="*/ 533400 h 533400"/>
                <a:gd name="connsiteX3" fmla="*/ 1290483 w 1290483"/>
                <a:gd name="connsiteY3" fmla="*/ 253181 h 533400"/>
                <a:gd name="connsiteX4" fmla="*/ 771832 w 1290483"/>
                <a:gd name="connsiteY4" fmla="*/ 0 h 533400"/>
                <a:gd name="connsiteX0" fmla="*/ 789039 w 1307690"/>
                <a:gd name="connsiteY0" fmla="*/ 0 h 533400"/>
                <a:gd name="connsiteX1" fmla="*/ 0 w 1307690"/>
                <a:gd name="connsiteY1" fmla="*/ 280219 h 533400"/>
                <a:gd name="connsiteX2" fmla="*/ 533400 w 1307690"/>
                <a:gd name="connsiteY2" fmla="*/ 533400 h 533400"/>
                <a:gd name="connsiteX3" fmla="*/ 1307690 w 1307690"/>
                <a:gd name="connsiteY3" fmla="*/ 253181 h 533400"/>
                <a:gd name="connsiteX4" fmla="*/ 789039 w 1307690"/>
                <a:gd name="connsiteY4" fmla="*/ 0 h 533400"/>
                <a:gd name="connsiteX0" fmla="*/ 789039 w 1312606"/>
                <a:gd name="connsiteY0" fmla="*/ 0 h 533400"/>
                <a:gd name="connsiteX1" fmla="*/ 0 w 1312606"/>
                <a:gd name="connsiteY1" fmla="*/ 280219 h 533400"/>
                <a:gd name="connsiteX2" fmla="*/ 533400 w 1312606"/>
                <a:gd name="connsiteY2" fmla="*/ 533400 h 533400"/>
                <a:gd name="connsiteX3" fmla="*/ 1312606 w 1312606"/>
                <a:gd name="connsiteY3" fmla="*/ 253181 h 533400"/>
                <a:gd name="connsiteX4" fmla="*/ 789039 w 1312606"/>
                <a:gd name="connsiteY4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606" h="533400">
                  <a:moveTo>
                    <a:pt x="789039" y="0"/>
                  </a:moveTo>
                  <a:lnTo>
                    <a:pt x="0" y="280219"/>
                  </a:lnTo>
                  <a:lnTo>
                    <a:pt x="533400" y="533400"/>
                  </a:lnTo>
                  <a:lnTo>
                    <a:pt x="1312606" y="253181"/>
                  </a:lnTo>
                  <a:lnTo>
                    <a:pt x="78903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자유형: 도형 30">
              <a:extLst>
                <a:ext uri="{FF2B5EF4-FFF2-40B4-BE49-F238E27FC236}">
                  <a16:creationId xmlns:a16="http://schemas.microsoft.com/office/drawing/2014/main" id="{1E25A00C-3D7E-4750-BB13-2DB7A426D4CD}"/>
                </a:ext>
              </a:extLst>
            </p:cNvPr>
            <p:cNvSpPr/>
            <p:nvPr/>
          </p:nvSpPr>
          <p:spPr>
            <a:xfrm>
              <a:off x="1465007" y="4884174"/>
              <a:ext cx="560439" cy="1064342"/>
            </a:xfrm>
            <a:custGeom>
              <a:avLst/>
              <a:gdLst>
                <a:gd name="connsiteX0" fmla="*/ 0 w 557981"/>
                <a:gd name="connsiteY0" fmla="*/ 196645 h 1059426"/>
                <a:gd name="connsiteX1" fmla="*/ 0 w 557981"/>
                <a:gd name="connsiteY1" fmla="*/ 840658 h 1059426"/>
                <a:gd name="connsiteX2" fmla="*/ 557981 w 557981"/>
                <a:gd name="connsiteY2" fmla="*/ 1059426 h 1059426"/>
                <a:gd name="connsiteX3" fmla="*/ 553065 w 557981"/>
                <a:gd name="connsiteY3" fmla="*/ 0 h 1059426"/>
                <a:gd name="connsiteX4" fmla="*/ 0 w 557981"/>
                <a:gd name="connsiteY4" fmla="*/ 196645 h 1059426"/>
                <a:gd name="connsiteX0" fmla="*/ 0 w 558454"/>
                <a:gd name="connsiteY0" fmla="*/ 199103 h 1061884"/>
                <a:gd name="connsiteX1" fmla="*/ 0 w 558454"/>
                <a:gd name="connsiteY1" fmla="*/ 843116 h 1061884"/>
                <a:gd name="connsiteX2" fmla="*/ 557981 w 558454"/>
                <a:gd name="connsiteY2" fmla="*/ 1061884 h 1061884"/>
                <a:gd name="connsiteX3" fmla="*/ 557981 w 558454"/>
                <a:gd name="connsiteY3" fmla="*/ 0 h 1061884"/>
                <a:gd name="connsiteX4" fmla="*/ 0 w 558454"/>
                <a:gd name="connsiteY4" fmla="*/ 199103 h 1061884"/>
                <a:gd name="connsiteX0" fmla="*/ 0 w 560439"/>
                <a:gd name="connsiteY0" fmla="*/ 199103 h 1064342"/>
                <a:gd name="connsiteX1" fmla="*/ 0 w 560439"/>
                <a:gd name="connsiteY1" fmla="*/ 843116 h 1064342"/>
                <a:gd name="connsiteX2" fmla="*/ 560439 w 560439"/>
                <a:gd name="connsiteY2" fmla="*/ 1064342 h 1064342"/>
                <a:gd name="connsiteX3" fmla="*/ 557981 w 560439"/>
                <a:gd name="connsiteY3" fmla="*/ 0 h 1064342"/>
                <a:gd name="connsiteX4" fmla="*/ 0 w 560439"/>
                <a:gd name="connsiteY4" fmla="*/ 199103 h 106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439" h="1064342">
                  <a:moveTo>
                    <a:pt x="0" y="199103"/>
                  </a:moveTo>
                  <a:lnTo>
                    <a:pt x="0" y="843116"/>
                  </a:lnTo>
                  <a:lnTo>
                    <a:pt x="560439" y="1064342"/>
                  </a:lnTo>
                  <a:cubicBezTo>
                    <a:pt x="558800" y="711200"/>
                    <a:pt x="559620" y="353142"/>
                    <a:pt x="557981" y="0"/>
                  </a:cubicBezTo>
                  <a:lnTo>
                    <a:pt x="0" y="19910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자유형: 도형 31">
              <a:extLst>
                <a:ext uri="{FF2B5EF4-FFF2-40B4-BE49-F238E27FC236}">
                  <a16:creationId xmlns:a16="http://schemas.microsoft.com/office/drawing/2014/main" id="{157B6DB0-BD68-47E2-82C1-2E37860ABEA7}"/>
                </a:ext>
              </a:extLst>
            </p:cNvPr>
            <p:cNvSpPr/>
            <p:nvPr/>
          </p:nvSpPr>
          <p:spPr>
            <a:xfrm>
              <a:off x="666028" y="4913671"/>
              <a:ext cx="539370" cy="1307690"/>
            </a:xfrm>
            <a:custGeom>
              <a:avLst/>
              <a:gdLst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0942 w 540775"/>
                <a:gd name="connsiteY3" fmla="*/ 258097 h 1315064"/>
                <a:gd name="connsiteX4" fmla="*/ 0 w 540775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58097 h 1315064"/>
                <a:gd name="connsiteX4" fmla="*/ 0 w 541720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63013 h 1315064"/>
                <a:gd name="connsiteX4" fmla="*/ 0 w 541720"/>
                <a:gd name="connsiteY4" fmla="*/ 0 h 1315064"/>
                <a:gd name="connsiteX0" fmla="*/ 0 w 548652"/>
                <a:gd name="connsiteY0" fmla="*/ 0 h 1315064"/>
                <a:gd name="connsiteX1" fmla="*/ 4917 w 548652"/>
                <a:gd name="connsiteY1" fmla="*/ 1044677 h 1315064"/>
                <a:gd name="connsiteX2" fmla="*/ 540775 w 548652"/>
                <a:gd name="connsiteY2" fmla="*/ 1315064 h 1315064"/>
                <a:gd name="connsiteX3" fmla="*/ 548149 w 548652"/>
                <a:gd name="connsiteY3" fmla="*/ 282678 h 1315064"/>
                <a:gd name="connsiteX4" fmla="*/ 0 w 548652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5858 w 540775"/>
                <a:gd name="connsiteY3" fmla="*/ 258098 h 1315064"/>
                <a:gd name="connsiteX4" fmla="*/ 0 w 540775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8316 w 540775"/>
                <a:gd name="connsiteY3" fmla="*/ 258098 h 1315064"/>
                <a:gd name="connsiteX4" fmla="*/ 0 w 540775"/>
                <a:gd name="connsiteY4" fmla="*/ 0 h 1315064"/>
                <a:gd name="connsiteX0" fmla="*/ 14748 w 535858"/>
                <a:gd name="connsiteY0" fmla="*/ 0 h 1297858"/>
                <a:gd name="connsiteX1" fmla="*/ 0 w 535858"/>
                <a:gd name="connsiteY1" fmla="*/ 1027471 h 1297858"/>
                <a:gd name="connsiteX2" fmla="*/ 535858 w 535858"/>
                <a:gd name="connsiteY2" fmla="*/ 1297858 h 1297858"/>
                <a:gd name="connsiteX3" fmla="*/ 533399 w 535858"/>
                <a:gd name="connsiteY3" fmla="*/ 240892 h 1297858"/>
                <a:gd name="connsiteX4" fmla="*/ 14748 w 535858"/>
                <a:gd name="connsiteY4" fmla="*/ 0 h 1297858"/>
                <a:gd name="connsiteX0" fmla="*/ 0 w 538317"/>
                <a:gd name="connsiteY0" fmla="*/ 0 h 1307690"/>
                <a:gd name="connsiteX1" fmla="*/ 2459 w 538317"/>
                <a:gd name="connsiteY1" fmla="*/ 1037303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0 w 538317"/>
                <a:gd name="connsiteY0" fmla="*/ 0 h 1307690"/>
                <a:gd name="connsiteX1" fmla="*/ 24582 w 538317"/>
                <a:gd name="connsiteY1" fmla="*/ 1042219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2566 w 540883"/>
                <a:gd name="connsiteY0" fmla="*/ 0 h 1307690"/>
                <a:gd name="connsiteX1" fmla="*/ 109 w 540883"/>
                <a:gd name="connsiteY1" fmla="*/ 1042219 h 1307690"/>
                <a:gd name="connsiteX2" fmla="*/ 540883 w 540883"/>
                <a:gd name="connsiteY2" fmla="*/ 1307690 h 1307690"/>
                <a:gd name="connsiteX3" fmla="*/ 538424 w 540883"/>
                <a:gd name="connsiteY3" fmla="*/ 250724 h 1307690"/>
                <a:gd name="connsiteX4" fmla="*/ 2566 w 540883"/>
                <a:gd name="connsiteY4" fmla="*/ 0 h 1307690"/>
                <a:gd name="connsiteX0" fmla="*/ 2566 w 538583"/>
                <a:gd name="connsiteY0" fmla="*/ 0 h 1307690"/>
                <a:gd name="connsiteX1" fmla="*/ 109 w 538583"/>
                <a:gd name="connsiteY1" fmla="*/ 1042219 h 1307690"/>
                <a:gd name="connsiteX2" fmla="*/ 496638 w 538583"/>
                <a:gd name="connsiteY2" fmla="*/ 1307690 h 1307690"/>
                <a:gd name="connsiteX3" fmla="*/ 538424 w 538583"/>
                <a:gd name="connsiteY3" fmla="*/ 250724 h 1307690"/>
                <a:gd name="connsiteX4" fmla="*/ 2566 w 538583"/>
                <a:gd name="connsiteY4" fmla="*/ 0 h 1307690"/>
                <a:gd name="connsiteX0" fmla="*/ 2566 w 539370"/>
                <a:gd name="connsiteY0" fmla="*/ 0 h 1307690"/>
                <a:gd name="connsiteX1" fmla="*/ 109 w 539370"/>
                <a:gd name="connsiteY1" fmla="*/ 1042219 h 1307690"/>
                <a:gd name="connsiteX2" fmla="*/ 538425 w 539370"/>
                <a:gd name="connsiteY2" fmla="*/ 1307690 h 1307690"/>
                <a:gd name="connsiteX3" fmla="*/ 538424 w 539370"/>
                <a:gd name="connsiteY3" fmla="*/ 250724 h 1307690"/>
                <a:gd name="connsiteX4" fmla="*/ 2566 w 539370"/>
                <a:gd name="connsiteY4" fmla="*/ 0 h 130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370" h="1307690">
                  <a:moveTo>
                    <a:pt x="2566" y="0"/>
                  </a:moveTo>
                  <a:cubicBezTo>
                    <a:pt x="3386" y="345768"/>
                    <a:pt x="-711" y="696451"/>
                    <a:pt x="109" y="1042219"/>
                  </a:cubicBezTo>
                  <a:lnTo>
                    <a:pt x="538425" y="1307690"/>
                  </a:lnTo>
                  <a:cubicBezTo>
                    <a:pt x="535147" y="955368"/>
                    <a:pt x="541702" y="603046"/>
                    <a:pt x="538424" y="250724"/>
                  </a:cubicBezTo>
                  <a:lnTo>
                    <a:pt x="256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70068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72791" y="199381"/>
            <a:ext cx="570535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2"/>
                </a:solidFill>
                <a:cs typeface="Arial" pitchFamily="34" charset="0"/>
              </a:rPr>
              <a:t>Infographic</a:t>
            </a:r>
          </a:p>
          <a:p>
            <a:r>
              <a:rPr lang="en-US" altLang="ko-KR" sz="5400" dirty="0">
                <a:solidFill>
                  <a:schemeClr val="accent2"/>
                </a:solidFill>
                <a:cs typeface="Arial" pitchFamily="34" charset="0"/>
              </a:rPr>
              <a:t>Style</a:t>
            </a:r>
            <a:endParaRPr lang="ko-KR" altLang="en-US" sz="5400" dirty="0">
              <a:solidFill>
                <a:schemeClr val="accent2"/>
              </a:solidFill>
              <a:cs typeface="Arial" pitchFamily="34" charset="0"/>
            </a:endParaRPr>
          </a:p>
        </p:txBody>
      </p:sp>
      <p:graphicFrame>
        <p:nvGraphicFramePr>
          <p:cNvPr id="3" name="Table 8">
            <a:extLst>
              <a:ext uri="{FF2B5EF4-FFF2-40B4-BE49-F238E27FC236}">
                <a16:creationId xmlns:a16="http://schemas.microsoft.com/office/drawing/2014/main" id="{AB1F4599-DAD5-413D-88DE-307699074C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2706089"/>
              </p:ext>
            </p:extLst>
          </p:nvPr>
        </p:nvGraphicFramePr>
        <p:xfrm>
          <a:off x="9532129" y="2336695"/>
          <a:ext cx="2160000" cy="38328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9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0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7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15923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835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0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037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6972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$5,000</a:t>
                      </a:r>
                      <a:endParaRPr lang="ko-KR" altLang="en-US" sz="13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D8B27F9-A924-4EE9-B9B8-0ED8242657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299453"/>
              </p:ext>
            </p:extLst>
          </p:nvPr>
        </p:nvGraphicFramePr>
        <p:xfrm>
          <a:off x="5228164" y="2336695"/>
          <a:ext cx="2160000" cy="38328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9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0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7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15923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835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0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037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6972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$3,000</a:t>
                      </a:r>
                      <a:endParaRPr lang="ko-KR" altLang="en-US" sz="13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BF92DBD-4707-4244-8F62-B99431B9AA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033278"/>
              </p:ext>
            </p:extLst>
          </p:nvPr>
        </p:nvGraphicFramePr>
        <p:xfrm>
          <a:off x="7225952" y="2111117"/>
          <a:ext cx="2520000" cy="42840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05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63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11988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49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368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6727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696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017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$7,000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69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9" name="그룹 54">
            <a:extLst>
              <a:ext uri="{FF2B5EF4-FFF2-40B4-BE49-F238E27FC236}">
                <a16:creationId xmlns:a16="http://schemas.microsoft.com/office/drawing/2014/main" id="{D0372FE1-283B-428F-8839-FCFAF44873F9}"/>
              </a:ext>
            </a:extLst>
          </p:cNvPr>
          <p:cNvGrpSpPr>
            <a:grpSpLocks noChangeAspect="1"/>
          </p:cNvGrpSpPr>
          <p:nvPr/>
        </p:nvGrpSpPr>
        <p:grpSpPr>
          <a:xfrm>
            <a:off x="6076385" y="2629988"/>
            <a:ext cx="418012" cy="418012"/>
            <a:chOff x="2674820" y="0"/>
            <a:chExt cx="6842360" cy="6842360"/>
          </a:xfrm>
        </p:grpSpPr>
        <p:sp>
          <p:nvSpPr>
            <p:cNvPr id="10" name="타원 50">
              <a:extLst>
                <a:ext uri="{FF2B5EF4-FFF2-40B4-BE49-F238E27FC236}">
                  <a16:creationId xmlns:a16="http://schemas.microsoft.com/office/drawing/2014/main" id="{4B1A196E-1D1A-4E0F-8D85-C62598445F13}"/>
                </a:ext>
              </a:extLst>
            </p:cNvPr>
            <p:cNvSpPr/>
            <p:nvPr/>
          </p:nvSpPr>
          <p:spPr>
            <a:xfrm>
              <a:off x="2674820" y="0"/>
              <a:ext cx="6842360" cy="684236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자유형 53">
              <a:extLst>
                <a:ext uri="{FF2B5EF4-FFF2-40B4-BE49-F238E27FC236}">
                  <a16:creationId xmlns:a16="http://schemas.microsoft.com/office/drawing/2014/main" id="{631A6300-1D1A-4961-9950-2A6699958ABC}"/>
                </a:ext>
              </a:extLst>
            </p:cNvPr>
            <p:cNvSpPr/>
            <p:nvPr/>
          </p:nvSpPr>
          <p:spPr>
            <a:xfrm>
              <a:off x="4555180" y="1556425"/>
              <a:ext cx="3110214" cy="3415802"/>
            </a:xfrm>
            <a:custGeom>
              <a:avLst/>
              <a:gdLst>
                <a:gd name="connsiteX0" fmla="*/ 1024464 w 3110214"/>
                <a:gd name="connsiteY0" fmla="*/ 0 h 3415802"/>
                <a:gd name="connsiteX1" fmla="*/ 2071717 w 3110214"/>
                <a:gd name="connsiteY1" fmla="*/ 24667 h 3415802"/>
                <a:gd name="connsiteX2" fmla="*/ 1705002 w 3110214"/>
                <a:gd name="connsiteY2" fmla="*/ 1411927 h 3415802"/>
                <a:gd name="connsiteX3" fmla="*/ 2220271 w 3110214"/>
                <a:gd name="connsiteY3" fmla="*/ 1222836 h 3415802"/>
                <a:gd name="connsiteX4" fmla="*/ 2099720 w 3110214"/>
                <a:gd name="connsiteY4" fmla="*/ 1723189 h 3415802"/>
                <a:gd name="connsiteX5" fmla="*/ 1571138 w 3110214"/>
                <a:gd name="connsiteY5" fmla="*/ 1918326 h 3415802"/>
                <a:gd name="connsiteX6" fmla="*/ 1354720 w 3110214"/>
                <a:gd name="connsiteY6" fmla="*/ 2737017 h 3415802"/>
                <a:gd name="connsiteX7" fmla="*/ 3110214 w 3110214"/>
                <a:gd name="connsiteY7" fmla="*/ 2743200 h 3415802"/>
                <a:gd name="connsiteX8" fmla="*/ 2911630 w 3110214"/>
                <a:gd name="connsiteY8" fmla="*/ 3415802 h 3415802"/>
                <a:gd name="connsiteX9" fmla="*/ 117641 w 3110214"/>
                <a:gd name="connsiteY9" fmla="*/ 3413922 h 3415802"/>
                <a:gd name="connsiteX10" fmla="*/ 400074 w 3110214"/>
                <a:gd name="connsiteY10" fmla="*/ 2350646 h 3415802"/>
                <a:gd name="connsiteX11" fmla="*/ 0 w 3110214"/>
                <a:gd name="connsiteY11" fmla="*/ 2498341 h 3415802"/>
                <a:gd name="connsiteX12" fmla="*/ 130702 w 3110214"/>
                <a:gd name="connsiteY12" fmla="*/ 1989654 h 3415802"/>
                <a:gd name="connsiteX13" fmla="*/ 535413 w 3110214"/>
                <a:gd name="connsiteY13" fmla="*/ 1841136 h 341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10214" h="3415802">
                  <a:moveTo>
                    <a:pt x="1024464" y="0"/>
                  </a:moveTo>
                  <a:lnTo>
                    <a:pt x="2071717" y="24667"/>
                  </a:lnTo>
                  <a:lnTo>
                    <a:pt x="1705002" y="1411927"/>
                  </a:lnTo>
                  <a:lnTo>
                    <a:pt x="2220271" y="1222836"/>
                  </a:lnTo>
                  <a:lnTo>
                    <a:pt x="2099720" y="1723189"/>
                  </a:lnTo>
                  <a:lnTo>
                    <a:pt x="1571138" y="1918326"/>
                  </a:lnTo>
                  <a:lnTo>
                    <a:pt x="1354720" y="2737017"/>
                  </a:lnTo>
                  <a:lnTo>
                    <a:pt x="3110214" y="2743200"/>
                  </a:lnTo>
                  <a:lnTo>
                    <a:pt x="2911630" y="3415802"/>
                  </a:lnTo>
                  <a:lnTo>
                    <a:pt x="117641" y="3413922"/>
                  </a:lnTo>
                  <a:lnTo>
                    <a:pt x="400074" y="2350646"/>
                  </a:lnTo>
                  <a:lnTo>
                    <a:pt x="0" y="2498341"/>
                  </a:lnTo>
                  <a:lnTo>
                    <a:pt x="130702" y="1989654"/>
                  </a:lnTo>
                  <a:lnTo>
                    <a:pt x="535413" y="184113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자유형 61">
            <a:extLst>
              <a:ext uri="{FF2B5EF4-FFF2-40B4-BE49-F238E27FC236}">
                <a16:creationId xmlns:a16="http://schemas.microsoft.com/office/drawing/2014/main" id="{D6F713F4-2FA0-4CFC-8B56-5E2637729E04}"/>
              </a:ext>
            </a:extLst>
          </p:cNvPr>
          <p:cNvSpPr>
            <a:spLocks noChangeAspect="1"/>
          </p:cNvSpPr>
          <p:nvPr/>
        </p:nvSpPr>
        <p:spPr>
          <a:xfrm>
            <a:off x="10407000" y="2699657"/>
            <a:ext cx="502681" cy="278674"/>
          </a:xfrm>
          <a:custGeom>
            <a:avLst/>
            <a:gdLst>
              <a:gd name="connsiteX0" fmla="*/ 331901 w 7684455"/>
              <a:gd name="connsiteY0" fmla="*/ 1619999 h 4260041"/>
              <a:gd name="connsiteX1" fmla="*/ 3148979 w 7684455"/>
              <a:gd name="connsiteY1" fmla="*/ 1619999 h 4260041"/>
              <a:gd name="connsiteX2" fmla="*/ 2817078 w 7684455"/>
              <a:gd name="connsiteY2" fmla="*/ 2642050 h 4260041"/>
              <a:gd name="connsiteX3" fmla="*/ 0 w 7684455"/>
              <a:gd name="connsiteY3" fmla="*/ 2642050 h 4260041"/>
              <a:gd name="connsiteX4" fmla="*/ 6941351 w 7684455"/>
              <a:gd name="connsiteY4" fmla="*/ 0 h 4260041"/>
              <a:gd name="connsiteX5" fmla="*/ 6941353 w 7684455"/>
              <a:gd name="connsiteY5" fmla="*/ 0 h 4260041"/>
              <a:gd name="connsiteX6" fmla="*/ 6950417 w 7684455"/>
              <a:gd name="connsiteY6" fmla="*/ 0 h 4260041"/>
              <a:gd name="connsiteX7" fmla="*/ 6950218 w 7684455"/>
              <a:gd name="connsiteY7" fmla="*/ 612 h 4260041"/>
              <a:gd name="connsiteX8" fmla="*/ 7045924 w 7684455"/>
              <a:gd name="connsiteY8" fmla="*/ 7220 h 4260041"/>
              <a:gd name="connsiteX9" fmla="*/ 7638787 w 7684455"/>
              <a:gd name="connsiteY9" fmla="*/ 1072374 h 4260041"/>
              <a:gd name="connsiteX10" fmla="*/ 6901047 w 7684455"/>
              <a:gd name="connsiteY10" fmla="*/ 3183644 h 4260041"/>
              <a:gd name="connsiteX11" fmla="*/ 6381202 w 7684455"/>
              <a:gd name="connsiteY11" fmla="*/ 3892561 h 4260041"/>
              <a:gd name="connsiteX12" fmla="*/ 5081976 w 7684455"/>
              <a:gd name="connsiteY12" fmla="*/ 4250574 h 4260041"/>
              <a:gd name="connsiteX13" fmla="*/ 5036332 w 7684455"/>
              <a:gd name="connsiteY13" fmla="*/ 4246926 h 4260041"/>
              <a:gd name="connsiteX14" fmla="*/ 222018 w 7684455"/>
              <a:gd name="connsiteY14" fmla="*/ 4246926 h 4260041"/>
              <a:gd name="connsiteX15" fmla="*/ 573513 w 7684455"/>
              <a:gd name="connsiteY15" fmla="*/ 3164536 h 4260041"/>
              <a:gd name="connsiteX16" fmla="*/ 5283131 w 7684455"/>
              <a:gd name="connsiteY16" fmla="*/ 3164536 h 4260041"/>
              <a:gd name="connsiteX17" fmla="*/ 5988693 w 7684455"/>
              <a:gd name="connsiteY17" fmla="*/ 1060456 h 4260041"/>
              <a:gd name="connsiteX18" fmla="*/ 1302516 w 7684455"/>
              <a:gd name="connsiteY18" fmla="*/ 1060456 h 4260041"/>
              <a:gd name="connsiteX19" fmla="*/ 1646888 w 7684455"/>
              <a:gd name="connsiteY19" fmla="*/ 0 h 4260041"/>
              <a:gd name="connsiteX20" fmla="*/ 6941344 w 7684455"/>
              <a:gd name="connsiteY20" fmla="*/ 0 h 4260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684455" h="4260041">
                <a:moveTo>
                  <a:pt x="331901" y="1619999"/>
                </a:moveTo>
                <a:lnTo>
                  <a:pt x="3148979" y="1619999"/>
                </a:lnTo>
                <a:lnTo>
                  <a:pt x="2817078" y="2642050"/>
                </a:lnTo>
                <a:lnTo>
                  <a:pt x="0" y="2642050"/>
                </a:lnTo>
                <a:close/>
                <a:moveTo>
                  <a:pt x="6941351" y="0"/>
                </a:moveTo>
                <a:lnTo>
                  <a:pt x="6941353" y="0"/>
                </a:lnTo>
                <a:lnTo>
                  <a:pt x="6950417" y="0"/>
                </a:lnTo>
                <a:lnTo>
                  <a:pt x="6950218" y="612"/>
                </a:lnTo>
                <a:lnTo>
                  <a:pt x="7045924" y="7220"/>
                </a:lnTo>
                <a:cubicBezTo>
                  <a:pt x="7551327" y="71683"/>
                  <a:pt x="7791929" y="553149"/>
                  <a:pt x="7638787" y="1072374"/>
                </a:cubicBezTo>
                <a:lnTo>
                  <a:pt x="6901047" y="3183644"/>
                </a:lnTo>
                <a:cubicBezTo>
                  <a:pt x="6769701" y="3521209"/>
                  <a:pt x="6601533" y="3720693"/>
                  <a:pt x="6381202" y="3892561"/>
                </a:cubicBezTo>
                <a:cubicBezTo>
                  <a:pt x="6031055" y="4149103"/>
                  <a:pt x="5837330" y="4300466"/>
                  <a:pt x="5081976" y="4250574"/>
                </a:cubicBezTo>
                <a:lnTo>
                  <a:pt x="5036332" y="4246926"/>
                </a:lnTo>
                <a:lnTo>
                  <a:pt x="222018" y="4246926"/>
                </a:lnTo>
                <a:lnTo>
                  <a:pt x="573513" y="3164536"/>
                </a:lnTo>
                <a:lnTo>
                  <a:pt x="5283131" y="3164536"/>
                </a:lnTo>
                <a:lnTo>
                  <a:pt x="5988693" y="1060456"/>
                </a:lnTo>
                <a:lnTo>
                  <a:pt x="1302516" y="1060456"/>
                </a:lnTo>
                <a:lnTo>
                  <a:pt x="1646888" y="0"/>
                </a:lnTo>
                <a:lnTo>
                  <a:pt x="6941344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32">
            <a:extLst>
              <a:ext uri="{FF2B5EF4-FFF2-40B4-BE49-F238E27FC236}">
                <a16:creationId xmlns:a16="http://schemas.microsoft.com/office/drawing/2014/main" id="{2C430E7B-39BA-44FF-9F8C-F29DEC5C71A1}"/>
              </a:ext>
            </a:extLst>
          </p:cNvPr>
          <p:cNvGrpSpPr/>
          <p:nvPr/>
        </p:nvGrpSpPr>
        <p:grpSpPr>
          <a:xfrm>
            <a:off x="4898889" y="3267374"/>
            <a:ext cx="482591" cy="482591"/>
            <a:chOff x="527322" y="2435453"/>
            <a:chExt cx="1620000" cy="1620000"/>
          </a:xfrm>
        </p:grpSpPr>
        <p:sp>
          <p:nvSpPr>
            <p:cNvPr id="14" name="타원 34">
              <a:extLst>
                <a:ext uri="{FF2B5EF4-FFF2-40B4-BE49-F238E27FC236}">
                  <a16:creationId xmlns:a16="http://schemas.microsoft.com/office/drawing/2014/main" id="{A1F39DF7-C94E-406E-A853-D604D76975BD}"/>
                </a:ext>
              </a:extLst>
            </p:cNvPr>
            <p:cNvSpPr/>
            <p:nvPr/>
          </p:nvSpPr>
          <p:spPr>
            <a:xfrm>
              <a:off x="527322" y="2435453"/>
              <a:ext cx="1620000" cy="162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38">
              <a:extLst>
                <a:ext uri="{FF2B5EF4-FFF2-40B4-BE49-F238E27FC236}">
                  <a16:creationId xmlns:a16="http://schemas.microsoft.com/office/drawing/2014/main" id="{300F2E02-E472-407D-A9C6-69803200884A}"/>
                </a:ext>
              </a:extLst>
            </p:cNvPr>
            <p:cNvSpPr/>
            <p:nvPr/>
          </p:nvSpPr>
          <p:spPr>
            <a:xfrm>
              <a:off x="707322" y="2615453"/>
              <a:ext cx="1260000" cy="126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자유형 47">
              <a:extLst>
                <a:ext uri="{FF2B5EF4-FFF2-40B4-BE49-F238E27FC236}">
                  <a16:creationId xmlns:a16="http://schemas.microsoft.com/office/drawing/2014/main" id="{40A1039B-CCDC-49F5-89E0-2AEFF4A3043F}"/>
                </a:ext>
              </a:extLst>
            </p:cNvPr>
            <p:cNvSpPr/>
            <p:nvPr/>
          </p:nvSpPr>
          <p:spPr>
            <a:xfrm>
              <a:off x="1036415" y="2722135"/>
              <a:ext cx="612186" cy="1048433"/>
            </a:xfrm>
            <a:custGeom>
              <a:avLst/>
              <a:gdLst>
                <a:gd name="connsiteX0" fmla="*/ 995588 w 2783138"/>
                <a:gd name="connsiteY0" fmla="*/ 0 h 4766416"/>
                <a:gd name="connsiteX1" fmla="*/ 1778851 w 2783138"/>
                <a:gd name="connsiteY1" fmla="*/ 0 h 4766416"/>
                <a:gd name="connsiteX2" fmla="*/ 1778851 w 2783138"/>
                <a:gd name="connsiteY2" fmla="*/ 643576 h 4766416"/>
                <a:gd name="connsiteX3" fmla="*/ 2725784 w 2783138"/>
                <a:gd name="connsiteY3" fmla="*/ 643576 h 4766416"/>
                <a:gd name="connsiteX4" fmla="*/ 2728687 w 2783138"/>
                <a:gd name="connsiteY4" fmla="*/ 1311001 h 4766416"/>
                <a:gd name="connsiteX5" fmla="*/ 2710648 w 2783138"/>
                <a:gd name="connsiteY5" fmla="*/ 1313847 h 4766416"/>
                <a:gd name="connsiteX6" fmla="*/ 1272000 w 2783138"/>
                <a:gd name="connsiteY6" fmla="*/ 3279234 h 4766416"/>
                <a:gd name="connsiteX7" fmla="*/ 2783138 w 2783138"/>
                <a:gd name="connsiteY7" fmla="*/ 3287847 h 4766416"/>
                <a:gd name="connsiteX8" fmla="*/ 2783138 w 2783138"/>
                <a:gd name="connsiteY8" fmla="*/ 4138821 h 4766416"/>
                <a:gd name="connsiteX9" fmla="*/ 1774146 w 2783138"/>
                <a:gd name="connsiteY9" fmla="*/ 4138821 h 4766416"/>
                <a:gd name="connsiteX10" fmla="*/ 1774146 w 2783138"/>
                <a:gd name="connsiteY10" fmla="*/ 4766416 h 4766416"/>
                <a:gd name="connsiteX11" fmla="*/ 990883 w 2783138"/>
                <a:gd name="connsiteY11" fmla="*/ 4766416 h 4766416"/>
                <a:gd name="connsiteX12" fmla="*/ 990883 w 2783138"/>
                <a:gd name="connsiteY12" fmla="*/ 4138821 h 4766416"/>
                <a:gd name="connsiteX13" fmla="*/ 12704 w 2783138"/>
                <a:gd name="connsiteY13" fmla="*/ 4138821 h 4766416"/>
                <a:gd name="connsiteX14" fmla="*/ 5885 w 2783138"/>
                <a:gd name="connsiteY14" fmla="*/ 3541613 h 4766416"/>
                <a:gd name="connsiteX15" fmla="*/ 0 w 2783138"/>
                <a:gd name="connsiteY15" fmla="*/ 3542771 h 4766416"/>
                <a:gd name="connsiteX16" fmla="*/ 5808 w 2783138"/>
                <a:gd name="connsiteY16" fmla="*/ 3534880 h 4766416"/>
                <a:gd name="connsiteX17" fmla="*/ 5805 w 2783138"/>
                <a:gd name="connsiteY17" fmla="*/ 3534589 h 4766416"/>
                <a:gd name="connsiteX18" fmla="*/ 6061 w 2783138"/>
                <a:gd name="connsiteY18" fmla="*/ 3534536 h 4766416"/>
                <a:gd name="connsiteX19" fmla="*/ 1501833 w 2783138"/>
                <a:gd name="connsiteY19" fmla="*/ 1502412 h 4766416"/>
                <a:gd name="connsiteX20" fmla="*/ 1517941 w 2783138"/>
                <a:gd name="connsiteY20" fmla="*/ 1499718 h 4766416"/>
                <a:gd name="connsiteX21" fmla="*/ 138681 w 2783138"/>
                <a:gd name="connsiteY21" fmla="*/ 1502590 h 4766416"/>
                <a:gd name="connsiteX22" fmla="*/ 138681 w 2783138"/>
                <a:gd name="connsiteY22" fmla="*/ 643576 h 4766416"/>
                <a:gd name="connsiteX23" fmla="*/ 995588 w 2783138"/>
                <a:gd name="connsiteY23" fmla="*/ 643576 h 476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83138" h="4766416">
                  <a:moveTo>
                    <a:pt x="995588" y="0"/>
                  </a:moveTo>
                  <a:lnTo>
                    <a:pt x="1778851" y="0"/>
                  </a:lnTo>
                  <a:lnTo>
                    <a:pt x="1778851" y="643576"/>
                  </a:lnTo>
                  <a:lnTo>
                    <a:pt x="2725784" y="643576"/>
                  </a:lnTo>
                  <a:cubicBezTo>
                    <a:pt x="2726752" y="866051"/>
                    <a:pt x="2727719" y="1088526"/>
                    <a:pt x="2728687" y="1311001"/>
                  </a:cubicBezTo>
                  <a:lnTo>
                    <a:pt x="2710648" y="1313847"/>
                  </a:lnTo>
                  <a:lnTo>
                    <a:pt x="1272000" y="3279234"/>
                  </a:lnTo>
                  <a:lnTo>
                    <a:pt x="2783138" y="3287847"/>
                  </a:lnTo>
                  <a:lnTo>
                    <a:pt x="2783138" y="4138821"/>
                  </a:lnTo>
                  <a:lnTo>
                    <a:pt x="1774146" y="4138821"/>
                  </a:lnTo>
                  <a:lnTo>
                    <a:pt x="1774146" y="4766416"/>
                  </a:lnTo>
                  <a:lnTo>
                    <a:pt x="990883" y="4766416"/>
                  </a:lnTo>
                  <a:lnTo>
                    <a:pt x="990883" y="4138821"/>
                  </a:lnTo>
                  <a:lnTo>
                    <a:pt x="12704" y="4138821"/>
                  </a:lnTo>
                  <a:lnTo>
                    <a:pt x="5885" y="3541613"/>
                  </a:lnTo>
                  <a:lnTo>
                    <a:pt x="0" y="3542771"/>
                  </a:lnTo>
                  <a:lnTo>
                    <a:pt x="5808" y="3534880"/>
                  </a:lnTo>
                  <a:lnTo>
                    <a:pt x="5805" y="3534589"/>
                  </a:lnTo>
                  <a:lnTo>
                    <a:pt x="6061" y="3534536"/>
                  </a:lnTo>
                  <a:lnTo>
                    <a:pt x="1501833" y="1502412"/>
                  </a:lnTo>
                  <a:lnTo>
                    <a:pt x="1517941" y="1499718"/>
                  </a:lnTo>
                  <a:lnTo>
                    <a:pt x="138681" y="1502590"/>
                  </a:lnTo>
                  <a:lnTo>
                    <a:pt x="138681" y="643576"/>
                  </a:lnTo>
                  <a:lnTo>
                    <a:pt x="995588" y="64357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9">
            <a:extLst>
              <a:ext uri="{FF2B5EF4-FFF2-40B4-BE49-F238E27FC236}">
                <a16:creationId xmlns:a16="http://schemas.microsoft.com/office/drawing/2014/main" id="{1E1964E6-1373-46AD-8906-77BDE4457605}"/>
              </a:ext>
            </a:extLst>
          </p:cNvPr>
          <p:cNvGrpSpPr>
            <a:grpSpLocks noChangeAspect="1"/>
          </p:cNvGrpSpPr>
          <p:nvPr/>
        </p:nvGrpSpPr>
        <p:grpSpPr>
          <a:xfrm>
            <a:off x="8164835" y="2336096"/>
            <a:ext cx="642235" cy="642235"/>
            <a:chOff x="331023" y="414040"/>
            <a:chExt cx="5704886" cy="5704886"/>
          </a:xfrm>
        </p:grpSpPr>
        <p:sp>
          <p:nvSpPr>
            <p:cNvPr id="18" name="타원 4">
              <a:extLst>
                <a:ext uri="{FF2B5EF4-FFF2-40B4-BE49-F238E27FC236}">
                  <a16:creationId xmlns:a16="http://schemas.microsoft.com/office/drawing/2014/main" id="{6C714E27-3188-4A71-A0AE-D16AA55B45E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 18">
              <a:extLst>
                <a:ext uri="{FF2B5EF4-FFF2-40B4-BE49-F238E27FC236}">
                  <a16:creationId xmlns:a16="http://schemas.microsoft.com/office/drawing/2014/main" id="{BF39B144-E956-4973-8BF1-00DB76D5D2D1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91874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8775370C-ACA8-468D-8695-238E751E333C}"/>
              </a:ext>
            </a:extLst>
          </p:cNvPr>
          <p:cNvSpPr/>
          <p:nvPr/>
        </p:nvSpPr>
        <p:spPr>
          <a:xfrm>
            <a:off x="5671038" y="1987299"/>
            <a:ext cx="5363308" cy="2858708"/>
          </a:xfrm>
          <a:custGeom>
            <a:avLst/>
            <a:gdLst>
              <a:gd name="connsiteX0" fmla="*/ 0 w 3571875"/>
              <a:gd name="connsiteY0" fmla="*/ 1962150 h 2362200"/>
              <a:gd name="connsiteX1" fmla="*/ 142875 w 3571875"/>
              <a:gd name="connsiteY1" fmla="*/ 1809750 h 2362200"/>
              <a:gd name="connsiteX2" fmla="*/ 342900 w 3571875"/>
              <a:gd name="connsiteY2" fmla="*/ 2000250 h 2362200"/>
              <a:gd name="connsiteX3" fmla="*/ 704850 w 3571875"/>
              <a:gd name="connsiteY3" fmla="*/ 1190625 h 2362200"/>
              <a:gd name="connsiteX4" fmla="*/ 1200150 w 3571875"/>
              <a:gd name="connsiteY4" fmla="*/ 2362200 h 2362200"/>
              <a:gd name="connsiteX5" fmla="*/ 1466850 w 3571875"/>
              <a:gd name="connsiteY5" fmla="*/ 1790700 h 2362200"/>
              <a:gd name="connsiteX6" fmla="*/ 1581150 w 3571875"/>
              <a:gd name="connsiteY6" fmla="*/ 1885950 h 2362200"/>
              <a:gd name="connsiteX7" fmla="*/ 1885950 w 3571875"/>
              <a:gd name="connsiteY7" fmla="*/ 1076325 h 2362200"/>
              <a:gd name="connsiteX8" fmla="*/ 2114550 w 3571875"/>
              <a:gd name="connsiteY8" fmla="*/ 1314450 h 2362200"/>
              <a:gd name="connsiteX9" fmla="*/ 2724150 w 3571875"/>
              <a:gd name="connsiteY9" fmla="*/ 0 h 2362200"/>
              <a:gd name="connsiteX10" fmla="*/ 3028950 w 3571875"/>
              <a:gd name="connsiteY10" fmla="*/ 695325 h 2362200"/>
              <a:gd name="connsiteX11" fmla="*/ 3200400 w 3571875"/>
              <a:gd name="connsiteY11" fmla="*/ 352425 h 2362200"/>
              <a:gd name="connsiteX12" fmla="*/ 3571875 w 3571875"/>
              <a:gd name="connsiteY12" fmla="*/ 1171575 h 2362200"/>
              <a:gd name="connsiteX13" fmla="*/ 3571875 w 3571875"/>
              <a:gd name="connsiteY13" fmla="*/ 1162050 h 236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571875" h="2362200">
                <a:moveTo>
                  <a:pt x="0" y="1962150"/>
                </a:moveTo>
                <a:lnTo>
                  <a:pt x="142875" y="1809750"/>
                </a:lnTo>
                <a:lnTo>
                  <a:pt x="342900" y="2000250"/>
                </a:lnTo>
                <a:lnTo>
                  <a:pt x="704850" y="1190625"/>
                </a:lnTo>
                <a:lnTo>
                  <a:pt x="1200150" y="2362200"/>
                </a:lnTo>
                <a:lnTo>
                  <a:pt x="1466850" y="1790700"/>
                </a:lnTo>
                <a:lnTo>
                  <a:pt x="1581150" y="1885950"/>
                </a:lnTo>
                <a:lnTo>
                  <a:pt x="1885950" y="1076325"/>
                </a:lnTo>
                <a:lnTo>
                  <a:pt x="2114550" y="1314450"/>
                </a:lnTo>
                <a:lnTo>
                  <a:pt x="2724150" y="0"/>
                </a:lnTo>
                <a:lnTo>
                  <a:pt x="3028950" y="695325"/>
                </a:lnTo>
                <a:lnTo>
                  <a:pt x="3200400" y="352425"/>
                </a:lnTo>
                <a:lnTo>
                  <a:pt x="3571875" y="1171575"/>
                </a:lnTo>
                <a:lnTo>
                  <a:pt x="3571875" y="1162050"/>
                </a:lnTo>
              </a:path>
            </a:pathLst>
          </a:cu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7" name="Group 16">
            <a:extLst>
              <a:ext uri="{FF2B5EF4-FFF2-40B4-BE49-F238E27FC236}">
                <a16:creationId xmlns:a16="http://schemas.microsoft.com/office/drawing/2014/main" id="{EEE5E947-5A06-4195-81D3-4C5851F5D597}"/>
              </a:ext>
            </a:extLst>
          </p:cNvPr>
          <p:cNvGrpSpPr/>
          <p:nvPr/>
        </p:nvGrpSpPr>
        <p:grpSpPr>
          <a:xfrm>
            <a:off x="5661505" y="2451577"/>
            <a:ext cx="1004649" cy="867519"/>
            <a:chOff x="4050791" y="2204864"/>
            <a:chExt cx="921259" cy="795511"/>
          </a:xfrm>
        </p:grpSpPr>
        <p:sp>
          <p:nvSpPr>
            <p:cNvPr id="28" name="Oval 9">
              <a:extLst>
                <a:ext uri="{FF2B5EF4-FFF2-40B4-BE49-F238E27FC236}">
                  <a16:creationId xmlns:a16="http://schemas.microsoft.com/office/drawing/2014/main" id="{C944A90C-F6C3-447A-AE73-725D55D6CAF3}"/>
                </a:ext>
              </a:extLst>
            </p:cNvPr>
            <p:cNvSpPr/>
            <p:nvPr/>
          </p:nvSpPr>
          <p:spPr>
            <a:xfrm>
              <a:off x="4050791" y="2204864"/>
              <a:ext cx="610369" cy="6103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29" name="Straight Connector 12">
              <a:extLst>
                <a:ext uri="{FF2B5EF4-FFF2-40B4-BE49-F238E27FC236}">
                  <a16:creationId xmlns:a16="http://schemas.microsoft.com/office/drawing/2014/main" id="{761D858A-4074-4D54-BF5A-67298BBC8BD4}"/>
                </a:ext>
              </a:extLst>
            </p:cNvPr>
            <p:cNvCxnSpPr>
              <a:stCxn id="28" idx="5"/>
            </p:cNvCxnSpPr>
            <p:nvPr/>
          </p:nvCxnSpPr>
          <p:spPr>
            <a:xfrm>
              <a:off x="4571774" y="2725847"/>
              <a:ext cx="400276" cy="274528"/>
            </a:xfrm>
            <a:prstGeom prst="line">
              <a:avLst/>
            </a:prstGeom>
            <a:ln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2">
            <a:extLst>
              <a:ext uri="{FF2B5EF4-FFF2-40B4-BE49-F238E27FC236}">
                <a16:creationId xmlns:a16="http://schemas.microsoft.com/office/drawing/2014/main" id="{E15D703D-A3B6-4DEA-885D-4105C53CD69B}"/>
              </a:ext>
            </a:extLst>
          </p:cNvPr>
          <p:cNvGrpSpPr/>
          <p:nvPr/>
        </p:nvGrpSpPr>
        <p:grpSpPr>
          <a:xfrm>
            <a:off x="7570047" y="4254095"/>
            <a:ext cx="1137334" cy="665619"/>
            <a:chOff x="3618228" y="2138246"/>
            <a:chExt cx="1042931" cy="610369"/>
          </a:xfrm>
        </p:grpSpPr>
        <p:sp>
          <p:nvSpPr>
            <p:cNvPr id="31" name="Oval 25">
              <a:extLst>
                <a:ext uri="{FF2B5EF4-FFF2-40B4-BE49-F238E27FC236}">
                  <a16:creationId xmlns:a16="http://schemas.microsoft.com/office/drawing/2014/main" id="{0E48A772-C015-4812-906F-19C8139E71D9}"/>
                </a:ext>
              </a:extLst>
            </p:cNvPr>
            <p:cNvSpPr/>
            <p:nvPr/>
          </p:nvSpPr>
          <p:spPr>
            <a:xfrm>
              <a:off x="4050790" y="2138246"/>
              <a:ext cx="610369" cy="6103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2" name="Straight Connector 24">
              <a:extLst>
                <a:ext uri="{FF2B5EF4-FFF2-40B4-BE49-F238E27FC236}">
                  <a16:creationId xmlns:a16="http://schemas.microsoft.com/office/drawing/2014/main" id="{C8195013-CAFA-492D-886F-321B3FE9E754}"/>
                </a:ext>
              </a:extLst>
            </p:cNvPr>
            <p:cNvCxnSpPr>
              <a:stCxn id="31" idx="3"/>
            </p:cNvCxnSpPr>
            <p:nvPr/>
          </p:nvCxnSpPr>
          <p:spPr>
            <a:xfrm flipH="1">
              <a:off x="3618228" y="2659228"/>
              <a:ext cx="521948" cy="11837"/>
            </a:xfrm>
            <a:prstGeom prst="line">
              <a:avLst/>
            </a:prstGeom>
            <a:ln>
              <a:solidFill>
                <a:schemeClr val="accent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29">
            <a:extLst>
              <a:ext uri="{FF2B5EF4-FFF2-40B4-BE49-F238E27FC236}">
                <a16:creationId xmlns:a16="http://schemas.microsoft.com/office/drawing/2014/main" id="{2F55DFF8-17B5-4A39-AA1E-3D42CD0BCA69}"/>
              </a:ext>
            </a:extLst>
          </p:cNvPr>
          <p:cNvGrpSpPr/>
          <p:nvPr/>
        </p:nvGrpSpPr>
        <p:grpSpPr>
          <a:xfrm>
            <a:off x="8283732" y="1810223"/>
            <a:ext cx="1395646" cy="665619"/>
            <a:chOff x="4050791" y="2380418"/>
            <a:chExt cx="1279801" cy="610369"/>
          </a:xfrm>
        </p:grpSpPr>
        <p:sp>
          <p:nvSpPr>
            <p:cNvPr id="34" name="Oval 32">
              <a:extLst>
                <a:ext uri="{FF2B5EF4-FFF2-40B4-BE49-F238E27FC236}">
                  <a16:creationId xmlns:a16="http://schemas.microsoft.com/office/drawing/2014/main" id="{02924B81-5EC2-4A32-9465-5A095BDDA753}"/>
                </a:ext>
              </a:extLst>
            </p:cNvPr>
            <p:cNvSpPr/>
            <p:nvPr/>
          </p:nvSpPr>
          <p:spPr>
            <a:xfrm>
              <a:off x="4050791" y="2380418"/>
              <a:ext cx="610369" cy="6103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5" name="Straight Connector 31">
              <a:extLst>
                <a:ext uri="{FF2B5EF4-FFF2-40B4-BE49-F238E27FC236}">
                  <a16:creationId xmlns:a16="http://schemas.microsoft.com/office/drawing/2014/main" id="{2BB1B647-627D-4C61-AB67-674205E5DA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24709" y="2528891"/>
              <a:ext cx="705883" cy="155922"/>
            </a:xfrm>
            <a:prstGeom prst="line">
              <a:avLst/>
            </a:prstGeom>
            <a:ln>
              <a:solidFill>
                <a:schemeClr val="accent4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8">
            <a:extLst>
              <a:ext uri="{FF2B5EF4-FFF2-40B4-BE49-F238E27FC236}">
                <a16:creationId xmlns:a16="http://schemas.microsoft.com/office/drawing/2014/main" id="{446870A2-CFF1-4CB1-96C5-85F4C855E215}"/>
              </a:ext>
            </a:extLst>
          </p:cNvPr>
          <p:cNvGrpSpPr/>
          <p:nvPr/>
        </p:nvGrpSpPr>
        <p:grpSpPr>
          <a:xfrm>
            <a:off x="8931911" y="3671243"/>
            <a:ext cx="1426369" cy="975013"/>
            <a:chOff x="3191531" y="1885163"/>
            <a:chExt cx="1307974" cy="894081"/>
          </a:xfrm>
        </p:grpSpPr>
        <p:sp>
          <p:nvSpPr>
            <p:cNvPr id="37" name="Oval 41">
              <a:extLst>
                <a:ext uri="{FF2B5EF4-FFF2-40B4-BE49-F238E27FC236}">
                  <a16:creationId xmlns:a16="http://schemas.microsoft.com/office/drawing/2014/main" id="{D38BFEB8-05F6-4B1E-9623-F0DA03713200}"/>
                </a:ext>
              </a:extLst>
            </p:cNvPr>
            <p:cNvSpPr/>
            <p:nvPr/>
          </p:nvSpPr>
          <p:spPr>
            <a:xfrm>
              <a:off x="3889136" y="2168875"/>
              <a:ext cx="610369" cy="6103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8" name="Straight Connector 40">
              <a:extLst>
                <a:ext uri="{FF2B5EF4-FFF2-40B4-BE49-F238E27FC236}">
                  <a16:creationId xmlns:a16="http://schemas.microsoft.com/office/drawing/2014/main" id="{A832C0C3-68D7-4757-9BD0-28E60EB1B90E}"/>
                </a:ext>
              </a:extLst>
            </p:cNvPr>
            <p:cNvCxnSpPr>
              <a:stCxn id="37" idx="1"/>
            </p:cNvCxnSpPr>
            <p:nvPr/>
          </p:nvCxnSpPr>
          <p:spPr>
            <a:xfrm flipH="1" flipV="1">
              <a:off x="3191531" y="1885163"/>
              <a:ext cx="786992" cy="373098"/>
            </a:xfrm>
            <a:prstGeom prst="line">
              <a:avLst/>
            </a:prstGeom>
            <a:ln>
              <a:solidFill>
                <a:schemeClr val="accent3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99">
            <a:extLst>
              <a:ext uri="{FF2B5EF4-FFF2-40B4-BE49-F238E27FC236}">
                <a16:creationId xmlns:a16="http://schemas.microsoft.com/office/drawing/2014/main" id="{5C455740-2BE6-4B4E-A356-0C2BEECA0EA9}"/>
              </a:ext>
            </a:extLst>
          </p:cNvPr>
          <p:cNvGrpSpPr/>
          <p:nvPr/>
        </p:nvGrpSpPr>
        <p:grpSpPr>
          <a:xfrm>
            <a:off x="955280" y="2218006"/>
            <a:ext cx="4309656" cy="2440721"/>
            <a:chOff x="827584" y="1916832"/>
            <a:chExt cx="4309656" cy="2440721"/>
          </a:xfrm>
        </p:grpSpPr>
        <p:grpSp>
          <p:nvGrpSpPr>
            <p:cNvPr id="40" name="Group 48">
              <a:extLst>
                <a:ext uri="{FF2B5EF4-FFF2-40B4-BE49-F238E27FC236}">
                  <a16:creationId xmlns:a16="http://schemas.microsoft.com/office/drawing/2014/main" id="{2C71E615-4F20-4304-8D5D-013BCABC5DBD}"/>
                </a:ext>
              </a:extLst>
            </p:cNvPr>
            <p:cNvGrpSpPr/>
            <p:nvPr/>
          </p:nvGrpSpPr>
          <p:grpSpPr>
            <a:xfrm>
              <a:off x="827584" y="1916832"/>
              <a:ext cx="4309656" cy="646331"/>
              <a:chOff x="7020272" y="1700460"/>
              <a:chExt cx="4309656" cy="646331"/>
            </a:xfrm>
          </p:grpSpPr>
          <p:sp>
            <p:nvSpPr>
              <p:cNvPr id="50" name="Rectangle 58">
                <a:extLst>
                  <a:ext uri="{FF2B5EF4-FFF2-40B4-BE49-F238E27FC236}">
                    <a16:creationId xmlns:a16="http://schemas.microsoft.com/office/drawing/2014/main" id="{D735CCE1-6C63-442C-8588-204BDED28DD1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9536C41-2B65-49FC-9958-1F6290C1E4A7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40258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Calibri" pitchFamily="34" charset="0"/>
                  </a:rPr>
                  <a:t>Option A</a:t>
                </a: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endParaRPr>
              </a:p>
            </p:txBody>
          </p:sp>
        </p:grpSp>
        <p:grpSp>
          <p:nvGrpSpPr>
            <p:cNvPr id="41" name="Group 69">
              <a:extLst>
                <a:ext uri="{FF2B5EF4-FFF2-40B4-BE49-F238E27FC236}">
                  <a16:creationId xmlns:a16="http://schemas.microsoft.com/office/drawing/2014/main" id="{372E30C2-0693-4E1F-8A60-3C3E019D0380}"/>
                </a:ext>
              </a:extLst>
            </p:cNvPr>
            <p:cNvGrpSpPr/>
            <p:nvPr/>
          </p:nvGrpSpPr>
          <p:grpSpPr>
            <a:xfrm>
              <a:off x="827584" y="2514962"/>
              <a:ext cx="4309656" cy="646331"/>
              <a:chOff x="7020272" y="1700460"/>
              <a:chExt cx="4309656" cy="646331"/>
            </a:xfrm>
          </p:grpSpPr>
          <p:sp>
            <p:nvSpPr>
              <p:cNvPr id="48" name="Rectangle 70">
                <a:extLst>
                  <a:ext uri="{FF2B5EF4-FFF2-40B4-BE49-F238E27FC236}">
                    <a16:creationId xmlns:a16="http://schemas.microsoft.com/office/drawing/2014/main" id="{72DE1EC2-348E-4568-8B1D-A29877B188A3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954310E7-9ADB-4F67-838F-333D3089CF64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40258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Calibri" pitchFamily="34" charset="0"/>
                  </a:rPr>
                  <a:t>Option B</a:t>
                </a: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endParaRPr>
              </a:p>
            </p:txBody>
          </p:sp>
        </p:grpSp>
        <p:grpSp>
          <p:nvGrpSpPr>
            <p:cNvPr id="42" name="Group 72">
              <a:extLst>
                <a:ext uri="{FF2B5EF4-FFF2-40B4-BE49-F238E27FC236}">
                  <a16:creationId xmlns:a16="http://schemas.microsoft.com/office/drawing/2014/main" id="{FA180EBF-6884-496A-A2DC-454A1897A133}"/>
                </a:ext>
              </a:extLst>
            </p:cNvPr>
            <p:cNvGrpSpPr/>
            <p:nvPr/>
          </p:nvGrpSpPr>
          <p:grpSpPr>
            <a:xfrm>
              <a:off x="827584" y="3113092"/>
              <a:ext cx="4309656" cy="646331"/>
              <a:chOff x="7020272" y="1700460"/>
              <a:chExt cx="4309656" cy="646331"/>
            </a:xfrm>
          </p:grpSpPr>
          <p:sp>
            <p:nvSpPr>
              <p:cNvPr id="46" name="Rectangle 73">
                <a:extLst>
                  <a:ext uri="{FF2B5EF4-FFF2-40B4-BE49-F238E27FC236}">
                    <a16:creationId xmlns:a16="http://schemas.microsoft.com/office/drawing/2014/main" id="{A56A1F01-A427-4D46-98CD-F5F4B4F8345B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FB26703-B825-4B90-896D-16C00210B7AB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40258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Calibri" pitchFamily="34" charset="0"/>
                  </a:rPr>
                  <a:t>Option C</a:t>
                </a: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endParaRPr>
              </a:p>
            </p:txBody>
          </p:sp>
        </p:grpSp>
        <p:grpSp>
          <p:nvGrpSpPr>
            <p:cNvPr id="43" name="Group 75">
              <a:extLst>
                <a:ext uri="{FF2B5EF4-FFF2-40B4-BE49-F238E27FC236}">
                  <a16:creationId xmlns:a16="http://schemas.microsoft.com/office/drawing/2014/main" id="{CF745B7A-7CE5-435C-9051-BC8339B7FD7D}"/>
                </a:ext>
              </a:extLst>
            </p:cNvPr>
            <p:cNvGrpSpPr/>
            <p:nvPr/>
          </p:nvGrpSpPr>
          <p:grpSpPr>
            <a:xfrm>
              <a:off x="827584" y="3711222"/>
              <a:ext cx="4309656" cy="646331"/>
              <a:chOff x="7020272" y="1700460"/>
              <a:chExt cx="4309656" cy="646331"/>
            </a:xfrm>
          </p:grpSpPr>
          <p:sp>
            <p:nvSpPr>
              <p:cNvPr id="44" name="Rectangle 76">
                <a:extLst>
                  <a:ext uri="{FF2B5EF4-FFF2-40B4-BE49-F238E27FC236}">
                    <a16:creationId xmlns:a16="http://schemas.microsoft.com/office/drawing/2014/main" id="{FF9CBD02-9309-4552-B811-D78FDCBF15F0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97F9E963-7C3A-4CE3-B8D9-AF801504395C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40258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Calibri" pitchFamily="34" charset="0"/>
                  </a:rPr>
                  <a:t>Option D</a:t>
                </a: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endParaRPr>
              </a:p>
            </p:txBody>
          </p:sp>
        </p:grpSp>
      </p:grpSp>
      <p:cxnSp>
        <p:nvCxnSpPr>
          <p:cNvPr id="52" name="Straight Connector 88">
            <a:extLst>
              <a:ext uri="{FF2B5EF4-FFF2-40B4-BE49-F238E27FC236}">
                <a16:creationId xmlns:a16="http://schemas.microsoft.com/office/drawing/2014/main" id="{B6D72D27-C5C1-4F65-B98E-43D7EF59A712}"/>
              </a:ext>
            </a:extLst>
          </p:cNvPr>
          <p:cNvCxnSpPr>
            <a:cxnSpLocks/>
          </p:cNvCxnSpPr>
          <p:nvPr/>
        </p:nvCxnSpPr>
        <p:spPr>
          <a:xfrm>
            <a:off x="905608" y="5087866"/>
            <a:ext cx="1034854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A098F7F-9F29-40ED-AE18-F7F799F98DE1}"/>
              </a:ext>
            </a:extLst>
          </p:cNvPr>
          <p:cNvSpPr txBox="1"/>
          <p:nvPr/>
        </p:nvSpPr>
        <p:spPr>
          <a:xfrm>
            <a:off x="1377718" y="5361748"/>
            <a:ext cx="1580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hope and I believe that this Template will your Time.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AAA0D9A-618C-4389-A0AF-1E7FCC6423FA}"/>
              </a:ext>
            </a:extLst>
          </p:cNvPr>
          <p:cNvSpPr txBox="1"/>
          <p:nvPr/>
        </p:nvSpPr>
        <p:spPr>
          <a:xfrm>
            <a:off x="7052080" y="5361748"/>
            <a:ext cx="1580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hope and I believe that this Template will your Time.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749E263-6B07-403D-A205-A9B4C39E7862}"/>
              </a:ext>
            </a:extLst>
          </p:cNvPr>
          <p:cNvSpPr txBox="1"/>
          <p:nvPr/>
        </p:nvSpPr>
        <p:spPr>
          <a:xfrm>
            <a:off x="4234994" y="5361748"/>
            <a:ext cx="1580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hope and I believe that this Template will your Time.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B50555B-6849-486D-971B-3F7E26AD42C7}"/>
              </a:ext>
            </a:extLst>
          </p:cNvPr>
          <p:cNvSpPr txBox="1"/>
          <p:nvPr/>
        </p:nvSpPr>
        <p:spPr>
          <a:xfrm>
            <a:off x="9743771" y="5361748"/>
            <a:ext cx="1580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hope and I believe that this Template will your Time.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FCF3E3B-7FC9-410E-B32F-CFF68ED7FF88}"/>
              </a:ext>
            </a:extLst>
          </p:cNvPr>
          <p:cNvSpPr txBox="1"/>
          <p:nvPr/>
        </p:nvSpPr>
        <p:spPr>
          <a:xfrm>
            <a:off x="5880430" y="2588733"/>
            <a:ext cx="24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59A1C2-1B02-47DD-B22A-77E6386F485E}"/>
              </a:ext>
            </a:extLst>
          </p:cNvPr>
          <p:cNvSpPr txBox="1"/>
          <p:nvPr/>
        </p:nvSpPr>
        <p:spPr>
          <a:xfrm>
            <a:off x="8260688" y="4391251"/>
            <a:ext cx="24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AC50AC4-2212-4937-8D33-E50117F08DAF}"/>
              </a:ext>
            </a:extLst>
          </p:cNvPr>
          <p:cNvSpPr txBox="1"/>
          <p:nvPr/>
        </p:nvSpPr>
        <p:spPr>
          <a:xfrm>
            <a:off x="9911587" y="4117793"/>
            <a:ext cx="24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75B604F-1EC7-42B7-9188-8D5B03BFAEF4}"/>
              </a:ext>
            </a:extLst>
          </p:cNvPr>
          <p:cNvSpPr txBox="1"/>
          <p:nvPr/>
        </p:nvSpPr>
        <p:spPr>
          <a:xfrm>
            <a:off x="8520702" y="1951658"/>
            <a:ext cx="19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65" name="그룹 54">
            <a:extLst>
              <a:ext uri="{FF2B5EF4-FFF2-40B4-BE49-F238E27FC236}">
                <a16:creationId xmlns:a16="http://schemas.microsoft.com/office/drawing/2014/main" id="{BAB41CE0-E060-430C-856B-06F0EE9D1647}"/>
              </a:ext>
            </a:extLst>
          </p:cNvPr>
          <p:cNvGrpSpPr>
            <a:grpSpLocks noChangeAspect="1"/>
          </p:cNvGrpSpPr>
          <p:nvPr/>
        </p:nvGrpSpPr>
        <p:grpSpPr>
          <a:xfrm>
            <a:off x="9109471" y="5433360"/>
            <a:ext cx="503107" cy="503107"/>
            <a:chOff x="2674820" y="0"/>
            <a:chExt cx="6842360" cy="6842360"/>
          </a:xfrm>
        </p:grpSpPr>
        <p:sp>
          <p:nvSpPr>
            <p:cNvPr id="66" name="타원 50">
              <a:extLst>
                <a:ext uri="{FF2B5EF4-FFF2-40B4-BE49-F238E27FC236}">
                  <a16:creationId xmlns:a16="http://schemas.microsoft.com/office/drawing/2014/main" id="{ECADA129-B98F-4FF3-B2FC-F76624C5D96A}"/>
                </a:ext>
              </a:extLst>
            </p:cNvPr>
            <p:cNvSpPr/>
            <p:nvPr/>
          </p:nvSpPr>
          <p:spPr>
            <a:xfrm>
              <a:off x="2674820" y="0"/>
              <a:ext cx="6842360" cy="684236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자유형 53">
              <a:extLst>
                <a:ext uri="{FF2B5EF4-FFF2-40B4-BE49-F238E27FC236}">
                  <a16:creationId xmlns:a16="http://schemas.microsoft.com/office/drawing/2014/main" id="{BD334A43-B7F8-447B-B69F-33ECD948D427}"/>
                </a:ext>
              </a:extLst>
            </p:cNvPr>
            <p:cNvSpPr/>
            <p:nvPr/>
          </p:nvSpPr>
          <p:spPr>
            <a:xfrm>
              <a:off x="4555180" y="1556425"/>
              <a:ext cx="3110214" cy="3415802"/>
            </a:xfrm>
            <a:custGeom>
              <a:avLst/>
              <a:gdLst>
                <a:gd name="connsiteX0" fmla="*/ 1024464 w 3110214"/>
                <a:gd name="connsiteY0" fmla="*/ 0 h 3415802"/>
                <a:gd name="connsiteX1" fmla="*/ 2071717 w 3110214"/>
                <a:gd name="connsiteY1" fmla="*/ 24667 h 3415802"/>
                <a:gd name="connsiteX2" fmla="*/ 1705002 w 3110214"/>
                <a:gd name="connsiteY2" fmla="*/ 1411927 h 3415802"/>
                <a:gd name="connsiteX3" fmla="*/ 2220271 w 3110214"/>
                <a:gd name="connsiteY3" fmla="*/ 1222836 h 3415802"/>
                <a:gd name="connsiteX4" fmla="*/ 2099720 w 3110214"/>
                <a:gd name="connsiteY4" fmla="*/ 1723189 h 3415802"/>
                <a:gd name="connsiteX5" fmla="*/ 1571138 w 3110214"/>
                <a:gd name="connsiteY5" fmla="*/ 1918326 h 3415802"/>
                <a:gd name="connsiteX6" fmla="*/ 1354720 w 3110214"/>
                <a:gd name="connsiteY6" fmla="*/ 2737017 h 3415802"/>
                <a:gd name="connsiteX7" fmla="*/ 3110214 w 3110214"/>
                <a:gd name="connsiteY7" fmla="*/ 2743200 h 3415802"/>
                <a:gd name="connsiteX8" fmla="*/ 2911630 w 3110214"/>
                <a:gd name="connsiteY8" fmla="*/ 3415802 h 3415802"/>
                <a:gd name="connsiteX9" fmla="*/ 117641 w 3110214"/>
                <a:gd name="connsiteY9" fmla="*/ 3413922 h 3415802"/>
                <a:gd name="connsiteX10" fmla="*/ 400074 w 3110214"/>
                <a:gd name="connsiteY10" fmla="*/ 2350646 h 3415802"/>
                <a:gd name="connsiteX11" fmla="*/ 0 w 3110214"/>
                <a:gd name="connsiteY11" fmla="*/ 2498341 h 3415802"/>
                <a:gd name="connsiteX12" fmla="*/ 130702 w 3110214"/>
                <a:gd name="connsiteY12" fmla="*/ 1989654 h 3415802"/>
                <a:gd name="connsiteX13" fmla="*/ 535413 w 3110214"/>
                <a:gd name="connsiteY13" fmla="*/ 1841136 h 341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10214" h="3415802">
                  <a:moveTo>
                    <a:pt x="1024464" y="0"/>
                  </a:moveTo>
                  <a:lnTo>
                    <a:pt x="2071717" y="24667"/>
                  </a:lnTo>
                  <a:lnTo>
                    <a:pt x="1705002" y="1411927"/>
                  </a:lnTo>
                  <a:lnTo>
                    <a:pt x="2220271" y="1222836"/>
                  </a:lnTo>
                  <a:lnTo>
                    <a:pt x="2099720" y="1723189"/>
                  </a:lnTo>
                  <a:lnTo>
                    <a:pt x="1571138" y="1918326"/>
                  </a:lnTo>
                  <a:lnTo>
                    <a:pt x="1354720" y="2737017"/>
                  </a:lnTo>
                  <a:lnTo>
                    <a:pt x="3110214" y="2743200"/>
                  </a:lnTo>
                  <a:lnTo>
                    <a:pt x="2911630" y="3415802"/>
                  </a:lnTo>
                  <a:lnTo>
                    <a:pt x="117641" y="3413922"/>
                  </a:lnTo>
                  <a:lnTo>
                    <a:pt x="400074" y="2350646"/>
                  </a:lnTo>
                  <a:lnTo>
                    <a:pt x="0" y="2498341"/>
                  </a:lnTo>
                  <a:lnTo>
                    <a:pt x="130702" y="1989654"/>
                  </a:lnTo>
                  <a:lnTo>
                    <a:pt x="535413" y="184113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8" name="그룹 73">
            <a:extLst>
              <a:ext uri="{FF2B5EF4-FFF2-40B4-BE49-F238E27FC236}">
                <a16:creationId xmlns:a16="http://schemas.microsoft.com/office/drawing/2014/main" id="{2E105DEC-A56B-4F7C-8854-3C5EB8206474}"/>
              </a:ext>
            </a:extLst>
          </p:cNvPr>
          <p:cNvGrpSpPr>
            <a:grpSpLocks noChangeAspect="1"/>
          </p:cNvGrpSpPr>
          <p:nvPr/>
        </p:nvGrpSpPr>
        <p:grpSpPr>
          <a:xfrm>
            <a:off x="3804745" y="5433360"/>
            <a:ext cx="264664" cy="503107"/>
            <a:chOff x="9488342" y="-16255"/>
            <a:chExt cx="2802018" cy="5326445"/>
          </a:xfrm>
        </p:grpSpPr>
        <p:sp>
          <p:nvSpPr>
            <p:cNvPr id="69" name="이등변 삼각형 66">
              <a:extLst>
                <a:ext uri="{FF2B5EF4-FFF2-40B4-BE49-F238E27FC236}">
                  <a16:creationId xmlns:a16="http://schemas.microsoft.com/office/drawing/2014/main" id="{199ADBB2-BAE8-47AB-8A32-E2D3126FECF0}"/>
                </a:ext>
              </a:extLst>
            </p:cNvPr>
            <p:cNvSpPr/>
            <p:nvPr/>
          </p:nvSpPr>
          <p:spPr>
            <a:xfrm rot="7280102">
              <a:off x="892078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이등변 삼각형 68">
              <a:extLst>
                <a:ext uri="{FF2B5EF4-FFF2-40B4-BE49-F238E27FC236}">
                  <a16:creationId xmlns:a16="http://schemas.microsoft.com/office/drawing/2014/main" id="{2BB56E91-5245-4ADD-A080-7B6F704B340F}"/>
                </a:ext>
              </a:extLst>
            </p:cNvPr>
            <p:cNvSpPr/>
            <p:nvPr/>
          </p:nvSpPr>
          <p:spPr>
            <a:xfrm rot="14319898" flipH="1">
              <a:off x="968497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이등변 삼각형 69">
              <a:extLst>
                <a:ext uri="{FF2B5EF4-FFF2-40B4-BE49-F238E27FC236}">
                  <a16:creationId xmlns:a16="http://schemas.microsoft.com/office/drawing/2014/main" id="{BB4F9DB8-8C32-4A78-8BD4-2FBEA0F6ADEA}"/>
                </a:ext>
              </a:extLst>
            </p:cNvPr>
            <p:cNvSpPr/>
            <p:nvPr/>
          </p:nvSpPr>
          <p:spPr>
            <a:xfrm rot="1818926" flipH="1">
              <a:off x="9488342" y="1768039"/>
              <a:ext cx="1891102" cy="1469977"/>
            </a:xfrm>
            <a:prstGeom prst="triangle">
              <a:avLst>
                <a:gd name="adj" fmla="val 4488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이등변 삼각형 70">
              <a:extLst>
                <a:ext uri="{FF2B5EF4-FFF2-40B4-BE49-F238E27FC236}">
                  <a16:creationId xmlns:a16="http://schemas.microsoft.com/office/drawing/2014/main" id="{F29C4783-7194-4796-AAF9-CC4C696A0B3E}"/>
                </a:ext>
              </a:extLst>
            </p:cNvPr>
            <p:cNvSpPr/>
            <p:nvPr/>
          </p:nvSpPr>
          <p:spPr>
            <a:xfrm rot="19781074">
              <a:off x="10367026" y="1759904"/>
              <a:ext cx="1923334" cy="1469977"/>
            </a:xfrm>
            <a:prstGeom prst="triangle">
              <a:avLst>
                <a:gd name="adj" fmla="val 4537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이등변 삼각형 71">
              <a:extLst>
                <a:ext uri="{FF2B5EF4-FFF2-40B4-BE49-F238E27FC236}">
                  <a16:creationId xmlns:a16="http://schemas.microsoft.com/office/drawing/2014/main" id="{64D563C3-7D03-407C-BC68-E6CED38CB1C8}"/>
                </a:ext>
              </a:extLst>
            </p:cNvPr>
            <p:cNvSpPr/>
            <p:nvPr/>
          </p:nvSpPr>
          <p:spPr>
            <a:xfrm rot="3287817">
              <a:off x="8994438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이등변 삼각형 72">
              <a:extLst>
                <a:ext uri="{FF2B5EF4-FFF2-40B4-BE49-F238E27FC236}">
                  <a16:creationId xmlns:a16="http://schemas.microsoft.com/office/drawing/2014/main" id="{7414618E-8F98-409B-8B9F-F2C17FFB5D5B}"/>
                </a:ext>
              </a:extLst>
            </p:cNvPr>
            <p:cNvSpPr/>
            <p:nvPr/>
          </p:nvSpPr>
          <p:spPr>
            <a:xfrm rot="18312183" flipH="1">
              <a:off x="9983775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5" name="그룹 19">
            <a:extLst>
              <a:ext uri="{FF2B5EF4-FFF2-40B4-BE49-F238E27FC236}">
                <a16:creationId xmlns:a16="http://schemas.microsoft.com/office/drawing/2014/main" id="{1A1DFD4E-1D4B-477F-A561-34D0CAABD916}"/>
              </a:ext>
            </a:extLst>
          </p:cNvPr>
          <p:cNvGrpSpPr>
            <a:grpSpLocks noChangeAspect="1"/>
          </p:cNvGrpSpPr>
          <p:nvPr/>
        </p:nvGrpSpPr>
        <p:grpSpPr>
          <a:xfrm>
            <a:off x="6375071" y="5433360"/>
            <a:ext cx="503107" cy="503107"/>
            <a:chOff x="331023" y="414040"/>
            <a:chExt cx="5704886" cy="5704886"/>
          </a:xfrm>
        </p:grpSpPr>
        <p:sp>
          <p:nvSpPr>
            <p:cNvPr id="76" name="타원 4">
              <a:extLst>
                <a:ext uri="{FF2B5EF4-FFF2-40B4-BE49-F238E27FC236}">
                  <a16:creationId xmlns:a16="http://schemas.microsoft.com/office/drawing/2014/main" id="{9D5BA863-2F38-4EFD-BC15-52CEB2C3D0C2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자유형 18">
              <a:extLst>
                <a:ext uri="{FF2B5EF4-FFF2-40B4-BE49-F238E27FC236}">
                  <a16:creationId xmlns:a16="http://schemas.microsoft.com/office/drawing/2014/main" id="{45CC6947-965B-44EB-BCFD-7179F14040CC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8" name="그룹 28">
            <a:extLst>
              <a:ext uri="{FF2B5EF4-FFF2-40B4-BE49-F238E27FC236}">
                <a16:creationId xmlns:a16="http://schemas.microsoft.com/office/drawing/2014/main" id="{5F17367F-0103-4AAB-A644-4CAD9CAE5E7E}"/>
              </a:ext>
            </a:extLst>
          </p:cNvPr>
          <p:cNvGrpSpPr/>
          <p:nvPr/>
        </p:nvGrpSpPr>
        <p:grpSpPr>
          <a:xfrm>
            <a:off x="885693" y="5434144"/>
            <a:ext cx="422181" cy="501538"/>
            <a:chOff x="666028" y="4606413"/>
            <a:chExt cx="1359418" cy="1614948"/>
          </a:xfrm>
          <a:solidFill>
            <a:schemeClr val="tx1"/>
          </a:solidFill>
        </p:grpSpPr>
        <p:sp>
          <p:nvSpPr>
            <p:cNvPr id="79" name="자유형: 도형 29">
              <a:extLst>
                <a:ext uri="{FF2B5EF4-FFF2-40B4-BE49-F238E27FC236}">
                  <a16:creationId xmlns:a16="http://schemas.microsoft.com/office/drawing/2014/main" id="{6A58F79B-2425-47DD-814A-3F6B2CAC3BF1}"/>
                </a:ext>
              </a:extLst>
            </p:cNvPr>
            <p:cNvSpPr/>
            <p:nvPr/>
          </p:nvSpPr>
          <p:spPr>
            <a:xfrm>
              <a:off x="693174" y="4606413"/>
              <a:ext cx="1312606" cy="533400"/>
            </a:xfrm>
            <a:custGeom>
              <a:avLst/>
              <a:gdLst>
                <a:gd name="connsiteX0" fmla="*/ 793955 w 1322439"/>
                <a:gd name="connsiteY0" fmla="*/ 0 h 545690"/>
                <a:gd name="connsiteX1" fmla="*/ 0 w 1322439"/>
                <a:gd name="connsiteY1" fmla="*/ 287593 h 545690"/>
                <a:gd name="connsiteX2" fmla="*/ 543232 w 1322439"/>
                <a:gd name="connsiteY2" fmla="*/ 545690 h 545690"/>
                <a:gd name="connsiteX3" fmla="*/ 1322439 w 1322439"/>
                <a:gd name="connsiteY3" fmla="*/ 265471 h 545690"/>
                <a:gd name="connsiteX4" fmla="*/ 793955 w 1322439"/>
                <a:gd name="connsiteY4" fmla="*/ 0 h 545690"/>
                <a:gd name="connsiteX0" fmla="*/ 811161 w 1322439"/>
                <a:gd name="connsiteY0" fmla="*/ 0 h 518652"/>
                <a:gd name="connsiteX1" fmla="*/ 0 w 1322439"/>
                <a:gd name="connsiteY1" fmla="*/ 260555 h 518652"/>
                <a:gd name="connsiteX2" fmla="*/ 543232 w 1322439"/>
                <a:gd name="connsiteY2" fmla="*/ 518652 h 518652"/>
                <a:gd name="connsiteX3" fmla="*/ 1322439 w 1322439"/>
                <a:gd name="connsiteY3" fmla="*/ 238433 h 518652"/>
                <a:gd name="connsiteX4" fmla="*/ 811161 w 1322439"/>
                <a:gd name="connsiteY4" fmla="*/ 0 h 518652"/>
                <a:gd name="connsiteX0" fmla="*/ 796413 w 1322439"/>
                <a:gd name="connsiteY0" fmla="*/ 0 h 535858"/>
                <a:gd name="connsiteX1" fmla="*/ 0 w 1322439"/>
                <a:gd name="connsiteY1" fmla="*/ 277761 h 535858"/>
                <a:gd name="connsiteX2" fmla="*/ 543232 w 1322439"/>
                <a:gd name="connsiteY2" fmla="*/ 535858 h 535858"/>
                <a:gd name="connsiteX3" fmla="*/ 1322439 w 1322439"/>
                <a:gd name="connsiteY3" fmla="*/ 255639 h 535858"/>
                <a:gd name="connsiteX4" fmla="*/ 796413 w 1322439"/>
                <a:gd name="connsiteY4" fmla="*/ 0 h 535858"/>
                <a:gd name="connsiteX0" fmla="*/ 796413 w 1307690"/>
                <a:gd name="connsiteY0" fmla="*/ 0 h 535858"/>
                <a:gd name="connsiteX1" fmla="*/ 0 w 1307690"/>
                <a:gd name="connsiteY1" fmla="*/ 277761 h 535858"/>
                <a:gd name="connsiteX2" fmla="*/ 543232 w 1307690"/>
                <a:gd name="connsiteY2" fmla="*/ 535858 h 535858"/>
                <a:gd name="connsiteX3" fmla="*/ 1307690 w 1307690"/>
                <a:gd name="connsiteY3" fmla="*/ 253181 h 535858"/>
                <a:gd name="connsiteX4" fmla="*/ 796413 w 1307690"/>
                <a:gd name="connsiteY4" fmla="*/ 0 h 535858"/>
                <a:gd name="connsiteX0" fmla="*/ 796413 w 1315064"/>
                <a:gd name="connsiteY0" fmla="*/ 0 h 535858"/>
                <a:gd name="connsiteX1" fmla="*/ 0 w 1315064"/>
                <a:gd name="connsiteY1" fmla="*/ 277761 h 535858"/>
                <a:gd name="connsiteX2" fmla="*/ 543232 w 1315064"/>
                <a:gd name="connsiteY2" fmla="*/ 535858 h 535858"/>
                <a:gd name="connsiteX3" fmla="*/ 1315064 w 1315064"/>
                <a:gd name="connsiteY3" fmla="*/ 253181 h 535858"/>
                <a:gd name="connsiteX4" fmla="*/ 796413 w 1315064"/>
                <a:gd name="connsiteY4" fmla="*/ 0 h 535858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35858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40774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71832 w 1290483"/>
                <a:gd name="connsiteY0" fmla="*/ 0 h 533400"/>
                <a:gd name="connsiteX1" fmla="*/ 0 w 1290483"/>
                <a:gd name="connsiteY1" fmla="*/ 277761 h 533400"/>
                <a:gd name="connsiteX2" fmla="*/ 516193 w 1290483"/>
                <a:gd name="connsiteY2" fmla="*/ 533400 h 533400"/>
                <a:gd name="connsiteX3" fmla="*/ 1290483 w 1290483"/>
                <a:gd name="connsiteY3" fmla="*/ 253181 h 533400"/>
                <a:gd name="connsiteX4" fmla="*/ 771832 w 1290483"/>
                <a:gd name="connsiteY4" fmla="*/ 0 h 533400"/>
                <a:gd name="connsiteX0" fmla="*/ 789039 w 1307690"/>
                <a:gd name="connsiteY0" fmla="*/ 0 h 533400"/>
                <a:gd name="connsiteX1" fmla="*/ 0 w 1307690"/>
                <a:gd name="connsiteY1" fmla="*/ 280219 h 533400"/>
                <a:gd name="connsiteX2" fmla="*/ 533400 w 1307690"/>
                <a:gd name="connsiteY2" fmla="*/ 533400 h 533400"/>
                <a:gd name="connsiteX3" fmla="*/ 1307690 w 1307690"/>
                <a:gd name="connsiteY3" fmla="*/ 253181 h 533400"/>
                <a:gd name="connsiteX4" fmla="*/ 789039 w 1307690"/>
                <a:gd name="connsiteY4" fmla="*/ 0 h 533400"/>
                <a:gd name="connsiteX0" fmla="*/ 789039 w 1312606"/>
                <a:gd name="connsiteY0" fmla="*/ 0 h 533400"/>
                <a:gd name="connsiteX1" fmla="*/ 0 w 1312606"/>
                <a:gd name="connsiteY1" fmla="*/ 280219 h 533400"/>
                <a:gd name="connsiteX2" fmla="*/ 533400 w 1312606"/>
                <a:gd name="connsiteY2" fmla="*/ 533400 h 533400"/>
                <a:gd name="connsiteX3" fmla="*/ 1312606 w 1312606"/>
                <a:gd name="connsiteY3" fmla="*/ 253181 h 533400"/>
                <a:gd name="connsiteX4" fmla="*/ 789039 w 1312606"/>
                <a:gd name="connsiteY4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606" h="533400">
                  <a:moveTo>
                    <a:pt x="789039" y="0"/>
                  </a:moveTo>
                  <a:lnTo>
                    <a:pt x="0" y="280219"/>
                  </a:lnTo>
                  <a:lnTo>
                    <a:pt x="533400" y="533400"/>
                  </a:lnTo>
                  <a:lnTo>
                    <a:pt x="1312606" y="253181"/>
                  </a:lnTo>
                  <a:lnTo>
                    <a:pt x="78903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자유형: 도형 30">
              <a:extLst>
                <a:ext uri="{FF2B5EF4-FFF2-40B4-BE49-F238E27FC236}">
                  <a16:creationId xmlns:a16="http://schemas.microsoft.com/office/drawing/2014/main" id="{12920A7D-374B-467E-9D57-30FE39AFE19E}"/>
                </a:ext>
              </a:extLst>
            </p:cNvPr>
            <p:cNvSpPr/>
            <p:nvPr/>
          </p:nvSpPr>
          <p:spPr>
            <a:xfrm>
              <a:off x="1465007" y="4884174"/>
              <a:ext cx="560439" cy="1064342"/>
            </a:xfrm>
            <a:custGeom>
              <a:avLst/>
              <a:gdLst>
                <a:gd name="connsiteX0" fmla="*/ 0 w 557981"/>
                <a:gd name="connsiteY0" fmla="*/ 196645 h 1059426"/>
                <a:gd name="connsiteX1" fmla="*/ 0 w 557981"/>
                <a:gd name="connsiteY1" fmla="*/ 840658 h 1059426"/>
                <a:gd name="connsiteX2" fmla="*/ 557981 w 557981"/>
                <a:gd name="connsiteY2" fmla="*/ 1059426 h 1059426"/>
                <a:gd name="connsiteX3" fmla="*/ 553065 w 557981"/>
                <a:gd name="connsiteY3" fmla="*/ 0 h 1059426"/>
                <a:gd name="connsiteX4" fmla="*/ 0 w 557981"/>
                <a:gd name="connsiteY4" fmla="*/ 196645 h 1059426"/>
                <a:gd name="connsiteX0" fmla="*/ 0 w 558454"/>
                <a:gd name="connsiteY0" fmla="*/ 199103 h 1061884"/>
                <a:gd name="connsiteX1" fmla="*/ 0 w 558454"/>
                <a:gd name="connsiteY1" fmla="*/ 843116 h 1061884"/>
                <a:gd name="connsiteX2" fmla="*/ 557981 w 558454"/>
                <a:gd name="connsiteY2" fmla="*/ 1061884 h 1061884"/>
                <a:gd name="connsiteX3" fmla="*/ 557981 w 558454"/>
                <a:gd name="connsiteY3" fmla="*/ 0 h 1061884"/>
                <a:gd name="connsiteX4" fmla="*/ 0 w 558454"/>
                <a:gd name="connsiteY4" fmla="*/ 199103 h 1061884"/>
                <a:gd name="connsiteX0" fmla="*/ 0 w 560439"/>
                <a:gd name="connsiteY0" fmla="*/ 199103 h 1064342"/>
                <a:gd name="connsiteX1" fmla="*/ 0 w 560439"/>
                <a:gd name="connsiteY1" fmla="*/ 843116 h 1064342"/>
                <a:gd name="connsiteX2" fmla="*/ 560439 w 560439"/>
                <a:gd name="connsiteY2" fmla="*/ 1064342 h 1064342"/>
                <a:gd name="connsiteX3" fmla="*/ 557981 w 560439"/>
                <a:gd name="connsiteY3" fmla="*/ 0 h 1064342"/>
                <a:gd name="connsiteX4" fmla="*/ 0 w 560439"/>
                <a:gd name="connsiteY4" fmla="*/ 199103 h 106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439" h="1064342">
                  <a:moveTo>
                    <a:pt x="0" y="199103"/>
                  </a:moveTo>
                  <a:lnTo>
                    <a:pt x="0" y="843116"/>
                  </a:lnTo>
                  <a:lnTo>
                    <a:pt x="560439" y="1064342"/>
                  </a:lnTo>
                  <a:cubicBezTo>
                    <a:pt x="558800" y="711200"/>
                    <a:pt x="559620" y="353142"/>
                    <a:pt x="557981" y="0"/>
                  </a:cubicBezTo>
                  <a:lnTo>
                    <a:pt x="0" y="19910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자유형: 도형 31">
              <a:extLst>
                <a:ext uri="{FF2B5EF4-FFF2-40B4-BE49-F238E27FC236}">
                  <a16:creationId xmlns:a16="http://schemas.microsoft.com/office/drawing/2014/main" id="{06B4CBC8-9F8C-45A0-BDF6-A9A14F0C8C54}"/>
                </a:ext>
              </a:extLst>
            </p:cNvPr>
            <p:cNvSpPr/>
            <p:nvPr/>
          </p:nvSpPr>
          <p:spPr>
            <a:xfrm>
              <a:off x="666028" y="4913671"/>
              <a:ext cx="539370" cy="1307690"/>
            </a:xfrm>
            <a:custGeom>
              <a:avLst/>
              <a:gdLst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0942 w 540775"/>
                <a:gd name="connsiteY3" fmla="*/ 258097 h 1315064"/>
                <a:gd name="connsiteX4" fmla="*/ 0 w 540775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58097 h 1315064"/>
                <a:gd name="connsiteX4" fmla="*/ 0 w 541720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63013 h 1315064"/>
                <a:gd name="connsiteX4" fmla="*/ 0 w 541720"/>
                <a:gd name="connsiteY4" fmla="*/ 0 h 1315064"/>
                <a:gd name="connsiteX0" fmla="*/ 0 w 548652"/>
                <a:gd name="connsiteY0" fmla="*/ 0 h 1315064"/>
                <a:gd name="connsiteX1" fmla="*/ 4917 w 548652"/>
                <a:gd name="connsiteY1" fmla="*/ 1044677 h 1315064"/>
                <a:gd name="connsiteX2" fmla="*/ 540775 w 548652"/>
                <a:gd name="connsiteY2" fmla="*/ 1315064 h 1315064"/>
                <a:gd name="connsiteX3" fmla="*/ 548149 w 548652"/>
                <a:gd name="connsiteY3" fmla="*/ 282678 h 1315064"/>
                <a:gd name="connsiteX4" fmla="*/ 0 w 548652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5858 w 540775"/>
                <a:gd name="connsiteY3" fmla="*/ 258098 h 1315064"/>
                <a:gd name="connsiteX4" fmla="*/ 0 w 540775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8316 w 540775"/>
                <a:gd name="connsiteY3" fmla="*/ 258098 h 1315064"/>
                <a:gd name="connsiteX4" fmla="*/ 0 w 540775"/>
                <a:gd name="connsiteY4" fmla="*/ 0 h 1315064"/>
                <a:gd name="connsiteX0" fmla="*/ 14748 w 535858"/>
                <a:gd name="connsiteY0" fmla="*/ 0 h 1297858"/>
                <a:gd name="connsiteX1" fmla="*/ 0 w 535858"/>
                <a:gd name="connsiteY1" fmla="*/ 1027471 h 1297858"/>
                <a:gd name="connsiteX2" fmla="*/ 535858 w 535858"/>
                <a:gd name="connsiteY2" fmla="*/ 1297858 h 1297858"/>
                <a:gd name="connsiteX3" fmla="*/ 533399 w 535858"/>
                <a:gd name="connsiteY3" fmla="*/ 240892 h 1297858"/>
                <a:gd name="connsiteX4" fmla="*/ 14748 w 535858"/>
                <a:gd name="connsiteY4" fmla="*/ 0 h 1297858"/>
                <a:gd name="connsiteX0" fmla="*/ 0 w 538317"/>
                <a:gd name="connsiteY0" fmla="*/ 0 h 1307690"/>
                <a:gd name="connsiteX1" fmla="*/ 2459 w 538317"/>
                <a:gd name="connsiteY1" fmla="*/ 1037303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0 w 538317"/>
                <a:gd name="connsiteY0" fmla="*/ 0 h 1307690"/>
                <a:gd name="connsiteX1" fmla="*/ 24582 w 538317"/>
                <a:gd name="connsiteY1" fmla="*/ 1042219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2566 w 540883"/>
                <a:gd name="connsiteY0" fmla="*/ 0 h 1307690"/>
                <a:gd name="connsiteX1" fmla="*/ 109 w 540883"/>
                <a:gd name="connsiteY1" fmla="*/ 1042219 h 1307690"/>
                <a:gd name="connsiteX2" fmla="*/ 540883 w 540883"/>
                <a:gd name="connsiteY2" fmla="*/ 1307690 h 1307690"/>
                <a:gd name="connsiteX3" fmla="*/ 538424 w 540883"/>
                <a:gd name="connsiteY3" fmla="*/ 250724 h 1307690"/>
                <a:gd name="connsiteX4" fmla="*/ 2566 w 540883"/>
                <a:gd name="connsiteY4" fmla="*/ 0 h 1307690"/>
                <a:gd name="connsiteX0" fmla="*/ 2566 w 538583"/>
                <a:gd name="connsiteY0" fmla="*/ 0 h 1307690"/>
                <a:gd name="connsiteX1" fmla="*/ 109 w 538583"/>
                <a:gd name="connsiteY1" fmla="*/ 1042219 h 1307690"/>
                <a:gd name="connsiteX2" fmla="*/ 496638 w 538583"/>
                <a:gd name="connsiteY2" fmla="*/ 1307690 h 1307690"/>
                <a:gd name="connsiteX3" fmla="*/ 538424 w 538583"/>
                <a:gd name="connsiteY3" fmla="*/ 250724 h 1307690"/>
                <a:gd name="connsiteX4" fmla="*/ 2566 w 538583"/>
                <a:gd name="connsiteY4" fmla="*/ 0 h 1307690"/>
                <a:gd name="connsiteX0" fmla="*/ 2566 w 539370"/>
                <a:gd name="connsiteY0" fmla="*/ 0 h 1307690"/>
                <a:gd name="connsiteX1" fmla="*/ 109 w 539370"/>
                <a:gd name="connsiteY1" fmla="*/ 1042219 h 1307690"/>
                <a:gd name="connsiteX2" fmla="*/ 538425 w 539370"/>
                <a:gd name="connsiteY2" fmla="*/ 1307690 h 1307690"/>
                <a:gd name="connsiteX3" fmla="*/ 538424 w 539370"/>
                <a:gd name="connsiteY3" fmla="*/ 250724 h 1307690"/>
                <a:gd name="connsiteX4" fmla="*/ 2566 w 539370"/>
                <a:gd name="connsiteY4" fmla="*/ 0 h 130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370" h="1307690">
                  <a:moveTo>
                    <a:pt x="2566" y="0"/>
                  </a:moveTo>
                  <a:cubicBezTo>
                    <a:pt x="3386" y="345768"/>
                    <a:pt x="-711" y="696451"/>
                    <a:pt x="109" y="1042219"/>
                  </a:cubicBezTo>
                  <a:lnTo>
                    <a:pt x="538425" y="1307690"/>
                  </a:lnTo>
                  <a:cubicBezTo>
                    <a:pt x="535147" y="955368"/>
                    <a:pt x="541702" y="603046"/>
                    <a:pt x="538424" y="250724"/>
                  </a:cubicBezTo>
                  <a:lnTo>
                    <a:pt x="256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68704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36">
            <a:extLst>
              <a:ext uri="{FF2B5EF4-FFF2-40B4-BE49-F238E27FC236}">
                <a16:creationId xmlns:a16="http://schemas.microsoft.com/office/drawing/2014/main" id="{CFFA20D0-77FF-4B99-A58E-3433DB410C21}"/>
              </a:ext>
            </a:extLst>
          </p:cNvPr>
          <p:cNvGrpSpPr/>
          <p:nvPr/>
        </p:nvGrpSpPr>
        <p:grpSpPr>
          <a:xfrm>
            <a:off x="901299" y="1933752"/>
            <a:ext cx="10361647" cy="4152161"/>
            <a:chOff x="467544" y="1347614"/>
            <a:chExt cx="8208912" cy="328950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BA874E2-0617-49E1-8B72-2877E81210C1}"/>
                </a:ext>
              </a:extLst>
            </p:cNvPr>
            <p:cNvSpPr/>
            <p:nvPr/>
          </p:nvSpPr>
          <p:spPr>
            <a:xfrm>
              <a:off x="467544" y="1347614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Rectangle 3">
              <a:extLst>
                <a:ext uri="{FF2B5EF4-FFF2-40B4-BE49-F238E27FC236}">
                  <a16:creationId xmlns:a16="http://schemas.microsoft.com/office/drawing/2014/main" id="{386EB76F-1F28-49A0-833F-40734BC4442B}"/>
                </a:ext>
              </a:extLst>
            </p:cNvPr>
            <p:cNvSpPr/>
            <p:nvPr/>
          </p:nvSpPr>
          <p:spPr>
            <a:xfrm flipH="1">
              <a:off x="4644008" y="1347614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2"/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Rectangle 3">
              <a:extLst>
                <a:ext uri="{FF2B5EF4-FFF2-40B4-BE49-F238E27FC236}">
                  <a16:creationId xmlns:a16="http://schemas.microsoft.com/office/drawing/2014/main" id="{62537CF2-01C2-46BE-9F2D-04765BD27A6B}"/>
                </a:ext>
              </a:extLst>
            </p:cNvPr>
            <p:cNvSpPr/>
            <p:nvPr/>
          </p:nvSpPr>
          <p:spPr>
            <a:xfrm flipV="1">
              <a:off x="467544" y="3052946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4"/>
            </a:solidFill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Rectangle 3">
              <a:extLst>
                <a:ext uri="{FF2B5EF4-FFF2-40B4-BE49-F238E27FC236}">
                  <a16:creationId xmlns:a16="http://schemas.microsoft.com/office/drawing/2014/main" id="{4F67A189-FEBB-4B59-B609-ABDBACE53DA7}"/>
                </a:ext>
              </a:extLst>
            </p:cNvPr>
            <p:cNvSpPr/>
            <p:nvPr/>
          </p:nvSpPr>
          <p:spPr>
            <a:xfrm flipH="1" flipV="1">
              <a:off x="4635624" y="3052946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noFill/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44">
              <a:extLst>
                <a:ext uri="{FF2B5EF4-FFF2-40B4-BE49-F238E27FC236}">
                  <a16:creationId xmlns:a16="http://schemas.microsoft.com/office/drawing/2014/main" id="{507D26B8-4F56-4969-8E7C-87C98B28653B}"/>
                </a:ext>
              </a:extLst>
            </p:cNvPr>
            <p:cNvSpPr/>
            <p:nvPr/>
          </p:nvSpPr>
          <p:spPr>
            <a:xfrm rot="2700000">
              <a:off x="3990029" y="2417307"/>
              <a:ext cx="1157246" cy="115724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ight Triangle 48">
              <a:extLst>
                <a:ext uri="{FF2B5EF4-FFF2-40B4-BE49-F238E27FC236}">
                  <a16:creationId xmlns:a16="http://schemas.microsoft.com/office/drawing/2014/main" id="{1EDEC09C-517E-472B-8ABA-07ECC2520E83}"/>
                </a:ext>
              </a:extLst>
            </p:cNvPr>
            <p:cNvSpPr/>
            <p:nvPr/>
          </p:nvSpPr>
          <p:spPr>
            <a:xfrm rot="10800000">
              <a:off x="4932040" y="2349847"/>
              <a:ext cx="288032" cy="288032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ight Triangle 50">
              <a:extLst>
                <a:ext uri="{FF2B5EF4-FFF2-40B4-BE49-F238E27FC236}">
                  <a16:creationId xmlns:a16="http://schemas.microsoft.com/office/drawing/2014/main" id="{865D433C-5D62-4F8D-A875-D51F15D49723}"/>
                </a:ext>
              </a:extLst>
            </p:cNvPr>
            <p:cNvSpPr/>
            <p:nvPr/>
          </p:nvSpPr>
          <p:spPr>
            <a:xfrm rot="16200000">
              <a:off x="4932040" y="3348598"/>
              <a:ext cx="288032" cy="288032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ight Triangle 63">
              <a:extLst>
                <a:ext uri="{FF2B5EF4-FFF2-40B4-BE49-F238E27FC236}">
                  <a16:creationId xmlns:a16="http://schemas.microsoft.com/office/drawing/2014/main" id="{99E6F270-DD52-4AF4-BCE8-1622BC38AE20}"/>
                </a:ext>
              </a:extLst>
            </p:cNvPr>
            <p:cNvSpPr/>
            <p:nvPr/>
          </p:nvSpPr>
          <p:spPr>
            <a:xfrm>
              <a:off x="3946788" y="3369919"/>
              <a:ext cx="288032" cy="288032"/>
            </a:xfrm>
            <a:prstGeom prst="rtTriangl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ight Triangle 64">
              <a:extLst>
                <a:ext uri="{FF2B5EF4-FFF2-40B4-BE49-F238E27FC236}">
                  <a16:creationId xmlns:a16="http://schemas.microsoft.com/office/drawing/2014/main" id="{78071D3D-DA43-4079-BC52-8B48BF728066}"/>
                </a:ext>
              </a:extLst>
            </p:cNvPr>
            <p:cNvSpPr/>
            <p:nvPr/>
          </p:nvSpPr>
          <p:spPr>
            <a:xfrm rot="5400000">
              <a:off x="3939168" y="2340540"/>
              <a:ext cx="288032" cy="288032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Group 65">
            <a:extLst>
              <a:ext uri="{FF2B5EF4-FFF2-40B4-BE49-F238E27FC236}">
                <a16:creationId xmlns:a16="http://schemas.microsoft.com/office/drawing/2014/main" id="{340CCE2B-7455-4EA4-9EF5-FF83879A43A1}"/>
              </a:ext>
            </a:extLst>
          </p:cNvPr>
          <p:cNvGrpSpPr/>
          <p:nvPr/>
        </p:nvGrpSpPr>
        <p:grpSpPr>
          <a:xfrm>
            <a:off x="1443843" y="2311409"/>
            <a:ext cx="3312368" cy="1274142"/>
            <a:chOff x="2530759" y="1744032"/>
            <a:chExt cx="1681201" cy="127414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E8B1A1-7EEC-495E-8FE2-81BC6FD12760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12CE5E-71CD-4BF3-B660-B0903EC89763}"/>
                </a:ext>
              </a:extLst>
            </p:cNvPr>
            <p:cNvSpPr txBox="1"/>
            <p:nvPr/>
          </p:nvSpPr>
          <p:spPr>
            <a:xfrm>
              <a:off x="2530759" y="1744032"/>
              <a:ext cx="1681201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Strength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68">
            <a:extLst>
              <a:ext uri="{FF2B5EF4-FFF2-40B4-BE49-F238E27FC236}">
                <a16:creationId xmlns:a16="http://schemas.microsoft.com/office/drawing/2014/main" id="{E00FAB14-9A7B-4BAD-9868-817C4BD12D30}"/>
              </a:ext>
            </a:extLst>
          </p:cNvPr>
          <p:cNvGrpSpPr/>
          <p:nvPr/>
        </p:nvGrpSpPr>
        <p:grpSpPr>
          <a:xfrm>
            <a:off x="1443843" y="4434114"/>
            <a:ext cx="3312368" cy="1274142"/>
            <a:chOff x="2530759" y="1744032"/>
            <a:chExt cx="1681201" cy="12741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ED99778-1699-45B7-8631-1E062BD543F5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0248192-5718-4450-8298-45D84F3632DA}"/>
                </a:ext>
              </a:extLst>
            </p:cNvPr>
            <p:cNvSpPr txBox="1"/>
            <p:nvPr/>
          </p:nvSpPr>
          <p:spPr>
            <a:xfrm>
              <a:off x="2530759" y="1744032"/>
              <a:ext cx="1681201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Opportunity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71">
            <a:extLst>
              <a:ext uri="{FF2B5EF4-FFF2-40B4-BE49-F238E27FC236}">
                <a16:creationId xmlns:a16="http://schemas.microsoft.com/office/drawing/2014/main" id="{B145ED59-7F5A-46C5-94C2-4D15C0B99A20}"/>
              </a:ext>
            </a:extLst>
          </p:cNvPr>
          <p:cNvGrpSpPr/>
          <p:nvPr/>
        </p:nvGrpSpPr>
        <p:grpSpPr>
          <a:xfrm>
            <a:off x="7408034" y="2311409"/>
            <a:ext cx="3312368" cy="1274142"/>
            <a:chOff x="2530759" y="1744032"/>
            <a:chExt cx="1681201" cy="12741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ABA25D2-3D59-4C6E-8B93-4DCFB7526671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3E9A81D-1DB9-481D-8783-0B901701B0A8}"/>
                </a:ext>
              </a:extLst>
            </p:cNvPr>
            <p:cNvSpPr txBox="1"/>
            <p:nvPr/>
          </p:nvSpPr>
          <p:spPr>
            <a:xfrm>
              <a:off x="2530759" y="1744032"/>
              <a:ext cx="1681201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Weakness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74">
            <a:extLst>
              <a:ext uri="{FF2B5EF4-FFF2-40B4-BE49-F238E27FC236}">
                <a16:creationId xmlns:a16="http://schemas.microsoft.com/office/drawing/2014/main" id="{00EDB7CB-172C-42AD-A126-B620D162C08C}"/>
              </a:ext>
            </a:extLst>
          </p:cNvPr>
          <p:cNvGrpSpPr/>
          <p:nvPr/>
        </p:nvGrpSpPr>
        <p:grpSpPr>
          <a:xfrm>
            <a:off x="7408034" y="4434114"/>
            <a:ext cx="3312368" cy="1274142"/>
            <a:chOff x="2530759" y="1744032"/>
            <a:chExt cx="1681201" cy="127414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855DC7-ECF3-4648-8125-D802C8FD954F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D25BCAE-DB74-4A80-8BAE-D313C03D203F}"/>
                </a:ext>
              </a:extLst>
            </p:cNvPr>
            <p:cNvSpPr txBox="1"/>
            <p:nvPr/>
          </p:nvSpPr>
          <p:spPr>
            <a:xfrm>
              <a:off x="2530759" y="1744032"/>
              <a:ext cx="1681201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Threat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1927976-BD6F-4E36-8395-92BC86ABB12A}"/>
              </a:ext>
            </a:extLst>
          </p:cNvPr>
          <p:cNvSpPr txBox="1"/>
          <p:nvPr/>
        </p:nvSpPr>
        <p:spPr>
          <a:xfrm>
            <a:off x="5283334" y="3686667"/>
            <a:ext cx="1597576" cy="646331"/>
          </a:xfrm>
          <a:prstGeom prst="rect">
            <a:avLst/>
          </a:prstGeom>
          <a:noFill/>
          <a:ln w="3175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SWOT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579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Membros mine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752559" y="2009327"/>
            <a:ext cx="3746675" cy="864096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80000"/>
              </a:lnSpc>
              <a:buNone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MineHash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E7705E-9E10-4B90-97FD-AFB68C244753}"/>
              </a:ext>
            </a:extLst>
          </p:cNvPr>
          <p:cNvSpPr txBox="1"/>
          <p:nvPr/>
        </p:nvSpPr>
        <p:spPr>
          <a:xfrm>
            <a:off x="752560" y="2841370"/>
            <a:ext cx="374667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Com segurança, confiança e inovação, mantemos sua mineração em suas mãos.</a:t>
            </a:r>
          </a:p>
          <a:p>
            <a:pPr algn="r"/>
            <a:endParaRPr lang="en-US" altLang="ko-KR" sz="16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.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FA9722-7CCA-4A36-A841-F57F6647371E}"/>
              </a:ext>
            </a:extLst>
          </p:cNvPr>
          <p:cNvSpPr txBox="1"/>
          <p:nvPr/>
        </p:nvSpPr>
        <p:spPr>
          <a:xfrm>
            <a:off x="7777413" y="4331995"/>
            <a:ext cx="1656184" cy="13951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Equipe de desenvolvimento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5" name="Espaço Reservado para Imagem 14">
            <a:extLst>
              <a:ext uri="{FF2B5EF4-FFF2-40B4-BE49-F238E27FC236}">
                <a16:creationId xmlns:a16="http://schemas.microsoft.com/office/drawing/2014/main" id="{EBA565AD-111F-4630-B833-FCA1CEA99E65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/>
      </p:pic>
      <p:pic>
        <p:nvPicPr>
          <p:cNvPr id="17" name="Espaço Reservado para Imagem 16">
            <a:extLst>
              <a:ext uri="{FF2B5EF4-FFF2-40B4-BE49-F238E27FC236}">
                <a16:creationId xmlns:a16="http://schemas.microsoft.com/office/drawing/2014/main" id="{DD38D66B-0A9B-4AA0-BDE9-3505154DCC07}"/>
              </a:ext>
            </a:extLst>
          </p:cNvPr>
          <p:cNvPicPr>
            <a:picLocks noGrp="1" noChangeAspect="1"/>
          </p:cNvPicPr>
          <p:nvPr>
            <p:ph type="pic" idx="16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/>
      </p:pic>
      <p:pic>
        <p:nvPicPr>
          <p:cNvPr id="19" name="Espaço Reservado para Imagem 18">
            <a:extLst>
              <a:ext uri="{FF2B5EF4-FFF2-40B4-BE49-F238E27FC236}">
                <a16:creationId xmlns:a16="http://schemas.microsoft.com/office/drawing/2014/main" id="{8FF52167-255E-401E-AADB-FD20A3406175}"/>
              </a:ext>
            </a:extLst>
          </p:cNvPr>
          <p:cNvPicPr>
            <a:picLocks noGrp="1" noChangeAspect="1"/>
          </p:cNvPicPr>
          <p:nvPr>
            <p:ph type="pic" idx="17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/>
      </p:pic>
      <p:pic>
        <p:nvPicPr>
          <p:cNvPr id="23" name="Espaço Reservado para Imagem 22">
            <a:extLst>
              <a:ext uri="{FF2B5EF4-FFF2-40B4-BE49-F238E27FC236}">
                <a16:creationId xmlns:a16="http://schemas.microsoft.com/office/drawing/2014/main" id="{FFF6D3CB-BFAF-4633-802E-D6356987C390}"/>
              </a:ext>
            </a:extLst>
          </p:cNvPr>
          <p:cNvPicPr>
            <a:picLocks noGrp="1" noChangeAspect="1"/>
          </p:cNvPicPr>
          <p:nvPr>
            <p:ph type="pic" idx="20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" b="4018"/>
          <a:stretch>
            <a:fillRect/>
          </a:stretch>
        </p:blipFill>
        <p:spPr/>
      </p:pic>
      <p:pic>
        <p:nvPicPr>
          <p:cNvPr id="21" name="Espaço Reservado para Imagem 20">
            <a:extLst>
              <a:ext uri="{FF2B5EF4-FFF2-40B4-BE49-F238E27FC236}">
                <a16:creationId xmlns:a16="http://schemas.microsoft.com/office/drawing/2014/main" id="{F00815FB-79CF-4D01-9F9F-DDEEEFCA4790}"/>
              </a:ext>
            </a:extLst>
          </p:cNvPr>
          <p:cNvPicPr>
            <a:picLocks noGrp="1" noChangeAspect="1"/>
          </p:cNvPicPr>
          <p:nvPr>
            <p:ph type="pic" idx="19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" b="40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740046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5">
            <a:extLst>
              <a:ext uri="{FF2B5EF4-FFF2-40B4-BE49-F238E27FC236}">
                <a16:creationId xmlns:a16="http://schemas.microsoft.com/office/drawing/2014/main" id="{7943DF0F-CDCC-4B20-80A2-AEB1A876424B}"/>
              </a:ext>
            </a:extLst>
          </p:cNvPr>
          <p:cNvSpPr/>
          <p:nvPr/>
        </p:nvSpPr>
        <p:spPr>
          <a:xfrm>
            <a:off x="3177" y="5403913"/>
            <a:ext cx="12192002" cy="982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A0BC65-54A5-4F79-A25A-37633FA8A69A}"/>
              </a:ext>
            </a:extLst>
          </p:cNvPr>
          <p:cNvSpPr/>
          <p:nvPr/>
        </p:nvSpPr>
        <p:spPr>
          <a:xfrm>
            <a:off x="-2" y="2118561"/>
            <a:ext cx="12192002" cy="3240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3017CFAA-9CE1-49EF-9AFA-7E837E7B00F4}"/>
              </a:ext>
            </a:extLst>
          </p:cNvPr>
          <p:cNvSpPr>
            <a:spLocks noEditPoints="1"/>
          </p:cNvSpPr>
          <p:nvPr/>
        </p:nvSpPr>
        <p:spPr bwMode="auto">
          <a:xfrm>
            <a:off x="971606" y="1567098"/>
            <a:ext cx="3514827" cy="5036409"/>
          </a:xfrm>
          <a:custGeom>
            <a:avLst/>
            <a:gdLst>
              <a:gd name="T0" fmla="*/ 1307 w 2407"/>
              <a:gd name="T1" fmla="*/ 3296 h 3449"/>
              <a:gd name="T2" fmla="*/ 1393 w 2407"/>
              <a:gd name="T3" fmla="*/ 3433 h 3449"/>
              <a:gd name="T4" fmla="*/ 1318 w 2407"/>
              <a:gd name="T5" fmla="*/ 3430 h 3449"/>
              <a:gd name="T6" fmla="*/ 1232 w 2407"/>
              <a:gd name="T7" fmla="*/ 3392 h 3449"/>
              <a:gd name="T8" fmla="*/ 1634 w 2407"/>
              <a:gd name="T9" fmla="*/ 3254 h 3449"/>
              <a:gd name="T10" fmla="*/ 1670 w 2407"/>
              <a:gd name="T11" fmla="*/ 3273 h 3449"/>
              <a:gd name="T12" fmla="*/ 1271 w 2407"/>
              <a:gd name="T13" fmla="*/ 2772 h 3449"/>
              <a:gd name="T14" fmla="*/ 1634 w 2407"/>
              <a:gd name="T15" fmla="*/ 719 h 3449"/>
              <a:gd name="T16" fmla="*/ 1040 w 2407"/>
              <a:gd name="T17" fmla="*/ 126 h 3449"/>
              <a:gd name="T18" fmla="*/ 543 w 2407"/>
              <a:gd name="T19" fmla="*/ 2 h 3449"/>
              <a:gd name="T20" fmla="*/ 509 w 2407"/>
              <a:gd name="T21" fmla="*/ 156 h 3449"/>
              <a:gd name="T22" fmla="*/ 550 w 2407"/>
              <a:gd name="T23" fmla="*/ 68 h 3449"/>
              <a:gd name="T24" fmla="*/ 672 w 2407"/>
              <a:gd name="T25" fmla="*/ 51 h 3449"/>
              <a:gd name="T26" fmla="*/ 1009 w 2407"/>
              <a:gd name="T27" fmla="*/ 100 h 3449"/>
              <a:gd name="T28" fmla="*/ 1065 w 2407"/>
              <a:gd name="T29" fmla="*/ 182 h 3449"/>
              <a:gd name="T30" fmla="*/ 1234 w 2407"/>
              <a:gd name="T31" fmla="*/ 302 h 3449"/>
              <a:gd name="T32" fmla="*/ 1454 w 2407"/>
              <a:gd name="T33" fmla="*/ 346 h 3449"/>
              <a:gd name="T34" fmla="*/ 1562 w 2407"/>
              <a:gd name="T35" fmla="*/ 475 h 3449"/>
              <a:gd name="T36" fmla="*/ 1613 w 2407"/>
              <a:gd name="T37" fmla="*/ 548 h 3449"/>
              <a:gd name="T38" fmla="*/ 1576 w 2407"/>
              <a:gd name="T39" fmla="*/ 711 h 3449"/>
              <a:gd name="T40" fmla="*/ 1869 w 2407"/>
              <a:gd name="T41" fmla="*/ 714 h 3449"/>
              <a:gd name="T42" fmla="*/ 2220 w 2407"/>
              <a:gd name="T43" fmla="*/ 840 h 3449"/>
              <a:gd name="T44" fmla="*/ 2292 w 2407"/>
              <a:gd name="T45" fmla="*/ 1194 h 3449"/>
              <a:gd name="T46" fmla="*/ 2206 w 2407"/>
              <a:gd name="T47" fmla="*/ 1477 h 3449"/>
              <a:gd name="T48" fmla="*/ 2136 w 2407"/>
              <a:gd name="T49" fmla="*/ 1733 h 3449"/>
              <a:gd name="T50" fmla="*/ 1948 w 2407"/>
              <a:gd name="T51" fmla="*/ 1824 h 3449"/>
              <a:gd name="T52" fmla="*/ 1787 w 2407"/>
              <a:gd name="T53" fmla="*/ 1924 h 3449"/>
              <a:gd name="T54" fmla="*/ 1716 w 2407"/>
              <a:gd name="T55" fmla="*/ 2220 h 3449"/>
              <a:gd name="T56" fmla="*/ 1658 w 2407"/>
              <a:gd name="T57" fmla="*/ 2231 h 3449"/>
              <a:gd name="T58" fmla="*/ 1618 w 2407"/>
              <a:gd name="T59" fmla="*/ 2379 h 3449"/>
              <a:gd name="T60" fmla="*/ 1454 w 2407"/>
              <a:gd name="T61" fmla="*/ 2418 h 3449"/>
              <a:gd name="T62" fmla="*/ 1339 w 2407"/>
              <a:gd name="T63" fmla="*/ 2615 h 3449"/>
              <a:gd name="T64" fmla="*/ 1288 w 2407"/>
              <a:gd name="T65" fmla="*/ 2718 h 3449"/>
              <a:gd name="T66" fmla="*/ 1220 w 2407"/>
              <a:gd name="T67" fmla="*/ 2777 h 3449"/>
              <a:gd name="T68" fmla="*/ 1236 w 2407"/>
              <a:gd name="T69" fmla="*/ 2882 h 3449"/>
              <a:gd name="T70" fmla="*/ 1166 w 2407"/>
              <a:gd name="T71" fmla="*/ 2960 h 3449"/>
              <a:gd name="T72" fmla="*/ 1213 w 2407"/>
              <a:gd name="T73" fmla="*/ 3201 h 3449"/>
              <a:gd name="T74" fmla="*/ 1197 w 2407"/>
              <a:gd name="T75" fmla="*/ 3297 h 3449"/>
              <a:gd name="T76" fmla="*/ 1099 w 2407"/>
              <a:gd name="T77" fmla="*/ 3341 h 3449"/>
              <a:gd name="T78" fmla="*/ 1033 w 2407"/>
              <a:gd name="T79" fmla="*/ 3273 h 3449"/>
              <a:gd name="T80" fmla="*/ 983 w 2407"/>
              <a:gd name="T81" fmla="*/ 3219 h 3449"/>
              <a:gd name="T82" fmla="*/ 921 w 2407"/>
              <a:gd name="T83" fmla="*/ 3156 h 3449"/>
              <a:gd name="T84" fmla="*/ 871 w 2407"/>
              <a:gd name="T85" fmla="*/ 3022 h 3449"/>
              <a:gd name="T86" fmla="*/ 817 w 2407"/>
              <a:gd name="T87" fmla="*/ 2964 h 3449"/>
              <a:gd name="T88" fmla="*/ 832 w 2407"/>
              <a:gd name="T89" fmla="*/ 2861 h 3449"/>
              <a:gd name="T90" fmla="*/ 832 w 2407"/>
              <a:gd name="T91" fmla="*/ 2795 h 3449"/>
              <a:gd name="T92" fmla="*/ 775 w 2407"/>
              <a:gd name="T93" fmla="*/ 2803 h 3449"/>
              <a:gd name="T94" fmla="*/ 733 w 2407"/>
              <a:gd name="T95" fmla="*/ 2624 h 3449"/>
              <a:gd name="T96" fmla="*/ 715 w 2407"/>
              <a:gd name="T97" fmla="*/ 2306 h 3449"/>
              <a:gd name="T98" fmla="*/ 672 w 2407"/>
              <a:gd name="T99" fmla="*/ 2086 h 3449"/>
              <a:gd name="T100" fmla="*/ 667 w 2407"/>
              <a:gd name="T101" fmla="*/ 1894 h 3449"/>
              <a:gd name="T102" fmla="*/ 611 w 2407"/>
              <a:gd name="T103" fmla="*/ 1555 h 3449"/>
              <a:gd name="T104" fmla="*/ 349 w 2407"/>
              <a:gd name="T105" fmla="*/ 1397 h 3449"/>
              <a:gd name="T106" fmla="*/ 215 w 2407"/>
              <a:gd name="T107" fmla="*/ 1198 h 3449"/>
              <a:gd name="T108" fmla="*/ 45 w 2407"/>
              <a:gd name="T109" fmla="*/ 962 h 3449"/>
              <a:gd name="T110" fmla="*/ 31 w 2407"/>
              <a:gd name="T111" fmla="*/ 770 h 3449"/>
              <a:gd name="T112" fmla="*/ 61 w 2407"/>
              <a:gd name="T113" fmla="*/ 618 h 3449"/>
              <a:gd name="T114" fmla="*/ 208 w 2407"/>
              <a:gd name="T115" fmla="*/ 414 h 3449"/>
              <a:gd name="T116" fmla="*/ 230 w 2407"/>
              <a:gd name="T117" fmla="*/ 227 h 3449"/>
              <a:gd name="T118" fmla="*/ 244 w 2407"/>
              <a:gd name="T119" fmla="*/ 215 h 3449"/>
              <a:gd name="T120" fmla="*/ 380 w 2407"/>
              <a:gd name="T121" fmla="*/ 73 h 3449"/>
              <a:gd name="T122" fmla="*/ 494 w 2407"/>
              <a:gd name="T123" fmla="*/ 14 h 3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407" h="3449">
                <a:moveTo>
                  <a:pt x="1489" y="3376"/>
                </a:moveTo>
                <a:lnTo>
                  <a:pt x="1539" y="3376"/>
                </a:lnTo>
                <a:lnTo>
                  <a:pt x="1541" y="3379"/>
                </a:lnTo>
                <a:lnTo>
                  <a:pt x="1541" y="3383"/>
                </a:lnTo>
                <a:lnTo>
                  <a:pt x="1543" y="3388"/>
                </a:lnTo>
                <a:lnTo>
                  <a:pt x="1543" y="3395"/>
                </a:lnTo>
                <a:lnTo>
                  <a:pt x="1536" y="3397"/>
                </a:lnTo>
                <a:lnTo>
                  <a:pt x="1527" y="3399"/>
                </a:lnTo>
                <a:lnTo>
                  <a:pt x="1517" y="3399"/>
                </a:lnTo>
                <a:lnTo>
                  <a:pt x="1511" y="3397"/>
                </a:lnTo>
                <a:lnTo>
                  <a:pt x="1506" y="3395"/>
                </a:lnTo>
                <a:lnTo>
                  <a:pt x="1501" y="3395"/>
                </a:lnTo>
                <a:lnTo>
                  <a:pt x="1492" y="3395"/>
                </a:lnTo>
                <a:lnTo>
                  <a:pt x="1489" y="3376"/>
                </a:lnTo>
                <a:close/>
                <a:moveTo>
                  <a:pt x="1271" y="3275"/>
                </a:moveTo>
                <a:lnTo>
                  <a:pt x="1279" y="3282"/>
                </a:lnTo>
                <a:lnTo>
                  <a:pt x="1290" y="3283"/>
                </a:lnTo>
                <a:lnTo>
                  <a:pt x="1300" y="3287"/>
                </a:lnTo>
                <a:lnTo>
                  <a:pt x="1307" y="3296"/>
                </a:lnTo>
                <a:lnTo>
                  <a:pt x="1312" y="3308"/>
                </a:lnTo>
                <a:lnTo>
                  <a:pt x="1319" y="3318"/>
                </a:lnTo>
                <a:lnTo>
                  <a:pt x="1353" y="3337"/>
                </a:lnTo>
                <a:lnTo>
                  <a:pt x="1393" y="3355"/>
                </a:lnTo>
                <a:lnTo>
                  <a:pt x="1436" y="3369"/>
                </a:lnTo>
                <a:lnTo>
                  <a:pt x="1482" y="3379"/>
                </a:lnTo>
                <a:lnTo>
                  <a:pt x="1482" y="3395"/>
                </a:lnTo>
                <a:lnTo>
                  <a:pt x="1473" y="3395"/>
                </a:lnTo>
                <a:lnTo>
                  <a:pt x="1459" y="3400"/>
                </a:lnTo>
                <a:lnTo>
                  <a:pt x="1445" y="3400"/>
                </a:lnTo>
                <a:lnTo>
                  <a:pt x="1431" y="3400"/>
                </a:lnTo>
                <a:lnTo>
                  <a:pt x="1421" y="3402"/>
                </a:lnTo>
                <a:lnTo>
                  <a:pt x="1415" y="3406"/>
                </a:lnTo>
                <a:lnTo>
                  <a:pt x="1412" y="3407"/>
                </a:lnTo>
                <a:lnTo>
                  <a:pt x="1408" y="3411"/>
                </a:lnTo>
                <a:lnTo>
                  <a:pt x="1401" y="3413"/>
                </a:lnTo>
                <a:lnTo>
                  <a:pt x="1389" y="3414"/>
                </a:lnTo>
                <a:lnTo>
                  <a:pt x="1389" y="3433"/>
                </a:lnTo>
                <a:lnTo>
                  <a:pt x="1393" y="3433"/>
                </a:lnTo>
                <a:lnTo>
                  <a:pt x="1396" y="3428"/>
                </a:lnTo>
                <a:lnTo>
                  <a:pt x="1398" y="3425"/>
                </a:lnTo>
                <a:lnTo>
                  <a:pt x="1400" y="3423"/>
                </a:lnTo>
                <a:lnTo>
                  <a:pt x="1403" y="3423"/>
                </a:lnTo>
                <a:lnTo>
                  <a:pt x="1408" y="3421"/>
                </a:lnTo>
                <a:lnTo>
                  <a:pt x="1415" y="3421"/>
                </a:lnTo>
                <a:lnTo>
                  <a:pt x="1415" y="3430"/>
                </a:lnTo>
                <a:lnTo>
                  <a:pt x="1419" y="3433"/>
                </a:lnTo>
                <a:lnTo>
                  <a:pt x="1419" y="3437"/>
                </a:lnTo>
                <a:lnTo>
                  <a:pt x="1419" y="3442"/>
                </a:lnTo>
                <a:lnTo>
                  <a:pt x="1421" y="3449"/>
                </a:lnTo>
                <a:lnTo>
                  <a:pt x="1401" y="3446"/>
                </a:lnTo>
                <a:lnTo>
                  <a:pt x="1387" y="3439"/>
                </a:lnTo>
                <a:lnTo>
                  <a:pt x="1375" y="3432"/>
                </a:lnTo>
                <a:lnTo>
                  <a:pt x="1363" y="3425"/>
                </a:lnTo>
                <a:lnTo>
                  <a:pt x="1354" y="3425"/>
                </a:lnTo>
                <a:lnTo>
                  <a:pt x="1342" y="3427"/>
                </a:lnTo>
                <a:lnTo>
                  <a:pt x="1330" y="3428"/>
                </a:lnTo>
                <a:lnTo>
                  <a:pt x="1318" y="3430"/>
                </a:lnTo>
                <a:lnTo>
                  <a:pt x="1309" y="3430"/>
                </a:lnTo>
                <a:lnTo>
                  <a:pt x="1304" y="3427"/>
                </a:lnTo>
                <a:lnTo>
                  <a:pt x="1300" y="3423"/>
                </a:lnTo>
                <a:lnTo>
                  <a:pt x="1295" y="3418"/>
                </a:lnTo>
                <a:lnTo>
                  <a:pt x="1290" y="3413"/>
                </a:lnTo>
                <a:lnTo>
                  <a:pt x="1286" y="3409"/>
                </a:lnTo>
                <a:lnTo>
                  <a:pt x="1281" y="3406"/>
                </a:lnTo>
                <a:lnTo>
                  <a:pt x="1279" y="3406"/>
                </a:lnTo>
                <a:lnTo>
                  <a:pt x="1277" y="3406"/>
                </a:lnTo>
                <a:lnTo>
                  <a:pt x="1277" y="3407"/>
                </a:lnTo>
                <a:lnTo>
                  <a:pt x="1277" y="3409"/>
                </a:lnTo>
                <a:lnTo>
                  <a:pt x="1277" y="3411"/>
                </a:lnTo>
                <a:lnTo>
                  <a:pt x="1277" y="3413"/>
                </a:lnTo>
                <a:lnTo>
                  <a:pt x="1277" y="3414"/>
                </a:lnTo>
                <a:lnTo>
                  <a:pt x="1262" y="3414"/>
                </a:lnTo>
                <a:lnTo>
                  <a:pt x="1246" y="3409"/>
                </a:lnTo>
                <a:lnTo>
                  <a:pt x="1236" y="3402"/>
                </a:lnTo>
                <a:lnTo>
                  <a:pt x="1232" y="3402"/>
                </a:lnTo>
                <a:lnTo>
                  <a:pt x="1232" y="3392"/>
                </a:lnTo>
                <a:lnTo>
                  <a:pt x="1251" y="3392"/>
                </a:lnTo>
                <a:lnTo>
                  <a:pt x="1251" y="3388"/>
                </a:lnTo>
                <a:lnTo>
                  <a:pt x="1253" y="3386"/>
                </a:lnTo>
                <a:lnTo>
                  <a:pt x="1253" y="3386"/>
                </a:lnTo>
                <a:lnTo>
                  <a:pt x="1253" y="3385"/>
                </a:lnTo>
                <a:lnTo>
                  <a:pt x="1255" y="3383"/>
                </a:lnTo>
                <a:lnTo>
                  <a:pt x="1250" y="3371"/>
                </a:lnTo>
                <a:lnTo>
                  <a:pt x="1243" y="3358"/>
                </a:lnTo>
                <a:lnTo>
                  <a:pt x="1236" y="3346"/>
                </a:lnTo>
                <a:lnTo>
                  <a:pt x="1230" y="3332"/>
                </a:lnTo>
                <a:lnTo>
                  <a:pt x="1232" y="3322"/>
                </a:lnTo>
                <a:lnTo>
                  <a:pt x="1236" y="3310"/>
                </a:lnTo>
                <a:lnTo>
                  <a:pt x="1241" y="3297"/>
                </a:lnTo>
                <a:lnTo>
                  <a:pt x="1246" y="3287"/>
                </a:lnTo>
                <a:lnTo>
                  <a:pt x="1257" y="3278"/>
                </a:lnTo>
                <a:lnTo>
                  <a:pt x="1271" y="3275"/>
                </a:lnTo>
                <a:close/>
                <a:moveTo>
                  <a:pt x="1642" y="3222"/>
                </a:moveTo>
                <a:lnTo>
                  <a:pt x="1641" y="3238"/>
                </a:lnTo>
                <a:lnTo>
                  <a:pt x="1634" y="3254"/>
                </a:lnTo>
                <a:lnTo>
                  <a:pt x="1623" y="3264"/>
                </a:lnTo>
                <a:lnTo>
                  <a:pt x="1621" y="3266"/>
                </a:lnTo>
                <a:lnTo>
                  <a:pt x="1618" y="3269"/>
                </a:lnTo>
                <a:lnTo>
                  <a:pt x="1616" y="3271"/>
                </a:lnTo>
                <a:lnTo>
                  <a:pt x="1581" y="3264"/>
                </a:lnTo>
                <a:lnTo>
                  <a:pt x="1578" y="3238"/>
                </a:lnTo>
                <a:lnTo>
                  <a:pt x="1593" y="3233"/>
                </a:lnTo>
                <a:lnTo>
                  <a:pt x="1606" y="3228"/>
                </a:lnTo>
                <a:lnTo>
                  <a:pt x="1621" y="3224"/>
                </a:lnTo>
                <a:lnTo>
                  <a:pt x="1642" y="3222"/>
                </a:lnTo>
                <a:close/>
                <a:moveTo>
                  <a:pt x="1689" y="3217"/>
                </a:moveTo>
                <a:lnTo>
                  <a:pt x="1728" y="3217"/>
                </a:lnTo>
                <a:lnTo>
                  <a:pt x="1730" y="3228"/>
                </a:lnTo>
                <a:lnTo>
                  <a:pt x="1733" y="3236"/>
                </a:lnTo>
                <a:lnTo>
                  <a:pt x="1735" y="3248"/>
                </a:lnTo>
                <a:lnTo>
                  <a:pt x="1716" y="3254"/>
                </a:lnTo>
                <a:lnTo>
                  <a:pt x="1702" y="3261"/>
                </a:lnTo>
                <a:lnTo>
                  <a:pt x="1688" y="3268"/>
                </a:lnTo>
                <a:lnTo>
                  <a:pt x="1670" y="3273"/>
                </a:lnTo>
                <a:lnTo>
                  <a:pt x="1651" y="3275"/>
                </a:lnTo>
                <a:lnTo>
                  <a:pt x="1649" y="3271"/>
                </a:lnTo>
                <a:lnTo>
                  <a:pt x="1648" y="3269"/>
                </a:lnTo>
                <a:lnTo>
                  <a:pt x="1648" y="3266"/>
                </a:lnTo>
                <a:lnTo>
                  <a:pt x="1646" y="3261"/>
                </a:lnTo>
                <a:lnTo>
                  <a:pt x="1651" y="3255"/>
                </a:lnTo>
                <a:lnTo>
                  <a:pt x="1655" y="3250"/>
                </a:lnTo>
                <a:lnTo>
                  <a:pt x="1656" y="3245"/>
                </a:lnTo>
                <a:lnTo>
                  <a:pt x="1658" y="3240"/>
                </a:lnTo>
                <a:lnTo>
                  <a:pt x="1661" y="3233"/>
                </a:lnTo>
                <a:lnTo>
                  <a:pt x="1665" y="3229"/>
                </a:lnTo>
                <a:lnTo>
                  <a:pt x="1670" y="3228"/>
                </a:lnTo>
                <a:lnTo>
                  <a:pt x="1675" y="3226"/>
                </a:lnTo>
                <a:lnTo>
                  <a:pt x="1681" y="3222"/>
                </a:lnTo>
                <a:lnTo>
                  <a:pt x="1684" y="3221"/>
                </a:lnTo>
                <a:lnTo>
                  <a:pt x="1689" y="3217"/>
                </a:lnTo>
                <a:close/>
                <a:moveTo>
                  <a:pt x="1248" y="2761"/>
                </a:moveTo>
                <a:lnTo>
                  <a:pt x="1267" y="2761"/>
                </a:lnTo>
                <a:lnTo>
                  <a:pt x="1271" y="2772"/>
                </a:lnTo>
                <a:lnTo>
                  <a:pt x="1276" y="2782"/>
                </a:lnTo>
                <a:lnTo>
                  <a:pt x="1277" y="2795"/>
                </a:lnTo>
                <a:lnTo>
                  <a:pt x="1277" y="2810"/>
                </a:lnTo>
                <a:lnTo>
                  <a:pt x="1255" y="2814"/>
                </a:lnTo>
                <a:lnTo>
                  <a:pt x="1251" y="2800"/>
                </a:lnTo>
                <a:lnTo>
                  <a:pt x="1250" y="2788"/>
                </a:lnTo>
                <a:lnTo>
                  <a:pt x="1246" y="2775"/>
                </a:lnTo>
                <a:lnTo>
                  <a:pt x="1248" y="2761"/>
                </a:lnTo>
                <a:close/>
                <a:moveTo>
                  <a:pt x="1635" y="622"/>
                </a:moveTo>
                <a:lnTo>
                  <a:pt x="1635" y="634"/>
                </a:lnTo>
                <a:lnTo>
                  <a:pt x="1665" y="643"/>
                </a:lnTo>
                <a:lnTo>
                  <a:pt x="1696" y="653"/>
                </a:lnTo>
                <a:lnTo>
                  <a:pt x="1696" y="676"/>
                </a:lnTo>
                <a:lnTo>
                  <a:pt x="1688" y="688"/>
                </a:lnTo>
                <a:lnTo>
                  <a:pt x="1682" y="700"/>
                </a:lnTo>
                <a:lnTo>
                  <a:pt x="1674" y="711"/>
                </a:lnTo>
                <a:lnTo>
                  <a:pt x="1661" y="718"/>
                </a:lnTo>
                <a:lnTo>
                  <a:pt x="1649" y="721"/>
                </a:lnTo>
                <a:lnTo>
                  <a:pt x="1634" y="719"/>
                </a:lnTo>
                <a:lnTo>
                  <a:pt x="1618" y="716"/>
                </a:lnTo>
                <a:lnTo>
                  <a:pt x="1602" y="711"/>
                </a:lnTo>
                <a:lnTo>
                  <a:pt x="1588" y="707"/>
                </a:lnTo>
                <a:lnTo>
                  <a:pt x="1588" y="679"/>
                </a:lnTo>
                <a:lnTo>
                  <a:pt x="1586" y="672"/>
                </a:lnTo>
                <a:lnTo>
                  <a:pt x="1585" y="660"/>
                </a:lnTo>
                <a:lnTo>
                  <a:pt x="1585" y="649"/>
                </a:lnTo>
                <a:lnTo>
                  <a:pt x="1604" y="649"/>
                </a:lnTo>
                <a:lnTo>
                  <a:pt x="1607" y="637"/>
                </a:lnTo>
                <a:lnTo>
                  <a:pt x="1613" y="630"/>
                </a:lnTo>
                <a:lnTo>
                  <a:pt x="1621" y="625"/>
                </a:lnTo>
                <a:lnTo>
                  <a:pt x="1635" y="622"/>
                </a:lnTo>
                <a:close/>
                <a:moveTo>
                  <a:pt x="1075" y="89"/>
                </a:moveTo>
                <a:lnTo>
                  <a:pt x="1073" y="100"/>
                </a:lnTo>
                <a:lnTo>
                  <a:pt x="1070" y="114"/>
                </a:lnTo>
                <a:lnTo>
                  <a:pt x="1066" y="124"/>
                </a:lnTo>
                <a:lnTo>
                  <a:pt x="1059" y="131"/>
                </a:lnTo>
                <a:lnTo>
                  <a:pt x="1051" y="128"/>
                </a:lnTo>
                <a:lnTo>
                  <a:pt x="1040" y="126"/>
                </a:lnTo>
                <a:lnTo>
                  <a:pt x="1028" y="126"/>
                </a:lnTo>
                <a:lnTo>
                  <a:pt x="1024" y="119"/>
                </a:lnTo>
                <a:lnTo>
                  <a:pt x="1047" y="119"/>
                </a:lnTo>
                <a:lnTo>
                  <a:pt x="1047" y="112"/>
                </a:lnTo>
                <a:lnTo>
                  <a:pt x="1047" y="107"/>
                </a:lnTo>
                <a:lnTo>
                  <a:pt x="1045" y="101"/>
                </a:lnTo>
                <a:lnTo>
                  <a:pt x="1045" y="98"/>
                </a:lnTo>
                <a:lnTo>
                  <a:pt x="1044" y="93"/>
                </a:lnTo>
                <a:lnTo>
                  <a:pt x="1075" y="89"/>
                </a:lnTo>
                <a:close/>
                <a:moveTo>
                  <a:pt x="925" y="68"/>
                </a:moveTo>
                <a:lnTo>
                  <a:pt x="925" y="89"/>
                </a:lnTo>
                <a:lnTo>
                  <a:pt x="897" y="89"/>
                </a:lnTo>
                <a:lnTo>
                  <a:pt x="897" y="80"/>
                </a:lnTo>
                <a:lnTo>
                  <a:pt x="904" y="77"/>
                </a:lnTo>
                <a:lnTo>
                  <a:pt x="909" y="73"/>
                </a:lnTo>
                <a:lnTo>
                  <a:pt x="916" y="72"/>
                </a:lnTo>
                <a:lnTo>
                  <a:pt x="925" y="68"/>
                </a:lnTo>
                <a:close/>
                <a:moveTo>
                  <a:pt x="527" y="0"/>
                </a:moveTo>
                <a:lnTo>
                  <a:pt x="543" y="2"/>
                </a:lnTo>
                <a:lnTo>
                  <a:pt x="557" y="4"/>
                </a:lnTo>
                <a:lnTo>
                  <a:pt x="557" y="12"/>
                </a:lnTo>
                <a:lnTo>
                  <a:pt x="558" y="16"/>
                </a:lnTo>
                <a:lnTo>
                  <a:pt x="558" y="19"/>
                </a:lnTo>
                <a:lnTo>
                  <a:pt x="560" y="25"/>
                </a:lnTo>
                <a:lnTo>
                  <a:pt x="560" y="32"/>
                </a:lnTo>
                <a:lnTo>
                  <a:pt x="539" y="37"/>
                </a:lnTo>
                <a:lnTo>
                  <a:pt x="509" y="39"/>
                </a:lnTo>
                <a:lnTo>
                  <a:pt x="515" y="54"/>
                </a:lnTo>
                <a:lnTo>
                  <a:pt x="520" y="72"/>
                </a:lnTo>
                <a:lnTo>
                  <a:pt x="523" y="89"/>
                </a:lnTo>
                <a:lnTo>
                  <a:pt x="522" y="107"/>
                </a:lnTo>
                <a:lnTo>
                  <a:pt x="516" y="117"/>
                </a:lnTo>
                <a:lnTo>
                  <a:pt x="509" y="124"/>
                </a:lnTo>
                <a:lnTo>
                  <a:pt x="503" y="131"/>
                </a:lnTo>
                <a:lnTo>
                  <a:pt x="499" y="142"/>
                </a:lnTo>
                <a:lnTo>
                  <a:pt x="503" y="147"/>
                </a:lnTo>
                <a:lnTo>
                  <a:pt x="506" y="150"/>
                </a:lnTo>
                <a:lnTo>
                  <a:pt x="509" y="156"/>
                </a:lnTo>
                <a:lnTo>
                  <a:pt x="511" y="159"/>
                </a:lnTo>
                <a:lnTo>
                  <a:pt x="515" y="163"/>
                </a:lnTo>
                <a:lnTo>
                  <a:pt x="520" y="166"/>
                </a:lnTo>
                <a:lnTo>
                  <a:pt x="525" y="169"/>
                </a:lnTo>
                <a:lnTo>
                  <a:pt x="527" y="169"/>
                </a:lnTo>
                <a:lnTo>
                  <a:pt x="527" y="169"/>
                </a:lnTo>
                <a:lnTo>
                  <a:pt x="527" y="171"/>
                </a:lnTo>
                <a:lnTo>
                  <a:pt x="529" y="169"/>
                </a:lnTo>
                <a:lnTo>
                  <a:pt x="529" y="169"/>
                </a:lnTo>
                <a:lnTo>
                  <a:pt x="536" y="164"/>
                </a:lnTo>
                <a:lnTo>
                  <a:pt x="539" y="157"/>
                </a:lnTo>
                <a:lnTo>
                  <a:pt x="543" y="152"/>
                </a:lnTo>
                <a:lnTo>
                  <a:pt x="548" y="147"/>
                </a:lnTo>
                <a:lnTo>
                  <a:pt x="546" y="133"/>
                </a:lnTo>
                <a:lnTo>
                  <a:pt x="541" y="117"/>
                </a:lnTo>
                <a:lnTo>
                  <a:pt x="536" y="101"/>
                </a:lnTo>
                <a:lnTo>
                  <a:pt x="534" y="87"/>
                </a:lnTo>
                <a:lnTo>
                  <a:pt x="537" y="77"/>
                </a:lnTo>
                <a:lnTo>
                  <a:pt x="550" y="68"/>
                </a:lnTo>
                <a:lnTo>
                  <a:pt x="567" y="63"/>
                </a:lnTo>
                <a:lnTo>
                  <a:pt x="585" y="60"/>
                </a:lnTo>
                <a:lnTo>
                  <a:pt x="600" y="54"/>
                </a:lnTo>
                <a:lnTo>
                  <a:pt x="614" y="46"/>
                </a:lnTo>
                <a:lnTo>
                  <a:pt x="607" y="44"/>
                </a:lnTo>
                <a:lnTo>
                  <a:pt x="604" y="42"/>
                </a:lnTo>
                <a:lnTo>
                  <a:pt x="600" y="40"/>
                </a:lnTo>
                <a:lnTo>
                  <a:pt x="599" y="37"/>
                </a:lnTo>
                <a:lnTo>
                  <a:pt x="597" y="33"/>
                </a:lnTo>
                <a:lnTo>
                  <a:pt x="595" y="26"/>
                </a:lnTo>
                <a:lnTo>
                  <a:pt x="595" y="19"/>
                </a:lnTo>
                <a:lnTo>
                  <a:pt x="597" y="18"/>
                </a:lnTo>
                <a:lnTo>
                  <a:pt x="599" y="16"/>
                </a:lnTo>
                <a:lnTo>
                  <a:pt x="600" y="14"/>
                </a:lnTo>
                <a:lnTo>
                  <a:pt x="602" y="12"/>
                </a:lnTo>
                <a:lnTo>
                  <a:pt x="621" y="16"/>
                </a:lnTo>
                <a:lnTo>
                  <a:pt x="625" y="46"/>
                </a:lnTo>
                <a:lnTo>
                  <a:pt x="649" y="47"/>
                </a:lnTo>
                <a:lnTo>
                  <a:pt x="672" y="51"/>
                </a:lnTo>
                <a:lnTo>
                  <a:pt x="691" y="58"/>
                </a:lnTo>
                <a:lnTo>
                  <a:pt x="696" y="75"/>
                </a:lnTo>
                <a:lnTo>
                  <a:pt x="700" y="87"/>
                </a:lnTo>
                <a:lnTo>
                  <a:pt x="707" y="96"/>
                </a:lnTo>
                <a:lnTo>
                  <a:pt x="715" y="100"/>
                </a:lnTo>
                <a:lnTo>
                  <a:pt x="731" y="101"/>
                </a:lnTo>
                <a:lnTo>
                  <a:pt x="756" y="100"/>
                </a:lnTo>
                <a:lnTo>
                  <a:pt x="770" y="93"/>
                </a:lnTo>
                <a:lnTo>
                  <a:pt x="784" y="93"/>
                </a:lnTo>
                <a:lnTo>
                  <a:pt x="801" y="98"/>
                </a:lnTo>
                <a:lnTo>
                  <a:pt x="818" y="107"/>
                </a:lnTo>
                <a:lnTo>
                  <a:pt x="836" y="115"/>
                </a:lnTo>
                <a:lnTo>
                  <a:pt x="852" y="122"/>
                </a:lnTo>
                <a:lnTo>
                  <a:pt x="867" y="126"/>
                </a:lnTo>
                <a:lnTo>
                  <a:pt x="893" y="108"/>
                </a:lnTo>
                <a:lnTo>
                  <a:pt x="925" y="98"/>
                </a:lnTo>
                <a:lnTo>
                  <a:pt x="963" y="93"/>
                </a:lnTo>
                <a:lnTo>
                  <a:pt x="1009" y="93"/>
                </a:lnTo>
                <a:lnTo>
                  <a:pt x="1009" y="100"/>
                </a:lnTo>
                <a:lnTo>
                  <a:pt x="996" y="100"/>
                </a:lnTo>
                <a:lnTo>
                  <a:pt x="986" y="101"/>
                </a:lnTo>
                <a:lnTo>
                  <a:pt x="979" y="107"/>
                </a:lnTo>
                <a:lnTo>
                  <a:pt x="986" y="114"/>
                </a:lnTo>
                <a:lnTo>
                  <a:pt x="991" y="121"/>
                </a:lnTo>
                <a:lnTo>
                  <a:pt x="996" y="128"/>
                </a:lnTo>
                <a:lnTo>
                  <a:pt x="1003" y="131"/>
                </a:lnTo>
                <a:lnTo>
                  <a:pt x="1017" y="135"/>
                </a:lnTo>
                <a:lnTo>
                  <a:pt x="1026" y="142"/>
                </a:lnTo>
                <a:lnTo>
                  <a:pt x="1037" y="142"/>
                </a:lnTo>
                <a:lnTo>
                  <a:pt x="1049" y="142"/>
                </a:lnTo>
                <a:lnTo>
                  <a:pt x="1063" y="147"/>
                </a:lnTo>
                <a:lnTo>
                  <a:pt x="1066" y="149"/>
                </a:lnTo>
                <a:lnTo>
                  <a:pt x="1070" y="154"/>
                </a:lnTo>
                <a:lnTo>
                  <a:pt x="1073" y="157"/>
                </a:lnTo>
                <a:lnTo>
                  <a:pt x="1079" y="161"/>
                </a:lnTo>
                <a:lnTo>
                  <a:pt x="1079" y="166"/>
                </a:lnTo>
                <a:lnTo>
                  <a:pt x="1075" y="166"/>
                </a:lnTo>
                <a:lnTo>
                  <a:pt x="1065" y="182"/>
                </a:lnTo>
                <a:lnTo>
                  <a:pt x="1052" y="196"/>
                </a:lnTo>
                <a:lnTo>
                  <a:pt x="1040" y="211"/>
                </a:lnTo>
                <a:lnTo>
                  <a:pt x="1051" y="211"/>
                </a:lnTo>
                <a:lnTo>
                  <a:pt x="1068" y="203"/>
                </a:lnTo>
                <a:lnTo>
                  <a:pt x="1087" y="199"/>
                </a:lnTo>
                <a:lnTo>
                  <a:pt x="1106" y="201"/>
                </a:lnTo>
                <a:lnTo>
                  <a:pt x="1127" y="206"/>
                </a:lnTo>
                <a:lnTo>
                  <a:pt x="1148" y="215"/>
                </a:lnTo>
                <a:lnTo>
                  <a:pt x="1166" y="225"/>
                </a:lnTo>
                <a:lnTo>
                  <a:pt x="1178" y="238"/>
                </a:lnTo>
                <a:lnTo>
                  <a:pt x="1185" y="250"/>
                </a:lnTo>
                <a:lnTo>
                  <a:pt x="1192" y="264"/>
                </a:lnTo>
                <a:lnTo>
                  <a:pt x="1190" y="278"/>
                </a:lnTo>
                <a:lnTo>
                  <a:pt x="1185" y="292"/>
                </a:lnTo>
                <a:lnTo>
                  <a:pt x="1199" y="292"/>
                </a:lnTo>
                <a:lnTo>
                  <a:pt x="1213" y="292"/>
                </a:lnTo>
                <a:lnTo>
                  <a:pt x="1223" y="293"/>
                </a:lnTo>
                <a:lnTo>
                  <a:pt x="1232" y="300"/>
                </a:lnTo>
                <a:lnTo>
                  <a:pt x="1234" y="302"/>
                </a:lnTo>
                <a:lnTo>
                  <a:pt x="1234" y="304"/>
                </a:lnTo>
                <a:lnTo>
                  <a:pt x="1234" y="306"/>
                </a:lnTo>
                <a:lnTo>
                  <a:pt x="1236" y="307"/>
                </a:lnTo>
                <a:lnTo>
                  <a:pt x="1236" y="311"/>
                </a:lnTo>
                <a:lnTo>
                  <a:pt x="1251" y="311"/>
                </a:lnTo>
                <a:lnTo>
                  <a:pt x="1251" y="321"/>
                </a:lnTo>
                <a:lnTo>
                  <a:pt x="1251" y="332"/>
                </a:lnTo>
                <a:lnTo>
                  <a:pt x="1255" y="342"/>
                </a:lnTo>
                <a:lnTo>
                  <a:pt x="1264" y="334"/>
                </a:lnTo>
                <a:lnTo>
                  <a:pt x="1274" y="332"/>
                </a:lnTo>
                <a:lnTo>
                  <a:pt x="1284" y="335"/>
                </a:lnTo>
                <a:lnTo>
                  <a:pt x="1297" y="337"/>
                </a:lnTo>
                <a:lnTo>
                  <a:pt x="1312" y="337"/>
                </a:lnTo>
                <a:lnTo>
                  <a:pt x="1333" y="335"/>
                </a:lnTo>
                <a:lnTo>
                  <a:pt x="1360" y="334"/>
                </a:lnTo>
                <a:lnTo>
                  <a:pt x="1386" y="332"/>
                </a:lnTo>
                <a:lnTo>
                  <a:pt x="1412" y="334"/>
                </a:lnTo>
                <a:lnTo>
                  <a:pt x="1435" y="337"/>
                </a:lnTo>
                <a:lnTo>
                  <a:pt x="1454" y="346"/>
                </a:lnTo>
                <a:lnTo>
                  <a:pt x="1469" y="356"/>
                </a:lnTo>
                <a:lnTo>
                  <a:pt x="1483" y="367"/>
                </a:lnTo>
                <a:lnTo>
                  <a:pt x="1499" y="377"/>
                </a:lnTo>
                <a:lnTo>
                  <a:pt x="1517" y="384"/>
                </a:lnTo>
                <a:lnTo>
                  <a:pt x="1517" y="395"/>
                </a:lnTo>
                <a:lnTo>
                  <a:pt x="1531" y="395"/>
                </a:lnTo>
                <a:lnTo>
                  <a:pt x="1532" y="407"/>
                </a:lnTo>
                <a:lnTo>
                  <a:pt x="1534" y="416"/>
                </a:lnTo>
                <a:lnTo>
                  <a:pt x="1531" y="426"/>
                </a:lnTo>
                <a:lnTo>
                  <a:pt x="1536" y="426"/>
                </a:lnTo>
                <a:lnTo>
                  <a:pt x="1538" y="424"/>
                </a:lnTo>
                <a:lnTo>
                  <a:pt x="1539" y="423"/>
                </a:lnTo>
                <a:lnTo>
                  <a:pt x="1539" y="423"/>
                </a:lnTo>
                <a:lnTo>
                  <a:pt x="1539" y="423"/>
                </a:lnTo>
                <a:lnTo>
                  <a:pt x="1541" y="423"/>
                </a:lnTo>
                <a:lnTo>
                  <a:pt x="1543" y="423"/>
                </a:lnTo>
                <a:lnTo>
                  <a:pt x="1553" y="437"/>
                </a:lnTo>
                <a:lnTo>
                  <a:pt x="1559" y="454"/>
                </a:lnTo>
                <a:lnTo>
                  <a:pt x="1562" y="475"/>
                </a:lnTo>
                <a:lnTo>
                  <a:pt x="1565" y="494"/>
                </a:lnTo>
                <a:lnTo>
                  <a:pt x="1571" y="513"/>
                </a:lnTo>
                <a:lnTo>
                  <a:pt x="1581" y="526"/>
                </a:lnTo>
                <a:lnTo>
                  <a:pt x="1583" y="527"/>
                </a:lnTo>
                <a:lnTo>
                  <a:pt x="1585" y="527"/>
                </a:lnTo>
                <a:lnTo>
                  <a:pt x="1585" y="527"/>
                </a:lnTo>
                <a:lnTo>
                  <a:pt x="1586" y="527"/>
                </a:lnTo>
                <a:lnTo>
                  <a:pt x="1588" y="527"/>
                </a:lnTo>
                <a:lnTo>
                  <a:pt x="1593" y="526"/>
                </a:lnTo>
                <a:lnTo>
                  <a:pt x="1593" y="533"/>
                </a:lnTo>
                <a:lnTo>
                  <a:pt x="1593" y="536"/>
                </a:lnTo>
                <a:lnTo>
                  <a:pt x="1595" y="540"/>
                </a:lnTo>
                <a:lnTo>
                  <a:pt x="1597" y="541"/>
                </a:lnTo>
                <a:lnTo>
                  <a:pt x="1600" y="543"/>
                </a:lnTo>
                <a:lnTo>
                  <a:pt x="1604" y="545"/>
                </a:lnTo>
                <a:lnTo>
                  <a:pt x="1606" y="547"/>
                </a:lnTo>
                <a:lnTo>
                  <a:pt x="1607" y="548"/>
                </a:lnTo>
                <a:lnTo>
                  <a:pt x="1609" y="548"/>
                </a:lnTo>
                <a:lnTo>
                  <a:pt x="1613" y="548"/>
                </a:lnTo>
                <a:lnTo>
                  <a:pt x="1616" y="550"/>
                </a:lnTo>
                <a:lnTo>
                  <a:pt x="1618" y="571"/>
                </a:lnTo>
                <a:lnTo>
                  <a:pt x="1614" y="588"/>
                </a:lnTo>
                <a:lnTo>
                  <a:pt x="1607" y="608"/>
                </a:lnTo>
                <a:lnTo>
                  <a:pt x="1604" y="606"/>
                </a:lnTo>
                <a:lnTo>
                  <a:pt x="1602" y="604"/>
                </a:lnTo>
                <a:lnTo>
                  <a:pt x="1599" y="604"/>
                </a:lnTo>
                <a:lnTo>
                  <a:pt x="1593" y="602"/>
                </a:lnTo>
                <a:lnTo>
                  <a:pt x="1576" y="623"/>
                </a:lnTo>
                <a:lnTo>
                  <a:pt x="1560" y="644"/>
                </a:lnTo>
                <a:lnTo>
                  <a:pt x="1546" y="669"/>
                </a:lnTo>
                <a:lnTo>
                  <a:pt x="1553" y="670"/>
                </a:lnTo>
                <a:lnTo>
                  <a:pt x="1559" y="670"/>
                </a:lnTo>
                <a:lnTo>
                  <a:pt x="1564" y="674"/>
                </a:lnTo>
                <a:lnTo>
                  <a:pt x="1567" y="677"/>
                </a:lnTo>
                <a:lnTo>
                  <a:pt x="1569" y="684"/>
                </a:lnTo>
                <a:lnTo>
                  <a:pt x="1572" y="693"/>
                </a:lnTo>
                <a:lnTo>
                  <a:pt x="1574" y="702"/>
                </a:lnTo>
                <a:lnTo>
                  <a:pt x="1576" y="711"/>
                </a:lnTo>
                <a:lnTo>
                  <a:pt x="1581" y="718"/>
                </a:lnTo>
                <a:lnTo>
                  <a:pt x="1602" y="730"/>
                </a:lnTo>
                <a:lnTo>
                  <a:pt x="1628" y="735"/>
                </a:lnTo>
                <a:lnTo>
                  <a:pt x="1658" y="737"/>
                </a:lnTo>
                <a:lnTo>
                  <a:pt x="1663" y="733"/>
                </a:lnTo>
                <a:lnTo>
                  <a:pt x="1668" y="732"/>
                </a:lnTo>
                <a:lnTo>
                  <a:pt x="1675" y="730"/>
                </a:lnTo>
                <a:lnTo>
                  <a:pt x="1681" y="726"/>
                </a:lnTo>
                <a:lnTo>
                  <a:pt x="1691" y="716"/>
                </a:lnTo>
                <a:lnTo>
                  <a:pt x="1698" y="704"/>
                </a:lnTo>
                <a:lnTo>
                  <a:pt x="1705" y="693"/>
                </a:lnTo>
                <a:lnTo>
                  <a:pt x="1716" y="684"/>
                </a:lnTo>
                <a:lnTo>
                  <a:pt x="1730" y="677"/>
                </a:lnTo>
                <a:lnTo>
                  <a:pt x="1749" y="677"/>
                </a:lnTo>
                <a:lnTo>
                  <a:pt x="1773" y="681"/>
                </a:lnTo>
                <a:lnTo>
                  <a:pt x="1798" y="686"/>
                </a:lnTo>
                <a:lnTo>
                  <a:pt x="1824" y="695"/>
                </a:lnTo>
                <a:lnTo>
                  <a:pt x="1847" y="705"/>
                </a:lnTo>
                <a:lnTo>
                  <a:pt x="1869" y="714"/>
                </a:lnTo>
                <a:lnTo>
                  <a:pt x="1885" y="725"/>
                </a:lnTo>
                <a:lnTo>
                  <a:pt x="1895" y="733"/>
                </a:lnTo>
                <a:lnTo>
                  <a:pt x="1908" y="765"/>
                </a:lnTo>
                <a:lnTo>
                  <a:pt x="1920" y="761"/>
                </a:lnTo>
                <a:lnTo>
                  <a:pt x="1920" y="768"/>
                </a:lnTo>
                <a:lnTo>
                  <a:pt x="1923" y="772"/>
                </a:lnTo>
                <a:lnTo>
                  <a:pt x="1958" y="761"/>
                </a:lnTo>
                <a:lnTo>
                  <a:pt x="1974" y="766"/>
                </a:lnTo>
                <a:lnTo>
                  <a:pt x="1991" y="777"/>
                </a:lnTo>
                <a:lnTo>
                  <a:pt x="2007" y="784"/>
                </a:lnTo>
                <a:lnTo>
                  <a:pt x="2045" y="779"/>
                </a:lnTo>
                <a:lnTo>
                  <a:pt x="2058" y="787"/>
                </a:lnTo>
                <a:lnTo>
                  <a:pt x="2080" y="789"/>
                </a:lnTo>
                <a:lnTo>
                  <a:pt x="2103" y="786"/>
                </a:lnTo>
                <a:lnTo>
                  <a:pt x="2124" y="784"/>
                </a:lnTo>
                <a:lnTo>
                  <a:pt x="2145" y="787"/>
                </a:lnTo>
                <a:lnTo>
                  <a:pt x="2173" y="801"/>
                </a:lnTo>
                <a:lnTo>
                  <a:pt x="2197" y="821"/>
                </a:lnTo>
                <a:lnTo>
                  <a:pt x="2220" y="840"/>
                </a:lnTo>
                <a:lnTo>
                  <a:pt x="2243" y="859"/>
                </a:lnTo>
                <a:lnTo>
                  <a:pt x="2269" y="876"/>
                </a:lnTo>
                <a:lnTo>
                  <a:pt x="2283" y="880"/>
                </a:lnTo>
                <a:lnTo>
                  <a:pt x="2302" y="883"/>
                </a:lnTo>
                <a:lnTo>
                  <a:pt x="2327" y="887"/>
                </a:lnTo>
                <a:lnTo>
                  <a:pt x="2349" y="892"/>
                </a:lnTo>
                <a:lnTo>
                  <a:pt x="2367" y="897"/>
                </a:lnTo>
                <a:lnTo>
                  <a:pt x="2375" y="903"/>
                </a:lnTo>
                <a:lnTo>
                  <a:pt x="2382" y="918"/>
                </a:lnTo>
                <a:lnTo>
                  <a:pt x="2386" y="936"/>
                </a:lnTo>
                <a:lnTo>
                  <a:pt x="2391" y="953"/>
                </a:lnTo>
                <a:lnTo>
                  <a:pt x="2403" y="988"/>
                </a:lnTo>
                <a:lnTo>
                  <a:pt x="2407" y="1021"/>
                </a:lnTo>
                <a:lnTo>
                  <a:pt x="2405" y="1051"/>
                </a:lnTo>
                <a:lnTo>
                  <a:pt x="2396" y="1079"/>
                </a:lnTo>
                <a:lnTo>
                  <a:pt x="2384" y="1105"/>
                </a:lnTo>
                <a:lnTo>
                  <a:pt x="2368" y="1129"/>
                </a:lnTo>
                <a:lnTo>
                  <a:pt x="2349" y="1156"/>
                </a:lnTo>
                <a:lnTo>
                  <a:pt x="2292" y="1194"/>
                </a:lnTo>
                <a:lnTo>
                  <a:pt x="2281" y="1215"/>
                </a:lnTo>
                <a:lnTo>
                  <a:pt x="2272" y="1236"/>
                </a:lnTo>
                <a:lnTo>
                  <a:pt x="2265" y="1259"/>
                </a:lnTo>
                <a:lnTo>
                  <a:pt x="2257" y="1273"/>
                </a:lnTo>
                <a:lnTo>
                  <a:pt x="2246" y="1285"/>
                </a:lnTo>
                <a:lnTo>
                  <a:pt x="2237" y="1299"/>
                </a:lnTo>
                <a:lnTo>
                  <a:pt x="2218" y="1302"/>
                </a:lnTo>
                <a:lnTo>
                  <a:pt x="2215" y="1283"/>
                </a:lnTo>
                <a:lnTo>
                  <a:pt x="2208" y="1283"/>
                </a:lnTo>
                <a:lnTo>
                  <a:pt x="2208" y="1321"/>
                </a:lnTo>
                <a:lnTo>
                  <a:pt x="2199" y="1339"/>
                </a:lnTo>
                <a:lnTo>
                  <a:pt x="2197" y="1360"/>
                </a:lnTo>
                <a:lnTo>
                  <a:pt x="2201" y="1383"/>
                </a:lnTo>
                <a:lnTo>
                  <a:pt x="2204" y="1404"/>
                </a:lnTo>
                <a:lnTo>
                  <a:pt x="2211" y="1424"/>
                </a:lnTo>
                <a:lnTo>
                  <a:pt x="2215" y="1440"/>
                </a:lnTo>
                <a:lnTo>
                  <a:pt x="2215" y="1454"/>
                </a:lnTo>
                <a:lnTo>
                  <a:pt x="2211" y="1466"/>
                </a:lnTo>
                <a:lnTo>
                  <a:pt x="2206" y="1477"/>
                </a:lnTo>
                <a:lnTo>
                  <a:pt x="2203" y="1486"/>
                </a:lnTo>
                <a:lnTo>
                  <a:pt x="2208" y="1552"/>
                </a:lnTo>
                <a:lnTo>
                  <a:pt x="2196" y="1557"/>
                </a:lnTo>
                <a:lnTo>
                  <a:pt x="2187" y="1564"/>
                </a:lnTo>
                <a:lnTo>
                  <a:pt x="2182" y="1573"/>
                </a:lnTo>
                <a:lnTo>
                  <a:pt x="2180" y="1590"/>
                </a:lnTo>
                <a:lnTo>
                  <a:pt x="2189" y="1606"/>
                </a:lnTo>
                <a:lnTo>
                  <a:pt x="2192" y="1625"/>
                </a:lnTo>
                <a:lnTo>
                  <a:pt x="2180" y="1637"/>
                </a:lnTo>
                <a:lnTo>
                  <a:pt x="2176" y="1650"/>
                </a:lnTo>
                <a:lnTo>
                  <a:pt x="2171" y="1662"/>
                </a:lnTo>
                <a:lnTo>
                  <a:pt x="2164" y="1678"/>
                </a:lnTo>
                <a:lnTo>
                  <a:pt x="2157" y="1688"/>
                </a:lnTo>
                <a:lnTo>
                  <a:pt x="2152" y="1695"/>
                </a:lnTo>
                <a:lnTo>
                  <a:pt x="2145" y="1700"/>
                </a:lnTo>
                <a:lnTo>
                  <a:pt x="2141" y="1704"/>
                </a:lnTo>
                <a:lnTo>
                  <a:pt x="2138" y="1709"/>
                </a:lnTo>
                <a:lnTo>
                  <a:pt x="2136" y="1719"/>
                </a:lnTo>
                <a:lnTo>
                  <a:pt x="2136" y="1733"/>
                </a:lnTo>
                <a:lnTo>
                  <a:pt x="2138" y="1754"/>
                </a:lnTo>
                <a:lnTo>
                  <a:pt x="2112" y="1768"/>
                </a:lnTo>
                <a:lnTo>
                  <a:pt x="2087" y="1782"/>
                </a:lnTo>
                <a:lnTo>
                  <a:pt x="2091" y="1786"/>
                </a:lnTo>
                <a:lnTo>
                  <a:pt x="2093" y="1789"/>
                </a:lnTo>
                <a:lnTo>
                  <a:pt x="2093" y="1791"/>
                </a:lnTo>
                <a:lnTo>
                  <a:pt x="2093" y="1795"/>
                </a:lnTo>
                <a:lnTo>
                  <a:pt x="2093" y="1796"/>
                </a:lnTo>
                <a:lnTo>
                  <a:pt x="2075" y="1805"/>
                </a:lnTo>
                <a:lnTo>
                  <a:pt x="2058" y="1803"/>
                </a:lnTo>
                <a:lnTo>
                  <a:pt x="2040" y="1800"/>
                </a:lnTo>
                <a:lnTo>
                  <a:pt x="2026" y="1793"/>
                </a:lnTo>
                <a:lnTo>
                  <a:pt x="2018" y="1800"/>
                </a:lnTo>
                <a:lnTo>
                  <a:pt x="2004" y="1803"/>
                </a:lnTo>
                <a:lnTo>
                  <a:pt x="1988" y="1805"/>
                </a:lnTo>
                <a:lnTo>
                  <a:pt x="1972" y="1807"/>
                </a:lnTo>
                <a:lnTo>
                  <a:pt x="1958" y="1808"/>
                </a:lnTo>
                <a:lnTo>
                  <a:pt x="1955" y="1815"/>
                </a:lnTo>
                <a:lnTo>
                  <a:pt x="1948" y="1824"/>
                </a:lnTo>
                <a:lnTo>
                  <a:pt x="1939" y="1835"/>
                </a:lnTo>
                <a:lnTo>
                  <a:pt x="1930" y="1842"/>
                </a:lnTo>
                <a:lnTo>
                  <a:pt x="1923" y="1847"/>
                </a:lnTo>
                <a:lnTo>
                  <a:pt x="1892" y="1843"/>
                </a:lnTo>
                <a:lnTo>
                  <a:pt x="1881" y="1849"/>
                </a:lnTo>
                <a:lnTo>
                  <a:pt x="1867" y="1857"/>
                </a:lnTo>
                <a:lnTo>
                  <a:pt x="1850" y="1870"/>
                </a:lnTo>
                <a:lnTo>
                  <a:pt x="1833" y="1882"/>
                </a:lnTo>
                <a:lnTo>
                  <a:pt x="1820" y="1892"/>
                </a:lnTo>
                <a:lnTo>
                  <a:pt x="1812" y="1901"/>
                </a:lnTo>
                <a:lnTo>
                  <a:pt x="1808" y="1901"/>
                </a:lnTo>
                <a:lnTo>
                  <a:pt x="1805" y="1924"/>
                </a:lnTo>
                <a:lnTo>
                  <a:pt x="1801" y="1925"/>
                </a:lnTo>
                <a:lnTo>
                  <a:pt x="1798" y="1927"/>
                </a:lnTo>
                <a:lnTo>
                  <a:pt x="1796" y="1925"/>
                </a:lnTo>
                <a:lnTo>
                  <a:pt x="1794" y="1925"/>
                </a:lnTo>
                <a:lnTo>
                  <a:pt x="1792" y="1924"/>
                </a:lnTo>
                <a:lnTo>
                  <a:pt x="1789" y="1924"/>
                </a:lnTo>
                <a:lnTo>
                  <a:pt x="1787" y="1924"/>
                </a:lnTo>
                <a:lnTo>
                  <a:pt x="1784" y="1927"/>
                </a:lnTo>
                <a:lnTo>
                  <a:pt x="1780" y="1931"/>
                </a:lnTo>
                <a:lnTo>
                  <a:pt x="1785" y="1946"/>
                </a:lnTo>
                <a:lnTo>
                  <a:pt x="1784" y="1964"/>
                </a:lnTo>
                <a:lnTo>
                  <a:pt x="1780" y="1980"/>
                </a:lnTo>
                <a:lnTo>
                  <a:pt x="1780" y="1997"/>
                </a:lnTo>
                <a:lnTo>
                  <a:pt x="1784" y="2000"/>
                </a:lnTo>
                <a:lnTo>
                  <a:pt x="1787" y="2006"/>
                </a:lnTo>
                <a:lnTo>
                  <a:pt x="1791" y="2009"/>
                </a:lnTo>
                <a:lnTo>
                  <a:pt x="1794" y="2013"/>
                </a:lnTo>
                <a:lnTo>
                  <a:pt x="1798" y="2016"/>
                </a:lnTo>
                <a:lnTo>
                  <a:pt x="1799" y="2020"/>
                </a:lnTo>
                <a:lnTo>
                  <a:pt x="1792" y="2089"/>
                </a:lnTo>
                <a:lnTo>
                  <a:pt x="1773" y="2105"/>
                </a:lnTo>
                <a:lnTo>
                  <a:pt x="1757" y="2124"/>
                </a:lnTo>
                <a:lnTo>
                  <a:pt x="1747" y="2147"/>
                </a:lnTo>
                <a:lnTo>
                  <a:pt x="1738" y="2172"/>
                </a:lnTo>
                <a:lnTo>
                  <a:pt x="1728" y="2196"/>
                </a:lnTo>
                <a:lnTo>
                  <a:pt x="1716" y="2220"/>
                </a:lnTo>
                <a:lnTo>
                  <a:pt x="1707" y="2231"/>
                </a:lnTo>
                <a:lnTo>
                  <a:pt x="1695" y="2240"/>
                </a:lnTo>
                <a:lnTo>
                  <a:pt x="1684" y="2250"/>
                </a:lnTo>
                <a:lnTo>
                  <a:pt x="1681" y="2250"/>
                </a:lnTo>
                <a:lnTo>
                  <a:pt x="1681" y="2240"/>
                </a:lnTo>
                <a:lnTo>
                  <a:pt x="1698" y="2222"/>
                </a:lnTo>
                <a:lnTo>
                  <a:pt x="1712" y="2199"/>
                </a:lnTo>
                <a:lnTo>
                  <a:pt x="1719" y="2173"/>
                </a:lnTo>
                <a:lnTo>
                  <a:pt x="1716" y="2173"/>
                </a:lnTo>
                <a:lnTo>
                  <a:pt x="1716" y="2170"/>
                </a:lnTo>
                <a:lnTo>
                  <a:pt x="1709" y="2172"/>
                </a:lnTo>
                <a:lnTo>
                  <a:pt x="1700" y="2173"/>
                </a:lnTo>
                <a:lnTo>
                  <a:pt x="1689" y="2173"/>
                </a:lnTo>
                <a:lnTo>
                  <a:pt x="1688" y="2194"/>
                </a:lnTo>
                <a:lnTo>
                  <a:pt x="1682" y="2206"/>
                </a:lnTo>
                <a:lnTo>
                  <a:pt x="1677" y="2213"/>
                </a:lnTo>
                <a:lnTo>
                  <a:pt x="1670" y="2219"/>
                </a:lnTo>
                <a:lnTo>
                  <a:pt x="1663" y="2222"/>
                </a:lnTo>
                <a:lnTo>
                  <a:pt x="1658" y="2231"/>
                </a:lnTo>
                <a:lnTo>
                  <a:pt x="1655" y="2245"/>
                </a:lnTo>
                <a:lnTo>
                  <a:pt x="1655" y="2262"/>
                </a:lnTo>
                <a:lnTo>
                  <a:pt x="1658" y="2280"/>
                </a:lnTo>
                <a:lnTo>
                  <a:pt x="1658" y="2295"/>
                </a:lnTo>
                <a:lnTo>
                  <a:pt x="1655" y="2308"/>
                </a:lnTo>
                <a:lnTo>
                  <a:pt x="1649" y="2322"/>
                </a:lnTo>
                <a:lnTo>
                  <a:pt x="1642" y="2329"/>
                </a:lnTo>
                <a:lnTo>
                  <a:pt x="1635" y="2332"/>
                </a:lnTo>
                <a:lnTo>
                  <a:pt x="1628" y="2336"/>
                </a:lnTo>
                <a:lnTo>
                  <a:pt x="1620" y="2343"/>
                </a:lnTo>
                <a:lnTo>
                  <a:pt x="1620" y="2343"/>
                </a:lnTo>
                <a:lnTo>
                  <a:pt x="1621" y="2346"/>
                </a:lnTo>
                <a:lnTo>
                  <a:pt x="1623" y="2351"/>
                </a:lnTo>
                <a:lnTo>
                  <a:pt x="1623" y="2357"/>
                </a:lnTo>
                <a:lnTo>
                  <a:pt x="1623" y="2362"/>
                </a:lnTo>
                <a:lnTo>
                  <a:pt x="1625" y="2365"/>
                </a:lnTo>
                <a:lnTo>
                  <a:pt x="1623" y="2369"/>
                </a:lnTo>
                <a:lnTo>
                  <a:pt x="1621" y="2374"/>
                </a:lnTo>
                <a:lnTo>
                  <a:pt x="1618" y="2379"/>
                </a:lnTo>
                <a:lnTo>
                  <a:pt x="1614" y="2384"/>
                </a:lnTo>
                <a:lnTo>
                  <a:pt x="1609" y="2390"/>
                </a:lnTo>
                <a:lnTo>
                  <a:pt x="1606" y="2393"/>
                </a:lnTo>
                <a:lnTo>
                  <a:pt x="1600" y="2397"/>
                </a:lnTo>
                <a:lnTo>
                  <a:pt x="1579" y="2409"/>
                </a:lnTo>
                <a:lnTo>
                  <a:pt x="1555" y="2414"/>
                </a:lnTo>
                <a:lnTo>
                  <a:pt x="1529" y="2414"/>
                </a:lnTo>
                <a:lnTo>
                  <a:pt x="1501" y="2409"/>
                </a:lnTo>
                <a:lnTo>
                  <a:pt x="1471" y="2402"/>
                </a:lnTo>
                <a:lnTo>
                  <a:pt x="1442" y="2393"/>
                </a:lnTo>
                <a:lnTo>
                  <a:pt x="1415" y="2386"/>
                </a:lnTo>
                <a:lnTo>
                  <a:pt x="1389" y="2381"/>
                </a:lnTo>
                <a:lnTo>
                  <a:pt x="1389" y="2384"/>
                </a:lnTo>
                <a:lnTo>
                  <a:pt x="1393" y="2384"/>
                </a:lnTo>
                <a:lnTo>
                  <a:pt x="1393" y="2388"/>
                </a:lnTo>
                <a:lnTo>
                  <a:pt x="1410" y="2393"/>
                </a:lnTo>
                <a:lnTo>
                  <a:pt x="1426" y="2400"/>
                </a:lnTo>
                <a:lnTo>
                  <a:pt x="1442" y="2407"/>
                </a:lnTo>
                <a:lnTo>
                  <a:pt x="1454" y="2418"/>
                </a:lnTo>
                <a:lnTo>
                  <a:pt x="1463" y="2432"/>
                </a:lnTo>
                <a:lnTo>
                  <a:pt x="1464" y="2435"/>
                </a:lnTo>
                <a:lnTo>
                  <a:pt x="1464" y="2440"/>
                </a:lnTo>
                <a:lnTo>
                  <a:pt x="1464" y="2444"/>
                </a:lnTo>
                <a:lnTo>
                  <a:pt x="1463" y="2451"/>
                </a:lnTo>
                <a:lnTo>
                  <a:pt x="1463" y="2458"/>
                </a:lnTo>
                <a:lnTo>
                  <a:pt x="1475" y="2463"/>
                </a:lnTo>
                <a:lnTo>
                  <a:pt x="1489" y="2472"/>
                </a:lnTo>
                <a:lnTo>
                  <a:pt x="1501" y="2482"/>
                </a:lnTo>
                <a:lnTo>
                  <a:pt x="1508" y="2493"/>
                </a:lnTo>
                <a:lnTo>
                  <a:pt x="1503" y="2510"/>
                </a:lnTo>
                <a:lnTo>
                  <a:pt x="1496" y="2533"/>
                </a:lnTo>
                <a:lnTo>
                  <a:pt x="1489" y="2556"/>
                </a:lnTo>
                <a:lnTo>
                  <a:pt x="1478" y="2576"/>
                </a:lnTo>
                <a:lnTo>
                  <a:pt x="1461" y="2589"/>
                </a:lnTo>
                <a:lnTo>
                  <a:pt x="1436" y="2599"/>
                </a:lnTo>
                <a:lnTo>
                  <a:pt x="1407" y="2608"/>
                </a:lnTo>
                <a:lnTo>
                  <a:pt x="1373" y="2613"/>
                </a:lnTo>
                <a:lnTo>
                  <a:pt x="1339" y="2615"/>
                </a:lnTo>
                <a:lnTo>
                  <a:pt x="1305" y="2615"/>
                </a:lnTo>
                <a:lnTo>
                  <a:pt x="1274" y="2611"/>
                </a:lnTo>
                <a:lnTo>
                  <a:pt x="1274" y="2618"/>
                </a:lnTo>
                <a:lnTo>
                  <a:pt x="1279" y="2622"/>
                </a:lnTo>
                <a:lnTo>
                  <a:pt x="1284" y="2624"/>
                </a:lnTo>
                <a:lnTo>
                  <a:pt x="1288" y="2625"/>
                </a:lnTo>
                <a:lnTo>
                  <a:pt x="1290" y="2629"/>
                </a:lnTo>
                <a:lnTo>
                  <a:pt x="1291" y="2634"/>
                </a:lnTo>
                <a:lnTo>
                  <a:pt x="1293" y="2643"/>
                </a:lnTo>
                <a:lnTo>
                  <a:pt x="1295" y="2650"/>
                </a:lnTo>
                <a:lnTo>
                  <a:pt x="1293" y="2657"/>
                </a:lnTo>
                <a:lnTo>
                  <a:pt x="1290" y="2664"/>
                </a:lnTo>
                <a:lnTo>
                  <a:pt x="1288" y="2671"/>
                </a:lnTo>
                <a:lnTo>
                  <a:pt x="1290" y="2679"/>
                </a:lnTo>
                <a:lnTo>
                  <a:pt x="1293" y="2686"/>
                </a:lnTo>
                <a:lnTo>
                  <a:pt x="1298" y="2692"/>
                </a:lnTo>
                <a:lnTo>
                  <a:pt x="1302" y="2699"/>
                </a:lnTo>
                <a:lnTo>
                  <a:pt x="1305" y="2711"/>
                </a:lnTo>
                <a:lnTo>
                  <a:pt x="1288" y="2718"/>
                </a:lnTo>
                <a:lnTo>
                  <a:pt x="1271" y="2723"/>
                </a:lnTo>
                <a:lnTo>
                  <a:pt x="1250" y="2727"/>
                </a:lnTo>
                <a:lnTo>
                  <a:pt x="1223" y="2727"/>
                </a:lnTo>
                <a:lnTo>
                  <a:pt x="1215" y="2720"/>
                </a:lnTo>
                <a:lnTo>
                  <a:pt x="1202" y="2714"/>
                </a:lnTo>
                <a:lnTo>
                  <a:pt x="1187" y="2711"/>
                </a:lnTo>
                <a:lnTo>
                  <a:pt x="1175" y="2707"/>
                </a:lnTo>
                <a:lnTo>
                  <a:pt x="1175" y="2714"/>
                </a:lnTo>
                <a:lnTo>
                  <a:pt x="1187" y="2730"/>
                </a:lnTo>
                <a:lnTo>
                  <a:pt x="1197" y="2749"/>
                </a:lnTo>
                <a:lnTo>
                  <a:pt x="1197" y="2765"/>
                </a:lnTo>
                <a:lnTo>
                  <a:pt x="1201" y="2768"/>
                </a:lnTo>
                <a:lnTo>
                  <a:pt x="1204" y="2770"/>
                </a:lnTo>
                <a:lnTo>
                  <a:pt x="1208" y="2772"/>
                </a:lnTo>
                <a:lnTo>
                  <a:pt x="1211" y="2772"/>
                </a:lnTo>
                <a:lnTo>
                  <a:pt x="1213" y="2772"/>
                </a:lnTo>
                <a:lnTo>
                  <a:pt x="1216" y="2772"/>
                </a:lnTo>
                <a:lnTo>
                  <a:pt x="1218" y="2774"/>
                </a:lnTo>
                <a:lnTo>
                  <a:pt x="1220" y="2777"/>
                </a:lnTo>
                <a:lnTo>
                  <a:pt x="1223" y="2781"/>
                </a:lnTo>
                <a:lnTo>
                  <a:pt x="1223" y="2788"/>
                </a:lnTo>
                <a:lnTo>
                  <a:pt x="1222" y="2791"/>
                </a:lnTo>
                <a:lnTo>
                  <a:pt x="1222" y="2793"/>
                </a:lnTo>
                <a:lnTo>
                  <a:pt x="1222" y="2795"/>
                </a:lnTo>
                <a:lnTo>
                  <a:pt x="1222" y="2796"/>
                </a:lnTo>
                <a:lnTo>
                  <a:pt x="1223" y="2800"/>
                </a:lnTo>
                <a:lnTo>
                  <a:pt x="1223" y="2803"/>
                </a:lnTo>
                <a:lnTo>
                  <a:pt x="1236" y="2803"/>
                </a:lnTo>
                <a:lnTo>
                  <a:pt x="1234" y="2817"/>
                </a:lnTo>
                <a:lnTo>
                  <a:pt x="1229" y="2826"/>
                </a:lnTo>
                <a:lnTo>
                  <a:pt x="1223" y="2833"/>
                </a:lnTo>
                <a:lnTo>
                  <a:pt x="1220" y="2842"/>
                </a:lnTo>
                <a:lnTo>
                  <a:pt x="1222" y="2849"/>
                </a:lnTo>
                <a:lnTo>
                  <a:pt x="1227" y="2857"/>
                </a:lnTo>
                <a:lnTo>
                  <a:pt x="1232" y="2864"/>
                </a:lnTo>
                <a:lnTo>
                  <a:pt x="1236" y="2871"/>
                </a:lnTo>
                <a:lnTo>
                  <a:pt x="1236" y="2878"/>
                </a:lnTo>
                <a:lnTo>
                  <a:pt x="1236" y="2882"/>
                </a:lnTo>
                <a:lnTo>
                  <a:pt x="1234" y="2885"/>
                </a:lnTo>
                <a:lnTo>
                  <a:pt x="1232" y="2889"/>
                </a:lnTo>
                <a:lnTo>
                  <a:pt x="1230" y="2891"/>
                </a:lnTo>
                <a:lnTo>
                  <a:pt x="1229" y="2894"/>
                </a:lnTo>
                <a:lnTo>
                  <a:pt x="1229" y="2896"/>
                </a:lnTo>
                <a:lnTo>
                  <a:pt x="1229" y="2899"/>
                </a:lnTo>
                <a:lnTo>
                  <a:pt x="1229" y="2901"/>
                </a:lnTo>
                <a:lnTo>
                  <a:pt x="1230" y="2905"/>
                </a:lnTo>
                <a:lnTo>
                  <a:pt x="1232" y="2906"/>
                </a:lnTo>
                <a:lnTo>
                  <a:pt x="1234" y="2910"/>
                </a:lnTo>
                <a:lnTo>
                  <a:pt x="1236" y="2915"/>
                </a:lnTo>
                <a:lnTo>
                  <a:pt x="1202" y="2924"/>
                </a:lnTo>
                <a:lnTo>
                  <a:pt x="1175" y="2938"/>
                </a:lnTo>
                <a:lnTo>
                  <a:pt x="1173" y="2943"/>
                </a:lnTo>
                <a:lnTo>
                  <a:pt x="1171" y="2947"/>
                </a:lnTo>
                <a:lnTo>
                  <a:pt x="1169" y="2952"/>
                </a:lnTo>
                <a:lnTo>
                  <a:pt x="1168" y="2955"/>
                </a:lnTo>
                <a:lnTo>
                  <a:pt x="1166" y="2959"/>
                </a:lnTo>
                <a:lnTo>
                  <a:pt x="1166" y="2960"/>
                </a:lnTo>
                <a:lnTo>
                  <a:pt x="1176" y="2978"/>
                </a:lnTo>
                <a:lnTo>
                  <a:pt x="1190" y="2990"/>
                </a:lnTo>
                <a:lnTo>
                  <a:pt x="1209" y="2999"/>
                </a:lnTo>
                <a:lnTo>
                  <a:pt x="1232" y="3006"/>
                </a:lnTo>
                <a:lnTo>
                  <a:pt x="1255" y="3011"/>
                </a:lnTo>
                <a:lnTo>
                  <a:pt x="1277" y="3015"/>
                </a:lnTo>
                <a:lnTo>
                  <a:pt x="1286" y="3069"/>
                </a:lnTo>
                <a:lnTo>
                  <a:pt x="1271" y="3077"/>
                </a:lnTo>
                <a:lnTo>
                  <a:pt x="1255" y="3091"/>
                </a:lnTo>
                <a:lnTo>
                  <a:pt x="1243" y="3107"/>
                </a:lnTo>
                <a:lnTo>
                  <a:pt x="1236" y="3126"/>
                </a:lnTo>
                <a:lnTo>
                  <a:pt x="1241" y="3137"/>
                </a:lnTo>
                <a:lnTo>
                  <a:pt x="1243" y="3151"/>
                </a:lnTo>
                <a:lnTo>
                  <a:pt x="1243" y="3168"/>
                </a:lnTo>
                <a:lnTo>
                  <a:pt x="1229" y="3172"/>
                </a:lnTo>
                <a:lnTo>
                  <a:pt x="1218" y="3175"/>
                </a:lnTo>
                <a:lnTo>
                  <a:pt x="1204" y="3180"/>
                </a:lnTo>
                <a:lnTo>
                  <a:pt x="1204" y="3194"/>
                </a:lnTo>
                <a:lnTo>
                  <a:pt x="1213" y="3201"/>
                </a:lnTo>
                <a:lnTo>
                  <a:pt x="1223" y="3212"/>
                </a:lnTo>
                <a:lnTo>
                  <a:pt x="1234" y="3226"/>
                </a:lnTo>
                <a:lnTo>
                  <a:pt x="1246" y="3240"/>
                </a:lnTo>
                <a:lnTo>
                  <a:pt x="1255" y="3252"/>
                </a:lnTo>
                <a:lnTo>
                  <a:pt x="1258" y="3261"/>
                </a:lnTo>
                <a:lnTo>
                  <a:pt x="1253" y="3262"/>
                </a:lnTo>
                <a:lnTo>
                  <a:pt x="1250" y="3262"/>
                </a:lnTo>
                <a:lnTo>
                  <a:pt x="1243" y="3264"/>
                </a:lnTo>
                <a:lnTo>
                  <a:pt x="1236" y="3264"/>
                </a:lnTo>
                <a:lnTo>
                  <a:pt x="1234" y="3275"/>
                </a:lnTo>
                <a:lnTo>
                  <a:pt x="1230" y="3285"/>
                </a:lnTo>
                <a:lnTo>
                  <a:pt x="1229" y="3296"/>
                </a:lnTo>
                <a:lnTo>
                  <a:pt x="1222" y="3297"/>
                </a:lnTo>
                <a:lnTo>
                  <a:pt x="1215" y="3303"/>
                </a:lnTo>
                <a:lnTo>
                  <a:pt x="1209" y="3306"/>
                </a:lnTo>
                <a:lnTo>
                  <a:pt x="1204" y="3304"/>
                </a:lnTo>
                <a:lnTo>
                  <a:pt x="1201" y="3303"/>
                </a:lnTo>
                <a:lnTo>
                  <a:pt x="1199" y="3299"/>
                </a:lnTo>
                <a:lnTo>
                  <a:pt x="1197" y="3297"/>
                </a:lnTo>
                <a:lnTo>
                  <a:pt x="1194" y="3296"/>
                </a:lnTo>
                <a:lnTo>
                  <a:pt x="1194" y="3315"/>
                </a:lnTo>
                <a:lnTo>
                  <a:pt x="1202" y="3325"/>
                </a:lnTo>
                <a:lnTo>
                  <a:pt x="1208" y="3341"/>
                </a:lnTo>
                <a:lnTo>
                  <a:pt x="1209" y="3360"/>
                </a:lnTo>
                <a:lnTo>
                  <a:pt x="1188" y="3365"/>
                </a:lnTo>
                <a:lnTo>
                  <a:pt x="1171" y="3371"/>
                </a:lnTo>
                <a:lnTo>
                  <a:pt x="1152" y="3376"/>
                </a:lnTo>
                <a:lnTo>
                  <a:pt x="1152" y="3367"/>
                </a:lnTo>
                <a:lnTo>
                  <a:pt x="1150" y="3365"/>
                </a:lnTo>
                <a:lnTo>
                  <a:pt x="1148" y="3364"/>
                </a:lnTo>
                <a:lnTo>
                  <a:pt x="1148" y="3362"/>
                </a:lnTo>
                <a:lnTo>
                  <a:pt x="1148" y="3360"/>
                </a:lnTo>
                <a:lnTo>
                  <a:pt x="1147" y="3357"/>
                </a:lnTo>
                <a:lnTo>
                  <a:pt x="1134" y="3357"/>
                </a:lnTo>
                <a:lnTo>
                  <a:pt x="1126" y="3355"/>
                </a:lnTo>
                <a:lnTo>
                  <a:pt x="1117" y="3357"/>
                </a:lnTo>
                <a:lnTo>
                  <a:pt x="1105" y="3357"/>
                </a:lnTo>
                <a:lnTo>
                  <a:pt x="1099" y="3341"/>
                </a:lnTo>
                <a:lnTo>
                  <a:pt x="1091" y="3331"/>
                </a:lnTo>
                <a:lnTo>
                  <a:pt x="1080" y="3322"/>
                </a:lnTo>
                <a:lnTo>
                  <a:pt x="1063" y="3318"/>
                </a:lnTo>
                <a:lnTo>
                  <a:pt x="1063" y="3311"/>
                </a:lnTo>
                <a:lnTo>
                  <a:pt x="1063" y="3308"/>
                </a:lnTo>
                <a:lnTo>
                  <a:pt x="1065" y="3304"/>
                </a:lnTo>
                <a:lnTo>
                  <a:pt x="1065" y="3301"/>
                </a:lnTo>
                <a:lnTo>
                  <a:pt x="1063" y="3299"/>
                </a:lnTo>
                <a:lnTo>
                  <a:pt x="1058" y="3296"/>
                </a:lnTo>
                <a:lnTo>
                  <a:pt x="1052" y="3296"/>
                </a:lnTo>
                <a:lnTo>
                  <a:pt x="1049" y="3294"/>
                </a:lnTo>
                <a:lnTo>
                  <a:pt x="1044" y="3294"/>
                </a:lnTo>
                <a:lnTo>
                  <a:pt x="1040" y="3290"/>
                </a:lnTo>
                <a:lnTo>
                  <a:pt x="1037" y="3287"/>
                </a:lnTo>
                <a:lnTo>
                  <a:pt x="1033" y="3283"/>
                </a:lnTo>
                <a:lnTo>
                  <a:pt x="1033" y="3280"/>
                </a:lnTo>
                <a:lnTo>
                  <a:pt x="1033" y="3278"/>
                </a:lnTo>
                <a:lnTo>
                  <a:pt x="1033" y="3275"/>
                </a:lnTo>
                <a:lnTo>
                  <a:pt x="1033" y="3273"/>
                </a:lnTo>
                <a:lnTo>
                  <a:pt x="1033" y="3271"/>
                </a:lnTo>
                <a:lnTo>
                  <a:pt x="1031" y="3269"/>
                </a:lnTo>
                <a:lnTo>
                  <a:pt x="1028" y="3268"/>
                </a:lnTo>
                <a:lnTo>
                  <a:pt x="1024" y="3269"/>
                </a:lnTo>
                <a:lnTo>
                  <a:pt x="1019" y="3269"/>
                </a:lnTo>
                <a:lnTo>
                  <a:pt x="1016" y="3269"/>
                </a:lnTo>
                <a:lnTo>
                  <a:pt x="1012" y="3268"/>
                </a:lnTo>
                <a:lnTo>
                  <a:pt x="1007" y="3266"/>
                </a:lnTo>
                <a:lnTo>
                  <a:pt x="1002" y="3264"/>
                </a:lnTo>
                <a:lnTo>
                  <a:pt x="1002" y="3252"/>
                </a:lnTo>
                <a:lnTo>
                  <a:pt x="989" y="3252"/>
                </a:lnTo>
                <a:lnTo>
                  <a:pt x="991" y="3240"/>
                </a:lnTo>
                <a:lnTo>
                  <a:pt x="995" y="3233"/>
                </a:lnTo>
                <a:lnTo>
                  <a:pt x="1000" y="3226"/>
                </a:lnTo>
                <a:lnTo>
                  <a:pt x="1005" y="3217"/>
                </a:lnTo>
                <a:lnTo>
                  <a:pt x="986" y="3217"/>
                </a:lnTo>
                <a:lnTo>
                  <a:pt x="986" y="3214"/>
                </a:lnTo>
                <a:lnTo>
                  <a:pt x="983" y="3214"/>
                </a:lnTo>
                <a:lnTo>
                  <a:pt x="983" y="3219"/>
                </a:lnTo>
                <a:lnTo>
                  <a:pt x="981" y="3222"/>
                </a:lnTo>
                <a:lnTo>
                  <a:pt x="981" y="3224"/>
                </a:lnTo>
                <a:lnTo>
                  <a:pt x="981" y="3226"/>
                </a:lnTo>
                <a:lnTo>
                  <a:pt x="979" y="3226"/>
                </a:lnTo>
                <a:lnTo>
                  <a:pt x="977" y="3228"/>
                </a:lnTo>
                <a:lnTo>
                  <a:pt x="974" y="3229"/>
                </a:lnTo>
                <a:lnTo>
                  <a:pt x="962" y="3236"/>
                </a:lnTo>
                <a:lnTo>
                  <a:pt x="944" y="3241"/>
                </a:lnTo>
                <a:lnTo>
                  <a:pt x="948" y="3207"/>
                </a:lnTo>
                <a:lnTo>
                  <a:pt x="944" y="3198"/>
                </a:lnTo>
                <a:lnTo>
                  <a:pt x="941" y="3194"/>
                </a:lnTo>
                <a:lnTo>
                  <a:pt x="939" y="3193"/>
                </a:lnTo>
                <a:lnTo>
                  <a:pt x="939" y="3189"/>
                </a:lnTo>
                <a:lnTo>
                  <a:pt x="941" y="3184"/>
                </a:lnTo>
                <a:lnTo>
                  <a:pt x="944" y="3172"/>
                </a:lnTo>
                <a:lnTo>
                  <a:pt x="937" y="3168"/>
                </a:lnTo>
                <a:lnTo>
                  <a:pt x="932" y="3165"/>
                </a:lnTo>
                <a:lnTo>
                  <a:pt x="927" y="3159"/>
                </a:lnTo>
                <a:lnTo>
                  <a:pt x="921" y="3156"/>
                </a:lnTo>
                <a:lnTo>
                  <a:pt x="916" y="3152"/>
                </a:lnTo>
                <a:lnTo>
                  <a:pt x="883" y="3149"/>
                </a:lnTo>
                <a:lnTo>
                  <a:pt x="883" y="3140"/>
                </a:lnTo>
                <a:lnTo>
                  <a:pt x="878" y="3132"/>
                </a:lnTo>
                <a:lnTo>
                  <a:pt x="876" y="3123"/>
                </a:lnTo>
                <a:lnTo>
                  <a:pt x="880" y="3114"/>
                </a:lnTo>
                <a:lnTo>
                  <a:pt x="883" y="3105"/>
                </a:lnTo>
                <a:lnTo>
                  <a:pt x="887" y="3095"/>
                </a:lnTo>
                <a:lnTo>
                  <a:pt x="855" y="3098"/>
                </a:lnTo>
                <a:lnTo>
                  <a:pt x="852" y="3088"/>
                </a:lnTo>
                <a:lnTo>
                  <a:pt x="845" y="3072"/>
                </a:lnTo>
                <a:lnTo>
                  <a:pt x="845" y="3055"/>
                </a:lnTo>
                <a:lnTo>
                  <a:pt x="848" y="3037"/>
                </a:lnTo>
                <a:lnTo>
                  <a:pt x="853" y="3039"/>
                </a:lnTo>
                <a:lnTo>
                  <a:pt x="859" y="3039"/>
                </a:lnTo>
                <a:lnTo>
                  <a:pt x="862" y="3041"/>
                </a:lnTo>
                <a:lnTo>
                  <a:pt x="866" y="3043"/>
                </a:lnTo>
                <a:lnTo>
                  <a:pt x="871" y="3046"/>
                </a:lnTo>
                <a:lnTo>
                  <a:pt x="871" y="3022"/>
                </a:lnTo>
                <a:lnTo>
                  <a:pt x="867" y="3020"/>
                </a:lnTo>
                <a:lnTo>
                  <a:pt x="866" y="3016"/>
                </a:lnTo>
                <a:lnTo>
                  <a:pt x="862" y="3015"/>
                </a:lnTo>
                <a:lnTo>
                  <a:pt x="860" y="3013"/>
                </a:lnTo>
                <a:lnTo>
                  <a:pt x="855" y="3011"/>
                </a:lnTo>
                <a:lnTo>
                  <a:pt x="850" y="3008"/>
                </a:lnTo>
                <a:lnTo>
                  <a:pt x="843" y="3004"/>
                </a:lnTo>
                <a:lnTo>
                  <a:pt x="836" y="3002"/>
                </a:lnTo>
                <a:lnTo>
                  <a:pt x="829" y="2999"/>
                </a:lnTo>
                <a:lnTo>
                  <a:pt x="824" y="3008"/>
                </a:lnTo>
                <a:lnTo>
                  <a:pt x="817" y="3009"/>
                </a:lnTo>
                <a:lnTo>
                  <a:pt x="810" y="3009"/>
                </a:lnTo>
                <a:lnTo>
                  <a:pt x="797" y="3006"/>
                </a:lnTo>
                <a:lnTo>
                  <a:pt x="797" y="2983"/>
                </a:lnTo>
                <a:lnTo>
                  <a:pt x="803" y="2981"/>
                </a:lnTo>
                <a:lnTo>
                  <a:pt x="808" y="2978"/>
                </a:lnTo>
                <a:lnTo>
                  <a:pt x="811" y="2974"/>
                </a:lnTo>
                <a:lnTo>
                  <a:pt x="815" y="2971"/>
                </a:lnTo>
                <a:lnTo>
                  <a:pt x="817" y="2964"/>
                </a:lnTo>
                <a:lnTo>
                  <a:pt x="813" y="2953"/>
                </a:lnTo>
                <a:lnTo>
                  <a:pt x="815" y="2941"/>
                </a:lnTo>
                <a:lnTo>
                  <a:pt x="818" y="2926"/>
                </a:lnTo>
                <a:lnTo>
                  <a:pt x="820" y="2906"/>
                </a:lnTo>
                <a:lnTo>
                  <a:pt x="815" y="2906"/>
                </a:lnTo>
                <a:lnTo>
                  <a:pt x="808" y="2905"/>
                </a:lnTo>
                <a:lnTo>
                  <a:pt x="804" y="2903"/>
                </a:lnTo>
                <a:lnTo>
                  <a:pt x="801" y="2899"/>
                </a:lnTo>
                <a:lnTo>
                  <a:pt x="797" y="2896"/>
                </a:lnTo>
                <a:lnTo>
                  <a:pt x="796" y="2891"/>
                </a:lnTo>
                <a:lnTo>
                  <a:pt x="794" y="2884"/>
                </a:lnTo>
                <a:lnTo>
                  <a:pt x="797" y="2882"/>
                </a:lnTo>
                <a:lnTo>
                  <a:pt x="801" y="2880"/>
                </a:lnTo>
                <a:lnTo>
                  <a:pt x="803" y="2880"/>
                </a:lnTo>
                <a:lnTo>
                  <a:pt x="804" y="2878"/>
                </a:lnTo>
                <a:lnTo>
                  <a:pt x="808" y="2877"/>
                </a:lnTo>
                <a:lnTo>
                  <a:pt x="813" y="2877"/>
                </a:lnTo>
                <a:lnTo>
                  <a:pt x="813" y="2861"/>
                </a:lnTo>
                <a:lnTo>
                  <a:pt x="832" y="2861"/>
                </a:lnTo>
                <a:lnTo>
                  <a:pt x="832" y="2864"/>
                </a:lnTo>
                <a:lnTo>
                  <a:pt x="836" y="2864"/>
                </a:lnTo>
                <a:lnTo>
                  <a:pt x="836" y="2870"/>
                </a:lnTo>
                <a:lnTo>
                  <a:pt x="836" y="2873"/>
                </a:lnTo>
                <a:lnTo>
                  <a:pt x="836" y="2875"/>
                </a:lnTo>
                <a:lnTo>
                  <a:pt x="834" y="2877"/>
                </a:lnTo>
                <a:lnTo>
                  <a:pt x="836" y="2878"/>
                </a:lnTo>
                <a:lnTo>
                  <a:pt x="836" y="2880"/>
                </a:lnTo>
                <a:lnTo>
                  <a:pt x="839" y="2884"/>
                </a:lnTo>
                <a:lnTo>
                  <a:pt x="843" y="2885"/>
                </a:lnTo>
                <a:lnTo>
                  <a:pt x="846" y="2885"/>
                </a:lnTo>
                <a:lnTo>
                  <a:pt x="850" y="2887"/>
                </a:lnTo>
                <a:lnTo>
                  <a:pt x="855" y="2887"/>
                </a:lnTo>
                <a:lnTo>
                  <a:pt x="855" y="2880"/>
                </a:lnTo>
                <a:lnTo>
                  <a:pt x="855" y="2871"/>
                </a:lnTo>
                <a:lnTo>
                  <a:pt x="852" y="2856"/>
                </a:lnTo>
                <a:lnTo>
                  <a:pt x="846" y="2837"/>
                </a:lnTo>
                <a:lnTo>
                  <a:pt x="839" y="2816"/>
                </a:lnTo>
                <a:lnTo>
                  <a:pt x="832" y="2795"/>
                </a:lnTo>
                <a:lnTo>
                  <a:pt x="825" y="2774"/>
                </a:lnTo>
                <a:lnTo>
                  <a:pt x="818" y="2760"/>
                </a:lnTo>
                <a:lnTo>
                  <a:pt x="813" y="2749"/>
                </a:lnTo>
                <a:lnTo>
                  <a:pt x="813" y="2756"/>
                </a:lnTo>
                <a:lnTo>
                  <a:pt x="808" y="2763"/>
                </a:lnTo>
                <a:lnTo>
                  <a:pt x="803" y="2774"/>
                </a:lnTo>
                <a:lnTo>
                  <a:pt x="801" y="2782"/>
                </a:lnTo>
                <a:lnTo>
                  <a:pt x="801" y="2788"/>
                </a:lnTo>
                <a:lnTo>
                  <a:pt x="810" y="2796"/>
                </a:lnTo>
                <a:lnTo>
                  <a:pt x="815" y="2803"/>
                </a:lnTo>
                <a:lnTo>
                  <a:pt x="820" y="2814"/>
                </a:lnTo>
                <a:lnTo>
                  <a:pt x="820" y="2830"/>
                </a:lnTo>
                <a:lnTo>
                  <a:pt x="813" y="2830"/>
                </a:lnTo>
                <a:lnTo>
                  <a:pt x="804" y="2833"/>
                </a:lnTo>
                <a:lnTo>
                  <a:pt x="794" y="2835"/>
                </a:lnTo>
                <a:lnTo>
                  <a:pt x="782" y="2835"/>
                </a:lnTo>
                <a:lnTo>
                  <a:pt x="780" y="2824"/>
                </a:lnTo>
                <a:lnTo>
                  <a:pt x="778" y="2816"/>
                </a:lnTo>
                <a:lnTo>
                  <a:pt x="775" y="2803"/>
                </a:lnTo>
                <a:lnTo>
                  <a:pt x="773" y="2800"/>
                </a:lnTo>
                <a:lnTo>
                  <a:pt x="770" y="2796"/>
                </a:lnTo>
                <a:lnTo>
                  <a:pt x="764" y="2791"/>
                </a:lnTo>
                <a:lnTo>
                  <a:pt x="761" y="2788"/>
                </a:lnTo>
                <a:lnTo>
                  <a:pt x="759" y="2784"/>
                </a:lnTo>
                <a:lnTo>
                  <a:pt x="761" y="2774"/>
                </a:lnTo>
                <a:lnTo>
                  <a:pt x="764" y="2763"/>
                </a:lnTo>
                <a:lnTo>
                  <a:pt x="763" y="2749"/>
                </a:lnTo>
                <a:lnTo>
                  <a:pt x="761" y="2746"/>
                </a:lnTo>
                <a:lnTo>
                  <a:pt x="757" y="2742"/>
                </a:lnTo>
                <a:lnTo>
                  <a:pt x="754" y="2741"/>
                </a:lnTo>
                <a:lnTo>
                  <a:pt x="750" y="2739"/>
                </a:lnTo>
                <a:lnTo>
                  <a:pt x="747" y="2737"/>
                </a:lnTo>
                <a:lnTo>
                  <a:pt x="743" y="2734"/>
                </a:lnTo>
                <a:lnTo>
                  <a:pt x="743" y="2692"/>
                </a:lnTo>
                <a:lnTo>
                  <a:pt x="736" y="2688"/>
                </a:lnTo>
                <a:lnTo>
                  <a:pt x="740" y="2634"/>
                </a:lnTo>
                <a:lnTo>
                  <a:pt x="738" y="2629"/>
                </a:lnTo>
                <a:lnTo>
                  <a:pt x="733" y="2624"/>
                </a:lnTo>
                <a:lnTo>
                  <a:pt x="729" y="2620"/>
                </a:lnTo>
                <a:lnTo>
                  <a:pt x="724" y="2615"/>
                </a:lnTo>
                <a:lnTo>
                  <a:pt x="721" y="2611"/>
                </a:lnTo>
                <a:lnTo>
                  <a:pt x="708" y="2592"/>
                </a:lnTo>
                <a:lnTo>
                  <a:pt x="698" y="2568"/>
                </a:lnTo>
                <a:lnTo>
                  <a:pt x="689" y="2542"/>
                </a:lnTo>
                <a:lnTo>
                  <a:pt x="686" y="2515"/>
                </a:lnTo>
                <a:lnTo>
                  <a:pt x="701" y="2515"/>
                </a:lnTo>
                <a:lnTo>
                  <a:pt x="705" y="2498"/>
                </a:lnTo>
                <a:lnTo>
                  <a:pt x="707" y="2475"/>
                </a:lnTo>
                <a:lnTo>
                  <a:pt x="707" y="2453"/>
                </a:lnTo>
                <a:lnTo>
                  <a:pt x="705" y="2432"/>
                </a:lnTo>
                <a:lnTo>
                  <a:pt x="714" y="2414"/>
                </a:lnTo>
                <a:lnTo>
                  <a:pt x="717" y="2395"/>
                </a:lnTo>
                <a:lnTo>
                  <a:pt x="717" y="2374"/>
                </a:lnTo>
                <a:lnTo>
                  <a:pt x="715" y="2353"/>
                </a:lnTo>
                <a:lnTo>
                  <a:pt x="714" y="2332"/>
                </a:lnTo>
                <a:lnTo>
                  <a:pt x="714" y="2316"/>
                </a:lnTo>
                <a:lnTo>
                  <a:pt x="715" y="2306"/>
                </a:lnTo>
                <a:lnTo>
                  <a:pt x="719" y="2295"/>
                </a:lnTo>
                <a:lnTo>
                  <a:pt x="717" y="2285"/>
                </a:lnTo>
                <a:lnTo>
                  <a:pt x="703" y="2254"/>
                </a:lnTo>
                <a:lnTo>
                  <a:pt x="688" y="2222"/>
                </a:lnTo>
                <a:lnTo>
                  <a:pt x="675" y="2189"/>
                </a:lnTo>
                <a:lnTo>
                  <a:pt x="674" y="2175"/>
                </a:lnTo>
                <a:lnTo>
                  <a:pt x="677" y="2166"/>
                </a:lnTo>
                <a:lnTo>
                  <a:pt x="682" y="2158"/>
                </a:lnTo>
                <a:lnTo>
                  <a:pt x="684" y="2147"/>
                </a:lnTo>
                <a:lnTo>
                  <a:pt x="682" y="2135"/>
                </a:lnTo>
                <a:lnTo>
                  <a:pt x="679" y="2128"/>
                </a:lnTo>
                <a:lnTo>
                  <a:pt x="672" y="2123"/>
                </a:lnTo>
                <a:lnTo>
                  <a:pt x="667" y="2116"/>
                </a:lnTo>
                <a:lnTo>
                  <a:pt x="663" y="2109"/>
                </a:lnTo>
                <a:lnTo>
                  <a:pt x="663" y="2096"/>
                </a:lnTo>
                <a:lnTo>
                  <a:pt x="665" y="2095"/>
                </a:lnTo>
                <a:lnTo>
                  <a:pt x="667" y="2091"/>
                </a:lnTo>
                <a:lnTo>
                  <a:pt x="668" y="2089"/>
                </a:lnTo>
                <a:lnTo>
                  <a:pt x="672" y="2086"/>
                </a:lnTo>
                <a:lnTo>
                  <a:pt x="674" y="2083"/>
                </a:lnTo>
                <a:lnTo>
                  <a:pt x="675" y="2081"/>
                </a:lnTo>
                <a:lnTo>
                  <a:pt x="679" y="1959"/>
                </a:lnTo>
                <a:lnTo>
                  <a:pt x="675" y="1950"/>
                </a:lnTo>
                <a:lnTo>
                  <a:pt x="670" y="1939"/>
                </a:lnTo>
                <a:lnTo>
                  <a:pt x="672" y="1924"/>
                </a:lnTo>
                <a:lnTo>
                  <a:pt x="672" y="1922"/>
                </a:lnTo>
                <a:lnTo>
                  <a:pt x="674" y="1920"/>
                </a:lnTo>
                <a:lnTo>
                  <a:pt x="675" y="1920"/>
                </a:lnTo>
                <a:lnTo>
                  <a:pt x="677" y="1918"/>
                </a:lnTo>
                <a:lnTo>
                  <a:pt x="679" y="1917"/>
                </a:lnTo>
                <a:lnTo>
                  <a:pt x="679" y="1913"/>
                </a:lnTo>
                <a:lnTo>
                  <a:pt x="679" y="1908"/>
                </a:lnTo>
                <a:lnTo>
                  <a:pt x="677" y="1906"/>
                </a:lnTo>
                <a:lnTo>
                  <a:pt x="675" y="1904"/>
                </a:lnTo>
                <a:lnTo>
                  <a:pt x="674" y="1901"/>
                </a:lnTo>
                <a:lnTo>
                  <a:pt x="670" y="1897"/>
                </a:lnTo>
                <a:lnTo>
                  <a:pt x="668" y="1896"/>
                </a:lnTo>
                <a:lnTo>
                  <a:pt x="667" y="1894"/>
                </a:lnTo>
                <a:lnTo>
                  <a:pt x="667" y="1836"/>
                </a:lnTo>
                <a:lnTo>
                  <a:pt x="661" y="1828"/>
                </a:lnTo>
                <a:lnTo>
                  <a:pt x="656" y="1819"/>
                </a:lnTo>
                <a:lnTo>
                  <a:pt x="653" y="1805"/>
                </a:lnTo>
                <a:lnTo>
                  <a:pt x="661" y="1796"/>
                </a:lnTo>
                <a:lnTo>
                  <a:pt x="667" y="1784"/>
                </a:lnTo>
                <a:lnTo>
                  <a:pt x="668" y="1768"/>
                </a:lnTo>
                <a:lnTo>
                  <a:pt x="668" y="1751"/>
                </a:lnTo>
                <a:lnTo>
                  <a:pt x="668" y="1733"/>
                </a:lnTo>
                <a:lnTo>
                  <a:pt x="667" y="1716"/>
                </a:lnTo>
                <a:lnTo>
                  <a:pt x="663" y="1709"/>
                </a:lnTo>
                <a:lnTo>
                  <a:pt x="660" y="1692"/>
                </a:lnTo>
                <a:lnTo>
                  <a:pt x="654" y="1671"/>
                </a:lnTo>
                <a:lnTo>
                  <a:pt x="647" y="1644"/>
                </a:lnTo>
                <a:lnTo>
                  <a:pt x="642" y="1620"/>
                </a:lnTo>
                <a:lnTo>
                  <a:pt x="639" y="1597"/>
                </a:lnTo>
                <a:lnTo>
                  <a:pt x="635" y="1578"/>
                </a:lnTo>
                <a:lnTo>
                  <a:pt x="633" y="1568"/>
                </a:lnTo>
                <a:lnTo>
                  <a:pt x="611" y="1555"/>
                </a:lnTo>
                <a:lnTo>
                  <a:pt x="592" y="1540"/>
                </a:lnTo>
                <a:lnTo>
                  <a:pt x="576" y="1526"/>
                </a:lnTo>
                <a:lnTo>
                  <a:pt x="558" y="1510"/>
                </a:lnTo>
                <a:lnTo>
                  <a:pt x="541" y="1498"/>
                </a:lnTo>
                <a:lnTo>
                  <a:pt x="516" y="1487"/>
                </a:lnTo>
                <a:lnTo>
                  <a:pt x="490" y="1480"/>
                </a:lnTo>
                <a:lnTo>
                  <a:pt x="462" y="1473"/>
                </a:lnTo>
                <a:lnTo>
                  <a:pt x="441" y="1463"/>
                </a:lnTo>
                <a:lnTo>
                  <a:pt x="436" y="1459"/>
                </a:lnTo>
                <a:lnTo>
                  <a:pt x="433" y="1454"/>
                </a:lnTo>
                <a:lnTo>
                  <a:pt x="427" y="1449"/>
                </a:lnTo>
                <a:lnTo>
                  <a:pt x="422" y="1444"/>
                </a:lnTo>
                <a:lnTo>
                  <a:pt x="417" y="1440"/>
                </a:lnTo>
                <a:lnTo>
                  <a:pt x="405" y="1435"/>
                </a:lnTo>
                <a:lnTo>
                  <a:pt x="393" y="1433"/>
                </a:lnTo>
                <a:lnTo>
                  <a:pt x="379" y="1430"/>
                </a:lnTo>
                <a:lnTo>
                  <a:pt x="368" y="1424"/>
                </a:lnTo>
                <a:lnTo>
                  <a:pt x="365" y="1409"/>
                </a:lnTo>
                <a:lnTo>
                  <a:pt x="349" y="1397"/>
                </a:lnTo>
                <a:lnTo>
                  <a:pt x="333" y="1383"/>
                </a:lnTo>
                <a:lnTo>
                  <a:pt x="302" y="1356"/>
                </a:lnTo>
                <a:lnTo>
                  <a:pt x="298" y="1309"/>
                </a:lnTo>
                <a:lnTo>
                  <a:pt x="290" y="1295"/>
                </a:lnTo>
                <a:lnTo>
                  <a:pt x="277" y="1283"/>
                </a:lnTo>
                <a:lnTo>
                  <a:pt x="263" y="1271"/>
                </a:lnTo>
                <a:lnTo>
                  <a:pt x="253" y="1259"/>
                </a:lnTo>
                <a:lnTo>
                  <a:pt x="249" y="1250"/>
                </a:lnTo>
                <a:lnTo>
                  <a:pt x="248" y="1239"/>
                </a:lnTo>
                <a:lnTo>
                  <a:pt x="244" y="1229"/>
                </a:lnTo>
                <a:lnTo>
                  <a:pt x="242" y="1225"/>
                </a:lnTo>
                <a:lnTo>
                  <a:pt x="239" y="1222"/>
                </a:lnTo>
                <a:lnTo>
                  <a:pt x="234" y="1220"/>
                </a:lnTo>
                <a:lnTo>
                  <a:pt x="228" y="1219"/>
                </a:lnTo>
                <a:lnTo>
                  <a:pt x="225" y="1217"/>
                </a:lnTo>
                <a:lnTo>
                  <a:pt x="221" y="1213"/>
                </a:lnTo>
                <a:lnTo>
                  <a:pt x="218" y="1208"/>
                </a:lnTo>
                <a:lnTo>
                  <a:pt x="216" y="1203"/>
                </a:lnTo>
                <a:lnTo>
                  <a:pt x="215" y="1198"/>
                </a:lnTo>
                <a:lnTo>
                  <a:pt x="213" y="1192"/>
                </a:lnTo>
                <a:lnTo>
                  <a:pt x="211" y="1187"/>
                </a:lnTo>
                <a:lnTo>
                  <a:pt x="199" y="1182"/>
                </a:lnTo>
                <a:lnTo>
                  <a:pt x="195" y="1159"/>
                </a:lnTo>
                <a:lnTo>
                  <a:pt x="185" y="1142"/>
                </a:lnTo>
                <a:lnTo>
                  <a:pt x="171" y="1124"/>
                </a:lnTo>
                <a:lnTo>
                  <a:pt x="160" y="1107"/>
                </a:lnTo>
                <a:lnTo>
                  <a:pt x="157" y="1095"/>
                </a:lnTo>
                <a:lnTo>
                  <a:pt x="157" y="1086"/>
                </a:lnTo>
                <a:lnTo>
                  <a:pt x="153" y="1075"/>
                </a:lnTo>
                <a:lnTo>
                  <a:pt x="139" y="1060"/>
                </a:lnTo>
                <a:lnTo>
                  <a:pt x="124" y="1047"/>
                </a:lnTo>
                <a:lnTo>
                  <a:pt x="110" y="1033"/>
                </a:lnTo>
                <a:lnTo>
                  <a:pt x="101" y="1018"/>
                </a:lnTo>
                <a:lnTo>
                  <a:pt x="92" y="1000"/>
                </a:lnTo>
                <a:lnTo>
                  <a:pt x="80" y="983"/>
                </a:lnTo>
                <a:lnTo>
                  <a:pt x="68" y="972"/>
                </a:lnTo>
                <a:lnTo>
                  <a:pt x="56" y="965"/>
                </a:lnTo>
                <a:lnTo>
                  <a:pt x="45" y="962"/>
                </a:lnTo>
                <a:lnTo>
                  <a:pt x="35" y="958"/>
                </a:lnTo>
                <a:lnTo>
                  <a:pt x="26" y="951"/>
                </a:lnTo>
                <a:lnTo>
                  <a:pt x="19" y="943"/>
                </a:lnTo>
                <a:lnTo>
                  <a:pt x="14" y="929"/>
                </a:lnTo>
                <a:lnTo>
                  <a:pt x="19" y="918"/>
                </a:lnTo>
                <a:lnTo>
                  <a:pt x="16" y="908"/>
                </a:lnTo>
                <a:lnTo>
                  <a:pt x="9" y="896"/>
                </a:lnTo>
                <a:lnTo>
                  <a:pt x="2" y="882"/>
                </a:lnTo>
                <a:lnTo>
                  <a:pt x="0" y="868"/>
                </a:lnTo>
                <a:lnTo>
                  <a:pt x="3" y="852"/>
                </a:lnTo>
                <a:lnTo>
                  <a:pt x="14" y="833"/>
                </a:lnTo>
                <a:lnTo>
                  <a:pt x="29" y="815"/>
                </a:lnTo>
                <a:lnTo>
                  <a:pt x="50" y="801"/>
                </a:lnTo>
                <a:lnTo>
                  <a:pt x="71" y="791"/>
                </a:lnTo>
                <a:lnTo>
                  <a:pt x="77" y="772"/>
                </a:lnTo>
                <a:lnTo>
                  <a:pt x="64" y="772"/>
                </a:lnTo>
                <a:lnTo>
                  <a:pt x="52" y="777"/>
                </a:lnTo>
                <a:lnTo>
                  <a:pt x="42" y="775"/>
                </a:lnTo>
                <a:lnTo>
                  <a:pt x="31" y="770"/>
                </a:lnTo>
                <a:lnTo>
                  <a:pt x="21" y="765"/>
                </a:lnTo>
                <a:lnTo>
                  <a:pt x="10" y="761"/>
                </a:lnTo>
                <a:lnTo>
                  <a:pt x="10" y="733"/>
                </a:lnTo>
                <a:lnTo>
                  <a:pt x="16" y="733"/>
                </a:lnTo>
                <a:lnTo>
                  <a:pt x="17" y="732"/>
                </a:lnTo>
                <a:lnTo>
                  <a:pt x="19" y="732"/>
                </a:lnTo>
                <a:lnTo>
                  <a:pt x="19" y="732"/>
                </a:lnTo>
                <a:lnTo>
                  <a:pt x="19" y="732"/>
                </a:lnTo>
                <a:lnTo>
                  <a:pt x="21" y="730"/>
                </a:lnTo>
                <a:lnTo>
                  <a:pt x="23" y="726"/>
                </a:lnTo>
                <a:lnTo>
                  <a:pt x="17" y="714"/>
                </a:lnTo>
                <a:lnTo>
                  <a:pt x="14" y="698"/>
                </a:lnTo>
                <a:lnTo>
                  <a:pt x="14" y="679"/>
                </a:lnTo>
                <a:lnTo>
                  <a:pt x="21" y="674"/>
                </a:lnTo>
                <a:lnTo>
                  <a:pt x="29" y="663"/>
                </a:lnTo>
                <a:lnTo>
                  <a:pt x="40" y="651"/>
                </a:lnTo>
                <a:lnTo>
                  <a:pt x="49" y="637"/>
                </a:lnTo>
                <a:lnTo>
                  <a:pt x="57" y="625"/>
                </a:lnTo>
                <a:lnTo>
                  <a:pt x="61" y="618"/>
                </a:lnTo>
                <a:lnTo>
                  <a:pt x="63" y="604"/>
                </a:lnTo>
                <a:lnTo>
                  <a:pt x="64" y="594"/>
                </a:lnTo>
                <a:lnTo>
                  <a:pt x="68" y="583"/>
                </a:lnTo>
                <a:lnTo>
                  <a:pt x="80" y="578"/>
                </a:lnTo>
                <a:lnTo>
                  <a:pt x="92" y="574"/>
                </a:lnTo>
                <a:lnTo>
                  <a:pt x="106" y="571"/>
                </a:lnTo>
                <a:lnTo>
                  <a:pt x="119" y="564"/>
                </a:lnTo>
                <a:lnTo>
                  <a:pt x="124" y="555"/>
                </a:lnTo>
                <a:lnTo>
                  <a:pt x="131" y="543"/>
                </a:lnTo>
                <a:lnTo>
                  <a:pt x="139" y="529"/>
                </a:lnTo>
                <a:lnTo>
                  <a:pt x="146" y="517"/>
                </a:lnTo>
                <a:lnTo>
                  <a:pt x="153" y="510"/>
                </a:lnTo>
                <a:lnTo>
                  <a:pt x="167" y="505"/>
                </a:lnTo>
                <a:lnTo>
                  <a:pt x="187" y="503"/>
                </a:lnTo>
                <a:lnTo>
                  <a:pt x="195" y="482"/>
                </a:lnTo>
                <a:lnTo>
                  <a:pt x="206" y="463"/>
                </a:lnTo>
                <a:lnTo>
                  <a:pt x="218" y="445"/>
                </a:lnTo>
                <a:lnTo>
                  <a:pt x="211" y="433"/>
                </a:lnTo>
                <a:lnTo>
                  <a:pt x="208" y="414"/>
                </a:lnTo>
                <a:lnTo>
                  <a:pt x="206" y="391"/>
                </a:lnTo>
                <a:lnTo>
                  <a:pt x="206" y="367"/>
                </a:lnTo>
                <a:lnTo>
                  <a:pt x="206" y="346"/>
                </a:lnTo>
                <a:lnTo>
                  <a:pt x="211" y="346"/>
                </a:lnTo>
                <a:lnTo>
                  <a:pt x="213" y="344"/>
                </a:lnTo>
                <a:lnTo>
                  <a:pt x="215" y="344"/>
                </a:lnTo>
                <a:lnTo>
                  <a:pt x="216" y="342"/>
                </a:lnTo>
                <a:lnTo>
                  <a:pt x="218" y="342"/>
                </a:lnTo>
                <a:lnTo>
                  <a:pt x="209" y="332"/>
                </a:lnTo>
                <a:lnTo>
                  <a:pt x="208" y="323"/>
                </a:lnTo>
                <a:lnTo>
                  <a:pt x="211" y="318"/>
                </a:lnTo>
                <a:lnTo>
                  <a:pt x="213" y="313"/>
                </a:lnTo>
                <a:lnTo>
                  <a:pt x="215" y="307"/>
                </a:lnTo>
                <a:lnTo>
                  <a:pt x="209" y="297"/>
                </a:lnTo>
                <a:lnTo>
                  <a:pt x="202" y="288"/>
                </a:lnTo>
                <a:lnTo>
                  <a:pt x="195" y="278"/>
                </a:lnTo>
                <a:lnTo>
                  <a:pt x="192" y="265"/>
                </a:lnTo>
                <a:lnTo>
                  <a:pt x="213" y="248"/>
                </a:lnTo>
                <a:lnTo>
                  <a:pt x="230" y="227"/>
                </a:lnTo>
                <a:lnTo>
                  <a:pt x="225" y="225"/>
                </a:lnTo>
                <a:lnTo>
                  <a:pt x="223" y="224"/>
                </a:lnTo>
                <a:lnTo>
                  <a:pt x="221" y="224"/>
                </a:lnTo>
                <a:lnTo>
                  <a:pt x="220" y="222"/>
                </a:lnTo>
                <a:lnTo>
                  <a:pt x="220" y="220"/>
                </a:lnTo>
                <a:lnTo>
                  <a:pt x="220" y="217"/>
                </a:lnTo>
                <a:lnTo>
                  <a:pt x="218" y="211"/>
                </a:lnTo>
                <a:lnTo>
                  <a:pt x="220" y="208"/>
                </a:lnTo>
                <a:lnTo>
                  <a:pt x="223" y="203"/>
                </a:lnTo>
                <a:lnTo>
                  <a:pt x="225" y="199"/>
                </a:lnTo>
                <a:lnTo>
                  <a:pt x="228" y="199"/>
                </a:lnTo>
                <a:lnTo>
                  <a:pt x="228" y="197"/>
                </a:lnTo>
                <a:lnTo>
                  <a:pt x="230" y="197"/>
                </a:lnTo>
                <a:lnTo>
                  <a:pt x="234" y="197"/>
                </a:lnTo>
                <a:lnTo>
                  <a:pt x="237" y="196"/>
                </a:lnTo>
                <a:lnTo>
                  <a:pt x="239" y="201"/>
                </a:lnTo>
                <a:lnTo>
                  <a:pt x="241" y="204"/>
                </a:lnTo>
                <a:lnTo>
                  <a:pt x="242" y="210"/>
                </a:lnTo>
                <a:lnTo>
                  <a:pt x="244" y="215"/>
                </a:lnTo>
                <a:lnTo>
                  <a:pt x="249" y="215"/>
                </a:lnTo>
                <a:lnTo>
                  <a:pt x="244" y="196"/>
                </a:lnTo>
                <a:lnTo>
                  <a:pt x="256" y="196"/>
                </a:lnTo>
                <a:lnTo>
                  <a:pt x="256" y="183"/>
                </a:lnTo>
                <a:lnTo>
                  <a:pt x="272" y="183"/>
                </a:lnTo>
                <a:lnTo>
                  <a:pt x="277" y="171"/>
                </a:lnTo>
                <a:lnTo>
                  <a:pt x="286" y="163"/>
                </a:lnTo>
                <a:lnTo>
                  <a:pt x="295" y="154"/>
                </a:lnTo>
                <a:lnTo>
                  <a:pt x="311" y="154"/>
                </a:lnTo>
                <a:lnTo>
                  <a:pt x="312" y="138"/>
                </a:lnTo>
                <a:lnTo>
                  <a:pt x="314" y="126"/>
                </a:lnTo>
                <a:lnTo>
                  <a:pt x="316" y="115"/>
                </a:lnTo>
                <a:lnTo>
                  <a:pt x="317" y="100"/>
                </a:lnTo>
                <a:lnTo>
                  <a:pt x="328" y="91"/>
                </a:lnTo>
                <a:lnTo>
                  <a:pt x="337" y="82"/>
                </a:lnTo>
                <a:lnTo>
                  <a:pt x="347" y="75"/>
                </a:lnTo>
                <a:lnTo>
                  <a:pt x="359" y="72"/>
                </a:lnTo>
                <a:lnTo>
                  <a:pt x="379" y="68"/>
                </a:lnTo>
                <a:lnTo>
                  <a:pt x="380" y="73"/>
                </a:lnTo>
                <a:lnTo>
                  <a:pt x="380" y="75"/>
                </a:lnTo>
                <a:lnTo>
                  <a:pt x="380" y="77"/>
                </a:lnTo>
                <a:lnTo>
                  <a:pt x="382" y="79"/>
                </a:lnTo>
                <a:lnTo>
                  <a:pt x="384" y="80"/>
                </a:lnTo>
                <a:lnTo>
                  <a:pt x="384" y="77"/>
                </a:lnTo>
                <a:lnTo>
                  <a:pt x="389" y="68"/>
                </a:lnTo>
                <a:lnTo>
                  <a:pt x="393" y="61"/>
                </a:lnTo>
                <a:lnTo>
                  <a:pt x="396" y="58"/>
                </a:lnTo>
                <a:lnTo>
                  <a:pt x="403" y="54"/>
                </a:lnTo>
                <a:lnTo>
                  <a:pt x="417" y="54"/>
                </a:lnTo>
                <a:lnTo>
                  <a:pt x="426" y="54"/>
                </a:lnTo>
                <a:lnTo>
                  <a:pt x="440" y="51"/>
                </a:lnTo>
                <a:lnTo>
                  <a:pt x="455" y="46"/>
                </a:lnTo>
                <a:lnTo>
                  <a:pt x="471" y="39"/>
                </a:lnTo>
                <a:lnTo>
                  <a:pt x="483" y="32"/>
                </a:lnTo>
                <a:lnTo>
                  <a:pt x="490" y="26"/>
                </a:lnTo>
                <a:lnTo>
                  <a:pt x="492" y="23"/>
                </a:lnTo>
                <a:lnTo>
                  <a:pt x="494" y="19"/>
                </a:lnTo>
                <a:lnTo>
                  <a:pt x="494" y="14"/>
                </a:lnTo>
                <a:lnTo>
                  <a:pt x="496" y="11"/>
                </a:lnTo>
                <a:lnTo>
                  <a:pt x="499" y="7"/>
                </a:lnTo>
                <a:lnTo>
                  <a:pt x="511" y="2"/>
                </a:lnTo>
                <a:lnTo>
                  <a:pt x="527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6" name="Group 13">
            <a:extLst>
              <a:ext uri="{FF2B5EF4-FFF2-40B4-BE49-F238E27FC236}">
                <a16:creationId xmlns:a16="http://schemas.microsoft.com/office/drawing/2014/main" id="{5D38BF6B-BC7D-4F06-BEE8-66FFA01B6809}"/>
              </a:ext>
            </a:extLst>
          </p:cNvPr>
          <p:cNvGrpSpPr/>
          <p:nvPr/>
        </p:nvGrpSpPr>
        <p:grpSpPr>
          <a:xfrm>
            <a:off x="5003016" y="2315701"/>
            <a:ext cx="6506632" cy="2222227"/>
            <a:chOff x="3147569" y="1773210"/>
            <a:chExt cx="5282261" cy="222222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46FF5B-6ED3-4089-9805-2E72F7B4B9FC}"/>
                </a:ext>
              </a:extLst>
            </p:cNvPr>
            <p:cNvSpPr txBox="1"/>
            <p:nvPr/>
          </p:nvSpPr>
          <p:spPr>
            <a:xfrm>
              <a:off x="3147569" y="3349106"/>
              <a:ext cx="52822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Easy to change colors, photos and Text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B2B630B-2A72-4D2B-AC96-041FC13D4479}"/>
                </a:ext>
              </a:extLst>
            </p:cNvPr>
            <p:cNvSpPr txBox="1"/>
            <p:nvPr/>
          </p:nvSpPr>
          <p:spPr>
            <a:xfrm>
              <a:off x="5472600" y="1773210"/>
              <a:ext cx="295722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3200" b="1" dirty="0">
                  <a:solidFill>
                    <a:schemeClr val="accent2"/>
                  </a:solidFill>
                  <a:cs typeface="Arial" pitchFamily="34" charset="0"/>
                </a:rPr>
                <a:t>Simple PowerPoint Presentation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F9853C9-068D-4D67-9E80-28555B805CFA}"/>
              </a:ext>
            </a:extLst>
          </p:cNvPr>
          <p:cNvSpPr txBox="1"/>
          <p:nvPr/>
        </p:nvSpPr>
        <p:spPr>
          <a:xfrm>
            <a:off x="9120441" y="4736487"/>
            <a:ext cx="23456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AB94011C-0276-4BFD-9B93-384CF3E0F097}"/>
              </a:ext>
            </a:extLst>
          </p:cNvPr>
          <p:cNvSpPr/>
          <p:nvPr/>
        </p:nvSpPr>
        <p:spPr>
          <a:xfrm>
            <a:off x="6227386" y="5676395"/>
            <a:ext cx="751963" cy="751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Oval 27">
            <a:extLst>
              <a:ext uri="{FF2B5EF4-FFF2-40B4-BE49-F238E27FC236}">
                <a16:creationId xmlns:a16="http://schemas.microsoft.com/office/drawing/2014/main" id="{9EBF7D79-B6EE-45C3-A583-1C5CE3076DF8}"/>
              </a:ext>
            </a:extLst>
          </p:cNvPr>
          <p:cNvSpPr/>
          <p:nvPr/>
        </p:nvSpPr>
        <p:spPr>
          <a:xfrm>
            <a:off x="7720079" y="5676395"/>
            <a:ext cx="751963" cy="751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Oval 28">
            <a:extLst>
              <a:ext uri="{FF2B5EF4-FFF2-40B4-BE49-F238E27FC236}">
                <a16:creationId xmlns:a16="http://schemas.microsoft.com/office/drawing/2014/main" id="{4224F754-BC63-41BF-AC66-8D3BC2F9F3A6}"/>
              </a:ext>
            </a:extLst>
          </p:cNvPr>
          <p:cNvSpPr/>
          <p:nvPr/>
        </p:nvSpPr>
        <p:spPr>
          <a:xfrm>
            <a:off x="9212772" y="5676395"/>
            <a:ext cx="751963" cy="751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Oval 46">
            <a:extLst>
              <a:ext uri="{FF2B5EF4-FFF2-40B4-BE49-F238E27FC236}">
                <a16:creationId xmlns:a16="http://schemas.microsoft.com/office/drawing/2014/main" id="{75D11CC7-E9B4-4705-B36F-CB805E6598E9}"/>
              </a:ext>
            </a:extLst>
          </p:cNvPr>
          <p:cNvSpPr/>
          <p:nvPr/>
        </p:nvSpPr>
        <p:spPr>
          <a:xfrm>
            <a:off x="10705465" y="5676395"/>
            <a:ext cx="751963" cy="751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Oval 5">
            <a:extLst>
              <a:ext uri="{FF2B5EF4-FFF2-40B4-BE49-F238E27FC236}">
                <a16:creationId xmlns:a16="http://schemas.microsoft.com/office/drawing/2014/main" id="{21B69F1A-AA79-4E41-98A6-4458F09C66A5}"/>
              </a:ext>
            </a:extLst>
          </p:cNvPr>
          <p:cNvSpPr/>
          <p:nvPr/>
        </p:nvSpPr>
        <p:spPr>
          <a:xfrm>
            <a:off x="2356379" y="2653221"/>
            <a:ext cx="1707037" cy="1707037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BE783B-E6B7-4BDE-8FF9-B12C20A39C7C}"/>
              </a:ext>
            </a:extLst>
          </p:cNvPr>
          <p:cNvSpPr txBox="1"/>
          <p:nvPr/>
        </p:nvSpPr>
        <p:spPr>
          <a:xfrm>
            <a:off x="2621465" y="3183574"/>
            <a:ext cx="117686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85%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E810BE6C-5000-4487-9FBD-DE28BCC7DBE1}"/>
              </a:ext>
            </a:extLst>
          </p:cNvPr>
          <p:cNvSpPr/>
          <p:nvPr/>
        </p:nvSpPr>
        <p:spPr>
          <a:xfrm rot="2700000">
            <a:off x="7996576" y="581447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37AD2D9F-6036-4FBD-90F8-E6E4D4B404EF}"/>
              </a:ext>
            </a:extLst>
          </p:cNvPr>
          <p:cNvSpPr/>
          <p:nvPr/>
        </p:nvSpPr>
        <p:spPr>
          <a:xfrm>
            <a:off x="6446267" y="5900829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8" name="Rectangle 36">
            <a:extLst>
              <a:ext uri="{FF2B5EF4-FFF2-40B4-BE49-F238E27FC236}">
                <a16:creationId xmlns:a16="http://schemas.microsoft.com/office/drawing/2014/main" id="{0EE364C3-8CB0-4603-9819-61B85B82641D}"/>
              </a:ext>
            </a:extLst>
          </p:cNvPr>
          <p:cNvSpPr/>
          <p:nvPr/>
        </p:nvSpPr>
        <p:spPr>
          <a:xfrm>
            <a:off x="9402916" y="5906406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9" name="Oval 21">
            <a:extLst>
              <a:ext uri="{FF2B5EF4-FFF2-40B4-BE49-F238E27FC236}">
                <a16:creationId xmlns:a16="http://schemas.microsoft.com/office/drawing/2014/main" id="{6F4308A4-2FEC-45EC-A47D-55A471C88EF0}"/>
              </a:ext>
            </a:extLst>
          </p:cNvPr>
          <p:cNvSpPr>
            <a:spLocks noChangeAspect="1"/>
          </p:cNvSpPr>
          <p:nvPr/>
        </p:nvSpPr>
        <p:spPr>
          <a:xfrm>
            <a:off x="10890493" y="5876600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2246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29" name="Group 36">
            <a:extLst>
              <a:ext uri="{FF2B5EF4-FFF2-40B4-BE49-F238E27FC236}">
                <a16:creationId xmlns:a16="http://schemas.microsoft.com/office/drawing/2014/main" id="{78B63326-253E-415F-AAA2-E497A9E9AAA3}"/>
              </a:ext>
            </a:extLst>
          </p:cNvPr>
          <p:cNvGrpSpPr/>
          <p:nvPr/>
        </p:nvGrpSpPr>
        <p:grpSpPr>
          <a:xfrm>
            <a:off x="1019103" y="5426946"/>
            <a:ext cx="2483203" cy="943300"/>
            <a:chOff x="4572000" y="2000094"/>
            <a:chExt cx="2887342" cy="94330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D1421FF-9455-4C0B-8CAA-F45B671ABDE0}"/>
                </a:ext>
              </a:extLst>
            </p:cNvPr>
            <p:cNvSpPr txBox="1"/>
            <p:nvPr/>
          </p:nvSpPr>
          <p:spPr>
            <a:xfrm>
              <a:off x="4577082" y="2297063"/>
              <a:ext cx="28822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843F4DA-F38B-4F41-85B5-9BFF5250BEBB}"/>
                </a:ext>
              </a:extLst>
            </p:cNvPr>
            <p:cNvSpPr txBox="1"/>
            <p:nvPr/>
          </p:nvSpPr>
          <p:spPr>
            <a:xfrm>
              <a:off x="4572000" y="2000094"/>
              <a:ext cx="28873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2"/>
                  </a:solidFill>
                  <a:ea typeface="FZShuTi" pitchFamily="2" charset="-122"/>
                  <a:cs typeface="Arial" pitchFamily="34" charset="0"/>
                </a:rPr>
                <a:t>Contents 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6">
            <a:extLst>
              <a:ext uri="{FF2B5EF4-FFF2-40B4-BE49-F238E27FC236}">
                <a16:creationId xmlns:a16="http://schemas.microsoft.com/office/drawing/2014/main" id="{9EE04529-43E9-46BD-91D9-FD75DB06BD7F}"/>
              </a:ext>
            </a:extLst>
          </p:cNvPr>
          <p:cNvGrpSpPr/>
          <p:nvPr/>
        </p:nvGrpSpPr>
        <p:grpSpPr>
          <a:xfrm>
            <a:off x="4859529" y="5426946"/>
            <a:ext cx="2483203" cy="943300"/>
            <a:chOff x="4572000" y="2000094"/>
            <a:chExt cx="2887342" cy="94330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D6F819B-171B-43D4-9639-78A436925156}"/>
                </a:ext>
              </a:extLst>
            </p:cNvPr>
            <p:cNvSpPr txBox="1"/>
            <p:nvPr/>
          </p:nvSpPr>
          <p:spPr>
            <a:xfrm>
              <a:off x="4577082" y="2297063"/>
              <a:ext cx="28822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7EDE872-AFDA-4792-B789-8C1592634F13}"/>
                </a:ext>
              </a:extLst>
            </p:cNvPr>
            <p:cNvSpPr txBox="1"/>
            <p:nvPr/>
          </p:nvSpPr>
          <p:spPr>
            <a:xfrm>
              <a:off x="4572000" y="2000094"/>
              <a:ext cx="28873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3"/>
                  </a:solidFill>
                  <a:ea typeface="FZShuTi" pitchFamily="2" charset="-122"/>
                  <a:cs typeface="Arial" pitchFamily="34" charset="0"/>
                </a:rPr>
                <a:t>Contents 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6">
            <a:extLst>
              <a:ext uri="{FF2B5EF4-FFF2-40B4-BE49-F238E27FC236}">
                <a16:creationId xmlns:a16="http://schemas.microsoft.com/office/drawing/2014/main" id="{F7DBFE26-D974-4FBC-995F-46D1640092DB}"/>
              </a:ext>
            </a:extLst>
          </p:cNvPr>
          <p:cNvGrpSpPr/>
          <p:nvPr/>
        </p:nvGrpSpPr>
        <p:grpSpPr>
          <a:xfrm>
            <a:off x="8699956" y="5426946"/>
            <a:ext cx="2483203" cy="943300"/>
            <a:chOff x="4572000" y="2000094"/>
            <a:chExt cx="2887342" cy="94330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6BA979C-B950-40D3-8FF3-716B36B0ED61}"/>
                </a:ext>
              </a:extLst>
            </p:cNvPr>
            <p:cNvSpPr txBox="1"/>
            <p:nvPr/>
          </p:nvSpPr>
          <p:spPr>
            <a:xfrm>
              <a:off x="4577082" y="2297063"/>
              <a:ext cx="28822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BB2BED8-8C34-4D87-919D-6C51C17A3E7E}"/>
                </a:ext>
              </a:extLst>
            </p:cNvPr>
            <p:cNvSpPr txBox="1"/>
            <p:nvPr/>
          </p:nvSpPr>
          <p:spPr>
            <a:xfrm>
              <a:off x="4572000" y="2000094"/>
              <a:ext cx="28873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4"/>
                  </a:solidFill>
                  <a:ea typeface="FZShuTi" pitchFamily="2" charset="-122"/>
                  <a:cs typeface="Arial" pitchFamily="34" charset="0"/>
                </a:rPr>
                <a:t>Contents 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3" name="Picture Placeholder 2"/>
          <p:cNvSpPr>
            <a:spLocks noGrp="1"/>
          </p:cNvSpPr>
          <p:nvPr>
            <p:ph type="pic" sz="quarter" idx="65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62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59"/>
          </p:nvPr>
        </p:nvSpPr>
        <p:spPr/>
      </p:sp>
    </p:spTree>
    <p:extLst>
      <p:ext uri="{BB962C8B-B14F-4D97-AF65-F5344CB8AC3E}">
        <p14:creationId xmlns:p14="http://schemas.microsoft.com/office/powerpoint/2010/main" val="16971425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FBFF29-0EF9-47D5-B01B-551B1A565277}"/>
              </a:ext>
            </a:extLst>
          </p:cNvPr>
          <p:cNvSpPr txBox="1"/>
          <p:nvPr/>
        </p:nvSpPr>
        <p:spPr>
          <a:xfrm>
            <a:off x="5016610" y="4575591"/>
            <a:ext cx="2242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 Here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FA030ADD-BA7C-4EF4-B2AC-837AD135078E}"/>
              </a:ext>
            </a:extLst>
          </p:cNvPr>
          <p:cNvGrpSpPr/>
          <p:nvPr/>
        </p:nvGrpSpPr>
        <p:grpSpPr>
          <a:xfrm>
            <a:off x="5255392" y="3482384"/>
            <a:ext cx="1675988" cy="927379"/>
            <a:chOff x="5255392" y="3482384"/>
            <a:chExt cx="1675988" cy="927379"/>
          </a:xfrm>
        </p:grpSpPr>
        <p:sp>
          <p:nvSpPr>
            <p:cNvPr id="19" name="Rectangle 58">
              <a:extLst>
                <a:ext uri="{FF2B5EF4-FFF2-40B4-BE49-F238E27FC236}">
                  <a16:creationId xmlns:a16="http://schemas.microsoft.com/office/drawing/2014/main" id="{3C9A8501-E155-4072-8BFD-6692B2505DE7}"/>
                </a:ext>
              </a:extLst>
            </p:cNvPr>
            <p:cNvSpPr/>
            <p:nvPr userDrawn="1"/>
          </p:nvSpPr>
          <p:spPr>
            <a:xfrm rot="16200000" flipV="1">
              <a:off x="6033550" y="3411290"/>
              <a:ext cx="151200" cy="12868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Rectangle 59">
              <a:extLst>
                <a:ext uri="{FF2B5EF4-FFF2-40B4-BE49-F238E27FC236}">
                  <a16:creationId xmlns:a16="http://schemas.microsoft.com/office/drawing/2014/main" id="{BFBC4FC2-A419-4681-8584-5BF7577685F8}"/>
                </a:ext>
              </a:extLst>
            </p:cNvPr>
            <p:cNvSpPr/>
            <p:nvPr userDrawn="1"/>
          </p:nvSpPr>
          <p:spPr>
            <a:xfrm rot="16200000" flipV="1">
              <a:off x="6033550" y="3258830"/>
              <a:ext cx="151200" cy="12868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Rectangle 60">
              <a:extLst>
                <a:ext uri="{FF2B5EF4-FFF2-40B4-BE49-F238E27FC236}">
                  <a16:creationId xmlns:a16="http://schemas.microsoft.com/office/drawing/2014/main" id="{677822C2-CEA9-4457-A7FA-F57F62B048CD}"/>
                </a:ext>
              </a:extLst>
            </p:cNvPr>
            <p:cNvSpPr/>
            <p:nvPr userDrawn="1"/>
          </p:nvSpPr>
          <p:spPr>
            <a:xfrm rot="16200000" flipV="1">
              <a:off x="6033564" y="3106373"/>
              <a:ext cx="151200" cy="12868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Rectangle 61">
              <a:extLst>
                <a:ext uri="{FF2B5EF4-FFF2-40B4-BE49-F238E27FC236}">
                  <a16:creationId xmlns:a16="http://schemas.microsoft.com/office/drawing/2014/main" id="{263E451C-2500-4AE3-BF18-8E2FC91269CA}"/>
                </a:ext>
              </a:extLst>
            </p:cNvPr>
            <p:cNvSpPr/>
            <p:nvPr userDrawn="1"/>
          </p:nvSpPr>
          <p:spPr>
            <a:xfrm rot="16200000" flipV="1">
              <a:off x="6033550" y="2953914"/>
              <a:ext cx="151200" cy="12868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Rectangle 62">
              <a:extLst>
                <a:ext uri="{FF2B5EF4-FFF2-40B4-BE49-F238E27FC236}">
                  <a16:creationId xmlns:a16="http://schemas.microsoft.com/office/drawing/2014/main" id="{5331CBD1-0944-47A6-86DE-A2FBC069CAD3}"/>
                </a:ext>
              </a:extLst>
            </p:cNvPr>
            <p:cNvSpPr/>
            <p:nvPr userDrawn="1"/>
          </p:nvSpPr>
          <p:spPr>
            <a:xfrm rot="16200000" flipV="1">
              <a:off x="6014133" y="3559023"/>
              <a:ext cx="151200" cy="12868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Group 13">
              <a:extLst>
                <a:ext uri="{FF2B5EF4-FFF2-40B4-BE49-F238E27FC236}">
                  <a16:creationId xmlns:a16="http://schemas.microsoft.com/office/drawing/2014/main" id="{9AC203C9-36E7-4B2C-8D07-EBC00D704DF7}"/>
                </a:ext>
              </a:extLst>
            </p:cNvPr>
            <p:cNvGrpSpPr/>
            <p:nvPr/>
          </p:nvGrpSpPr>
          <p:grpSpPr>
            <a:xfrm>
              <a:off x="5255392" y="3482384"/>
              <a:ext cx="1675988" cy="927379"/>
              <a:chOff x="1835696" y="2493540"/>
              <a:chExt cx="4684858" cy="259228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5" name="Rounded Rectangle 3">
                <a:extLst>
                  <a:ext uri="{FF2B5EF4-FFF2-40B4-BE49-F238E27FC236}">
                    <a16:creationId xmlns:a16="http://schemas.microsoft.com/office/drawing/2014/main" id="{3D408DC3-B9E5-47F3-9FC1-210DD8932B2E}"/>
                  </a:ext>
                </a:extLst>
              </p:cNvPr>
              <p:cNvSpPr/>
              <p:nvPr userDrawn="1"/>
            </p:nvSpPr>
            <p:spPr>
              <a:xfrm>
                <a:off x="2335414" y="2493540"/>
                <a:ext cx="3685422" cy="2373661"/>
              </a:xfrm>
              <a:custGeom>
                <a:avLst/>
                <a:gdLst/>
                <a:ahLst/>
                <a:cxnLst/>
                <a:rect l="l" t="t" r="r" b="b"/>
                <a:pathLst>
                  <a:path w="4248472" h="2736304">
                    <a:moveTo>
                      <a:pt x="144016" y="144016"/>
                    </a:moveTo>
                    <a:lnTo>
                      <a:pt x="144016" y="2520280"/>
                    </a:lnTo>
                    <a:lnTo>
                      <a:pt x="4104456" y="2520280"/>
                    </a:lnTo>
                    <a:lnTo>
                      <a:pt x="4104456" y="144016"/>
                    </a:lnTo>
                    <a:close/>
                    <a:moveTo>
                      <a:pt x="119332" y="0"/>
                    </a:moveTo>
                    <a:lnTo>
                      <a:pt x="4129140" y="0"/>
                    </a:lnTo>
                    <a:cubicBezTo>
                      <a:pt x="4195045" y="0"/>
                      <a:pt x="4248472" y="53427"/>
                      <a:pt x="4248472" y="119332"/>
                    </a:cubicBezTo>
                    <a:lnTo>
                      <a:pt x="4248472" y="2736304"/>
                    </a:lnTo>
                    <a:lnTo>
                      <a:pt x="0" y="2736304"/>
                    </a:lnTo>
                    <a:lnTo>
                      <a:pt x="0" y="119332"/>
                    </a:lnTo>
                    <a:cubicBezTo>
                      <a:pt x="0" y="53427"/>
                      <a:pt x="53427" y="0"/>
                      <a:pt x="119332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16" name="Rectangle 44">
                <a:extLst>
                  <a:ext uri="{FF2B5EF4-FFF2-40B4-BE49-F238E27FC236}">
                    <a16:creationId xmlns:a16="http://schemas.microsoft.com/office/drawing/2014/main" id="{71CD6BE4-5B33-4F42-9480-5CDFEB4E2AEC}"/>
                  </a:ext>
                </a:extLst>
              </p:cNvPr>
              <p:cNvSpPr/>
              <p:nvPr userDrawn="1"/>
            </p:nvSpPr>
            <p:spPr>
              <a:xfrm>
                <a:off x="1835696" y="4867201"/>
                <a:ext cx="4684858" cy="124930"/>
              </a:xfrm>
              <a:prstGeom prst="rect">
                <a:avLst/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17" name="Trapezoid 45">
                <a:extLst>
                  <a:ext uri="{FF2B5EF4-FFF2-40B4-BE49-F238E27FC236}">
                    <a16:creationId xmlns:a16="http://schemas.microsoft.com/office/drawing/2014/main" id="{AA9F540C-E782-41C9-86AD-CF51C995971A}"/>
                  </a:ext>
                </a:extLst>
              </p:cNvPr>
              <p:cNvSpPr/>
              <p:nvPr userDrawn="1"/>
            </p:nvSpPr>
            <p:spPr>
              <a:xfrm rot="10800000">
                <a:off x="1835696" y="4992131"/>
                <a:ext cx="4684858" cy="93697"/>
              </a:xfrm>
              <a:prstGeom prst="trapezoid">
                <a:avLst>
                  <a:gd name="adj" fmla="val 129851"/>
                </a:avLst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18" name="Rectangle 42">
                <a:extLst>
                  <a:ext uri="{FF2B5EF4-FFF2-40B4-BE49-F238E27FC236}">
                    <a16:creationId xmlns:a16="http://schemas.microsoft.com/office/drawing/2014/main" id="{B083C486-2FF5-44DF-A22C-B438AD729748}"/>
                  </a:ext>
                </a:extLst>
              </p:cNvPr>
              <p:cNvSpPr/>
              <p:nvPr userDrawn="1"/>
            </p:nvSpPr>
            <p:spPr>
              <a:xfrm>
                <a:off x="3929549" y="4904844"/>
                <a:ext cx="497151" cy="45093"/>
              </a:xfrm>
              <a:prstGeom prst="rect">
                <a:avLst/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</p:grpSp>
      </p:grpSp>
      <p:sp>
        <p:nvSpPr>
          <p:cNvPr id="8" name="Block Arc 14">
            <a:extLst>
              <a:ext uri="{FF2B5EF4-FFF2-40B4-BE49-F238E27FC236}">
                <a16:creationId xmlns:a16="http://schemas.microsoft.com/office/drawing/2014/main" id="{CA812AC7-4B8A-4FE2-9315-0A41482C6F2F}"/>
              </a:ext>
            </a:extLst>
          </p:cNvPr>
          <p:cNvSpPr/>
          <p:nvPr/>
        </p:nvSpPr>
        <p:spPr>
          <a:xfrm>
            <a:off x="4259458" y="2309553"/>
            <a:ext cx="3667855" cy="3667855"/>
          </a:xfrm>
          <a:prstGeom prst="blockArc">
            <a:avLst>
              <a:gd name="adj1" fmla="val 5393158"/>
              <a:gd name="adj2" fmla="val 1720847"/>
              <a:gd name="adj3" fmla="val 214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Rectangle 15">
            <a:extLst>
              <a:ext uri="{FF2B5EF4-FFF2-40B4-BE49-F238E27FC236}">
                <a16:creationId xmlns:a16="http://schemas.microsoft.com/office/drawing/2014/main" id="{F24FD5C0-6A78-4C8D-B489-A009EC40A3C7}"/>
              </a:ext>
            </a:extLst>
          </p:cNvPr>
          <p:cNvSpPr/>
          <p:nvPr/>
        </p:nvSpPr>
        <p:spPr>
          <a:xfrm>
            <a:off x="6045316" y="5295544"/>
            <a:ext cx="88927" cy="6818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val 16">
            <a:extLst>
              <a:ext uri="{FF2B5EF4-FFF2-40B4-BE49-F238E27FC236}">
                <a16:creationId xmlns:a16="http://schemas.microsoft.com/office/drawing/2014/main" id="{95EE9906-DC20-475A-BD26-F54CB7CE83BA}"/>
              </a:ext>
            </a:extLst>
          </p:cNvPr>
          <p:cNvSpPr/>
          <p:nvPr/>
        </p:nvSpPr>
        <p:spPr>
          <a:xfrm>
            <a:off x="7318559" y="4771093"/>
            <a:ext cx="699516" cy="699516"/>
          </a:xfrm>
          <a:prstGeom prst="ellipse">
            <a:avLst/>
          </a:prstGeom>
          <a:solidFill>
            <a:schemeClr val="accent5"/>
          </a:solidFill>
          <a:ln w="539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Oval 50">
            <a:extLst>
              <a:ext uri="{FF2B5EF4-FFF2-40B4-BE49-F238E27FC236}">
                <a16:creationId xmlns:a16="http://schemas.microsoft.com/office/drawing/2014/main" id="{F796B1EE-E685-4A79-BBAD-D91AD2BEF4BC}"/>
              </a:ext>
            </a:extLst>
          </p:cNvPr>
          <p:cNvSpPr/>
          <p:nvPr/>
        </p:nvSpPr>
        <p:spPr>
          <a:xfrm>
            <a:off x="5780713" y="2044297"/>
            <a:ext cx="699516" cy="699516"/>
          </a:xfrm>
          <a:prstGeom prst="ellipse">
            <a:avLst/>
          </a:prstGeom>
          <a:solidFill>
            <a:schemeClr val="accent3"/>
          </a:solidFill>
          <a:ln w="539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Oval 51">
            <a:extLst>
              <a:ext uri="{FF2B5EF4-FFF2-40B4-BE49-F238E27FC236}">
                <a16:creationId xmlns:a16="http://schemas.microsoft.com/office/drawing/2014/main" id="{52A8F7AE-ED8E-4BEE-9F6C-9231172BB09A}"/>
              </a:ext>
            </a:extLst>
          </p:cNvPr>
          <p:cNvSpPr/>
          <p:nvPr/>
        </p:nvSpPr>
        <p:spPr>
          <a:xfrm>
            <a:off x="4173925" y="3015075"/>
            <a:ext cx="699516" cy="699516"/>
          </a:xfrm>
          <a:prstGeom prst="ellipse">
            <a:avLst/>
          </a:prstGeom>
          <a:solidFill>
            <a:schemeClr val="accent2"/>
          </a:solidFill>
          <a:ln w="539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Oval 52">
            <a:extLst>
              <a:ext uri="{FF2B5EF4-FFF2-40B4-BE49-F238E27FC236}">
                <a16:creationId xmlns:a16="http://schemas.microsoft.com/office/drawing/2014/main" id="{EF82D2DA-918B-4B20-956C-D12283201CA1}"/>
              </a:ext>
            </a:extLst>
          </p:cNvPr>
          <p:cNvSpPr/>
          <p:nvPr/>
        </p:nvSpPr>
        <p:spPr>
          <a:xfrm>
            <a:off x="4263648" y="4771093"/>
            <a:ext cx="699516" cy="699516"/>
          </a:xfrm>
          <a:prstGeom prst="ellipse">
            <a:avLst/>
          </a:prstGeom>
          <a:solidFill>
            <a:schemeClr val="accent1"/>
          </a:solidFill>
          <a:ln w="539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Oval 53">
            <a:extLst>
              <a:ext uri="{FF2B5EF4-FFF2-40B4-BE49-F238E27FC236}">
                <a16:creationId xmlns:a16="http://schemas.microsoft.com/office/drawing/2014/main" id="{F0B68206-B69F-4155-8012-6737FE5108E6}"/>
              </a:ext>
            </a:extLst>
          </p:cNvPr>
          <p:cNvSpPr/>
          <p:nvPr/>
        </p:nvSpPr>
        <p:spPr>
          <a:xfrm>
            <a:off x="7304821" y="2914952"/>
            <a:ext cx="699516" cy="699516"/>
          </a:xfrm>
          <a:prstGeom prst="ellipse">
            <a:avLst/>
          </a:prstGeom>
          <a:solidFill>
            <a:schemeClr val="accent4"/>
          </a:solidFill>
          <a:ln w="539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Group 64">
            <a:extLst>
              <a:ext uri="{FF2B5EF4-FFF2-40B4-BE49-F238E27FC236}">
                <a16:creationId xmlns:a16="http://schemas.microsoft.com/office/drawing/2014/main" id="{D9B30280-AF76-4EE3-86FC-F2F3476DFF81}"/>
              </a:ext>
            </a:extLst>
          </p:cNvPr>
          <p:cNvGrpSpPr/>
          <p:nvPr/>
        </p:nvGrpSpPr>
        <p:grpSpPr>
          <a:xfrm>
            <a:off x="7581472" y="1844264"/>
            <a:ext cx="2969298" cy="899548"/>
            <a:chOff x="1130190" y="4149080"/>
            <a:chExt cx="1523461" cy="89954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4173792-14C8-46BC-95C5-01208F7779EE}"/>
                </a:ext>
              </a:extLst>
            </p:cNvPr>
            <p:cNvSpPr txBox="1"/>
            <p:nvPr/>
          </p:nvSpPr>
          <p:spPr>
            <a:xfrm>
              <a:off x="1130190" y="4149080"/>
              <a:ext cx="15234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3B3325B-47FE-4EC4-A5E6-D0ABCBE08DF2}"/>
                </a:ext>
              </a:extLst>
            </p:cNvPr>
            <p:cNvSpPr txBox="1"/>
            <p:nvPr/>
          </p:nvSpPr>
          <p:spPr>
            <a:xfrm>
              <a:off x="1130190" y="4402297"/>
              <a:ext cx="15234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67">
            <a:extLst>
              <a:ext uri="{FF2B5EF4-FFF2-40B4-BE49-F238E27FC236}">
                <a16:creationId xmlns:a16="http://schemas.microsoft.com/office/drawing/2014/main" id="{D5B0FAE3-4AB1-4431-8F1D-2C4B1F246D47}"/>
              </a:ext>
            </a:extLst>
          </p:cNvPr>
          <p:cNvGrpSpPr/>
          <p:nvPr/>
        </p:nvGrpSpPr>
        <p:grpSpPr>
          <a:xfrm>
            <a:off x="8342818" y="3256894"/>
            <a:ext cx="2969298" cy="899548"/>
            <a:chOff x="1130190" y="4149080"/>
            <a:chExt cx="1523461" cy="89954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0D555AA-3445-4ED3-B908-0C9A879A22D3}"/>
                </a:ext>
              </a:extLst>
            </p:cNvPr>
            <p:cNvSpPr txBox="1"/>
            <p:nvPr/>
          </p:nvSpPr>
          <p:spPr>
            <a:xfrm>
              <a:off x="1130190" y="4149080"/>
              <a:ext cx="15234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E693E7-2BEA-46E2-9FB7-60D27F599BE5}"/>
                </a:ext>
              </a:extLst>
            </p:cNvPr>
            <p:cNvSpPr txBox="1"/>
            <p:nvPr/>
          </p:nvSpPr>
          <p:spPr>
            <a:xfrm>
              <a:off x="1130190" y="4402297"/>
              <a:ext cx="15234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70">
            <a:extLst>
              <a:ext uri="{FF2B5EF4-FFF2-40B4-BE49-F238E27FC236}">
                <a16:creationId xmlns:a16="http://schemas.microsoft.com/office/drawing/2014/main" id="{8254CCBE-39F6-443F-8953-73E468A9ED72}"/>
              </a:ext>
            </a:extLst>
          </p:cNvPr>
          <p:cNvGrpSpPr/>
          <p:nvPr/>
        </p:nvGrpSpPr>
        <p:grpSpPr>
          <a:xfrm>
            <a:off x="8342818" y="4669524"/>
            <a:ext cx="2969298" cy="899548"/>
            <a:chOff x="1130190" y="4149080"/>
            <a:chExt cx="1523461" cy="899548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8237370-9AE2-4C2C-B3A9-1B4A99AF4C4A}"/>
                </a:ext>
              </a:extLst>
            </p:cNvPr>
            <p:cNvSpPr txBox="1"/>
            <p:nvPr/>
          </p:nvSpPr>
          <p:spPr>
            <a:xfrm>
              <a:off x="1130190" y="4149080"/>
              <a:ext cx="15234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5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14E0B9A-2A18-45D7-990D-67555BB34E8A}"/>
                </a:ext>
              </a:extLst>
            </p:cNvPr>
            <p:cNvSpPr txBox="1"/>
            <p:nvPr/>
          </p:nvSpPr>
          <p:spPr>
            <a:xfrm>
              <a:off x="1130190" y="4402297"/>
              <a:ext cx="15234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73">
            <a:extLst>
              <a:ext uri="{FF2B5EF4-FFF2-40B4-BE49-F238E27FC236}">
                <a16:creationId xmlns:a16="http://schemas.microsoft.com/office/drawing/2014/main" id="{30B36641-C5AE-43E3-B25F-6593917958BE}"/>
              </a:ext>
            </a:extLst>
          </p:cNvPr>
          <p:cNvGrpSpPr/>
          <p:nvPr/>
        </p:nvGrpSpPr>
        <p:grpSpPr>
          <a:xfrm>
            <a:off x="832337" y="3256894"/>
            <a:ext cx="2977822" cy="899548"/>
            <a:chOff x="1130190" y="4149080"/>
            <a:chExt cx="1523461" cy="89954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BE3C195-3710-4BAF-9E62-FEB62F2E6C64}"/>
                </a:ext>
              </a:extLst>
            </p:cNvPr>
            <p:cNvSpPr txBox="1"/>
            <p:nvPr/>
          </p:nvSpPr>
          <p:spPr>
            <a:xfrm>
              <a:off x="1130190" y="4149080"/>
              <a:ext cx="15234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F73F569-928B-442B-B643-20E8F31B4F1B}"/>
                </a:ext>
              </a:extLst>
            </p:cNvPr>
            <p:cNvSpPr txBox="1"/>
            <p:nvPr/>
          </p:nvSpPr>
          <p:spPr>
            <a:xfrm>
              <a:off x="1130190" y="4402297"/>
              <a:ext cx="15234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76">
            <a:extLst>
              <a:ext uri="{FF2B5EF4-FFF2-40B4-BE49-F238E27FC236}">
                <a16:creationId xmlns:a16="http://schemas.microsoft.com/office/drawing/2014/main" id="{6D750167-1E3D-4BEE-9320-4C1093A59E55}"/>
              </a:ext>
            </a:extLst>
          </p:cNvPr>
          <p:cNvGrpSpPr/>
          <p:nvPr/>
        </p:nvGrpSpPr>
        <p:grpSpPr>
          <a:xfrm>
            <a:off x="832337" y="4501680"/>
            <a:ext cx="2977822" cy="899548"/>
            <a:chOff x="1130190" y="4149080"/>
            <a:chExt cx="1523461" cy="89954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68942C4-1135-4DC5-8273-E15042FCCC6C}"/>
                </a:ext>
              </a:extLst>
            </p:cNvPr>
            <p:cNvSpPr txBox="1"/>
            <p:nvPr/>
          </p:nvSpPr>
          <p:spPr>
            <a:xfrm>
              <a:off x="1130190" y="4149080"/>
              <a:ext cx="15234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5CFE0B8-0E00-490E-9770-7EE23228DD6A}"/>
                </a:ext>
              </a:extLst>
            </p:cNvPr>
            <p:cNvSpPr txBox="1"/>
            <p:nvPr/>
          </p:nvSpPr>
          <p:spPr>
            <a:xfrm>
              <a:off x="1130190" y="4402297"/>
              <a:ext cx="15234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Parallelogram 15">
            <a:extLst>
              <a:ext uri="{FF2B5EF4-FFF2-40B4-BE49-F238E27FC236}">
                <a16:creationId xmlns:a16="http://schemas.microsoft.com/office/drawing/2014/main" id="{ABA241C8-B467-4CB4-B1CE-9FD4F1D8D7D7}"/>
              </a:ext>
            </a:extLst>
          </p:cNvPr>
          <p:cNvSpPr/>
          <p:nvPr/>
        </p:nvSpPr>
        <p:spPr>
          <a:xfrm flipH="1">
            <a:off x="4433070" y="4946955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Rounded Rectangle 32">
            <a:extLst>
              <a:ext uri="{FF2B5EF4-FFF2-40B4-BE49-F238E27FC236}">
                <a16:creationId xmlns:a16="http://schemas.microsoft.com/office/drawing/2014/main" id="{10C58A39-6DBD-4829-9309-76408E2A36C7}"/>
              </a:ext>
            </a:extLst>
          </p:cNvPr>
          <p:cNvSpPr/>
          <p:nvPr/>
        </p:nvSpPr>
        <p:spPr>
          <a:xfrm>
            <a:off x="4358727" y="3215045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Rectangle 9">
            <a:extLst>
              <a:ext uri="{FF2B5EF4-FFF2-40B4-BE49-F238E27FC236}">
                <a16:creationId xmlns:a16="http://schemas.microsoft.com/office/drawing/2014/main" id="{7FF9778D-7D94-4071-BE2C-D037C23866DD}"/>
              </a:ext>
            </a:extLst>
          </p:cNvPr>
          <p:cNvSpPr/>
          <p:nvPr/>
        </p:nvSpPr>
        <p:spPr>
          <a:xfrm>
            <a:off x="7500683" y="4922727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2" name="Chord 15">
            <a:extLst>
              <a:ext uri="{FF2B5EF4-FFF2-40B4-BE49-F238E27FC236}">
                <a16:creationId xmlns:a16="http://schemas.microsoft.com/office/drawing/2014/main" id="{C2DCF304-9856-45CD-B90C-1E14F171190B}"/>
              </a:ext>
            </a:extLst>
          </p:cNvPr>
          <p:cNvSpPr/>
          <p:nvPr/>
        </p:nvSpPr>
        <p:spPr>
          <a:xfrm>
            <a:off x="6031618" y="2172055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3" name="Rectangle 16">
            <a:extLst>
              <a:ext uri="{FF2B5EF4-FFF2-40B4-BE49-F238E27FC236}">
                <a16:creationId xmlns:a16="http://schemas.microsoft.com/office/drawing/2014/main" id="{52D3FA28-D567-4A6C-A5A5-F16BC0AA36F7}"/>
              </a:ext>
            </a:extLst>
          </p:cNvPr>
          <p:cNvSpPr/>
          <p:nvPr/>
        </p:nvSpPr>
        <p:spPr>
          <a:xfrm>
            <a:off x="7450401" y="3138683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7566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44" name="Table 3">
            <a:extLst>
              <a:ext uri="{FF2B5EF4-FFF2-40B4-BE49-F238E27FC236}">
                <a16:creationId xmlns:a16="http://schemas.microsoft.com/office/drawing/2014/main" id="{7960723E-D2F4-4F17-B0E3-6E291D80FE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724464"/>
              </p:ext>
            </p:extLst>
          </p:nvPr>
        </p:nvGraphicFramePr>
        <p:xfrm>
          <a:off x="949461" y="184936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980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5" name="Table 11">
            <a:extLst>
              <a:ext uri="{FF2B5EF4-FFF2-40B4-BE49-F238E27FC236}">
                <a16:creationId xmlns:a16="http://schemas.microsoft.com/office/drawing/2014/main" id="{0DA9674A-1D45-4289-8450-9C86DFADA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9551404"/>
              </p:ext>
            </p:extLst>
          </p:nvPr>
        </p:nvGraphicFramePr>
        <p:xfrm>
          <a:off x="3638423" y="184936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952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980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6" name="Table 12">
            <a:extLst>
              <a:ext uri="{FF2B5EF4-FFF2-40B4-BE49-F238E27FC236}">
                <a16:creationId xmlns:a16="http://schemas.microsoft.com/office/drawing/2014/main" id="{C266D710-2368-489F-82AB-53B128320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4250760"/>
              </p:ext>
            </p:extLst>
          </p:nvPr>
        </p:nvGraphicFramePr>
        <p:xfrm>
          <a:off x="6327385" y="184936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952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980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7" name="Table 13">
            <a:extLst>
              <a:ext uri="{FF2B5EF4-FFF2-40B4-BE49-F238E27FC236}">
                <a16:creationId xmlns:a16="http://schemas.microsoft.com/office/drawing/2014/main" id="{500D2040-8ED4-4E86-B744-1B712DA837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604378"/>
              </p:ext>
            </p:extLst>
          </p:nvPr>
        </p:nvGraphicFramePr>
        <p:xfrm>
          <a:off x="9016347" y="184936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952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980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8" name="Rectangle 23">
            <a:extLst>
              <a:ext uri="{FF2B5EF4-FFF2-40B4-BE49-F238E27FC236}">
                <a16:creationId xmlns:a16="http://schemas.microsoft.com/office/drawing/2014/main" id="{BCA4450C-909D-4919-84E3-CCF9E165D523}"/>
              </a:ext>
            </a:extLst>
          </p:cNvPr>
          <p:cNvSpPr/>
          <p:nvPr/>
        </p:nvSpPr>
        <p:spPr>
          <a:xfrm>
            <a:off x="4507499" y="2502315"/>
            <a:ext cx="485828" cy="313098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9" name="Oval 31">
            <a:extLst>
              <a:ext uri="{FF2B5EF4-FFF2-40B4-BE49-F238E27FC236}">
                <a16:creationId xmlns:a16="http://schemas.microsoft.com/office/drawing/2014/main" id="{D569E8C4-A7CC-4A5C-847B-5E6DC7774179}"/>
              </a:ext>
            </a:extLst>
          </p:cNvPr>
          <p:cNvSpPr/>
          <p:nvPr/>
        </p:nvSpPr>
        <p:spPr>
          <a:xfrm>
            <a:off x="7235787" y="2458011"/>
            <a:ext cx="407177" cy="401707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0" name="Teardrop 17">
            <a:extLst>
              <a:ext uri="{FF2B5EF4-FFF2-40B4-BE49-F238E27FC236}">
                <a16:creationId xmlns:a16="http://schemas.microsoft.com/office/drawing/2014/main" id="{9F57F3DE-078A-4D1E-BC38-9F7240334C4E}"/>
              </a:ext>
            </a:extLst>
          </p:cNvPr>
          <p:cNvSpPr/>
          <p:nvPr/>
        </p:nvSpPr>
        <p:spPr>
          <a:xfrm rot="18900000">
            <a:off x="1895160" y="2489960"/>
            <a:ext cx="332582" cy="337808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Rectangle 23">
            <a:extLst>
              <a:ext uri="{FF2B5EF4-FFF2-40B4-BE49-F238E27FC236}">
                <a16:creationId xmlns:a16="http://schemas.microsoft.com/office/drawing/2014/main" id="{8FE15B91-BF2A-4703-901B-A9A63A0FAAF3}"/>
              </a:ext>
            </a:extLst>
          </p:cNvPr>
          <p:cNvSpPr/>
          <p:nvPr/>
        </p:nvSpPr>
        <p:spPr>
          <a:xfrm>
            <a:off x="9925951" y="2455281"/>
            <a:ext cx="404773" cy="407167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7202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5AF3E01C-994A-447F-B3E8-A6DE721A79FD}"/>
              </a:ext>
            </a:extLst>
          </p:cNvPr>
          <p:cNvSpPr/>
          <p:nvPr/>
        </p:nvSpPr>
        <p:spPr>
          <a:xfrm>
            <a:off x="7464669" y="-16094"/>
            <a:ext cx="4727331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Rectangle 2">
            <a:extLst>
              <a:ext uri="{FF2B5EF4-FFF2-40B4-BE49-F238E27FC236}">
                <a16:creationId xmlns:a16="http://schemas.microsoft.com/office/drawing/2014/main" id="{7E2221FC-EA99-47F8-95B3-7432ED7AB498}"/>
              </a:ext>
            </a:extLst>
          </p:cNvPr>
          <p:cNvSpPr/>
          <p:nvPr/>
        </p:nvSpPr>
        <p:spPr>
          <a:xfrm>
            <a:off x="7757124" y="-18200"/>
            <a:ext cx="4434876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</a:t>
            </a:r>
            <a:r>
              <a:rPr lang="en-US" dirty="0">
                <a:solidFill>
                  <a:schemeClr val="accent2"/>
                </a:solidFill>
              </a:rPr>
              <a:t>Style</a:t>
            </a:r>
          </a:p>
        </p:txBody>
      </p:sp>
      <p:grpSp>
        <p:nvGrpSpPr>
          <p:cNvPr id="5" name="Group 3">
            <a:extLst>
              <a:ext uri="{FF2B5EF4-FFF2-40B4-BE49-F238E27FC236}">
                <a16:creationId xmlns:a16="http://schemas.microsoft.com/office/drawing/2014/main" id="{876FAE49-1BE2-4A20-A5AC-15444A606BD9}"/>
              </a:ext>
            </a:extLst>
          </p:cNvPr>
          <p:cNvGrpSpPr/>
          <p:nvPr/>
        </p:nvGrpSpPr>
        <p:grpSpPr>
          <a:xfrm>
            <a:off x="8431939" y="1694791"/>
            <a:ext cx="1584176" cy="4723042"/>
            <a:chOff x="6471827" y="627534"/>
            <a:chExt cx="1298611" cy="4144897"/>
          </a:xfrm>
        </p:grpSpPr>
        <p:sp>
          <p:nvSpPr>
            <p:cNvPr id="6" name="Oval 2">
              <a:extLst>
                <a:ext uri="{FF2B5EF4-FFF2-40B4-BE49-F238E27FC236}">
                  <a16:creationId xmlns:a16="http://schemas.microsoft.com/office/drawing/2014/main" id="{DE783F32-7CF7-4899-8CA0-AE3C55659766}"/>
                </a:ext>
              </a:extLst>
            </p:cNvPr>
            <p:cNvSpPr/>
            <p:nvPr/>
          </p:nvSpPr>
          <p:spPr>
            <a:xfrm rot="1887332">
              <a:off x="6471827" y="3934512"/>
              <a:ext cx="1298611" cy="837919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Group 56">
              <a:extLst>
                <a:ext uri="{FF2B5EF4-FFF2-40B4-BE49-F238E27FC236}">
                  <a16:creationId xmlns:a16="http://schemas.microsoft.com/office/drawing/2014/main" id="{C55AC786-1BDF-42F0-A8D0-24CB969C2800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8" name="Freeform 57">
                <a:extLst>
                  <a:ext uri="{FF2B5EF4-FFF2-40B4-BE49-F238E27FC236}">
                    <a16:creationId xmlns:a16="http://schemas.microsoft.com/office/drawing/2014/main" id="{AAF36A6C-28CD-4E58-9C9B-DBCAAD1D2040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9" name="Freeform 58">
                <a:extLst>
                  <a:ext uri="{FF2B5EF4-FFF2-40B4-BE49-F238E27FC236}">
                    <a16:creationId xmlns:a16="http://schemas.microsoft.com/office/drawing/2014/main" id="{0492545A-836B-474B-840A-D6607C1197B3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Freeform 59">
                <a:extLst>
                  <a:ext uri="{FF2B5EF4-FFF2-40B4-BE49-F238E27FC236}">
                    <a16:creationId xmlns:a16="http://schemas.microsoft.com/office/drawing/2014/main" id="{71B50B42-C215-4B37-98B5-AB9083B61D15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Freeform 60">
                <a:extLst>
                  <a:ext uri="{FF2B5EF4-FFF2-40B4-BE49-F238E27FC236}">
                    <a16:creationId xmlns:a16="http://schemas.microsoft.com/office/drawing/2014/main" id="{AFD0F877-A56A-4A81-A6CD-49C767F47B48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Freeform 61">
                <a:extLst>
                  <a:ext uri="{FF2B5EF4-FFF2-40B4-BE49-F238E27FC236}">
                    <a16:creationId xmlns:a16="http://schemas.microsoft.com/office/drawing/2014/main" id="{1AC02B97-A7B4-42B7-960D-3A4BF6A8E76C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Freeform 62">
                <a:extLst>
                  <a:ext uri="{FF2B5EF4-FFF2-40B4-BE49-F238E27FC236}">
                    <a16:creationId xmlns:a16="http://schemas.microsoft.com/office/drawing/2014/main" id="{3BA64EA1-B48C-4FAE-B64B-BE25703AE951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Freeform 63">
                <a:extLst>
                  <a:ext uri="{FF2B5EF4-FFF2-40B4-BE49-F238E27FC236}">
                    <a16:creationId xmlns:a16="http://schemas.microsoft.com/office/drawing/2014/main" id="{A0C99E6F-0BB7-48F9-83DC-6E9BCADC6C6E}"/>
                  </a:ext>
                </a:extLst>
              </p:cNvPr>
              <p:cNvSpPr/>
              <p:nvPr/>
            </p:nvSpPr>
            <p:spPr>
              <a:xfrm>
                <a:off x="2637394" y="1199203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Freeform 64">
                <a:extLst>
                  <a:ext uri="{FF2B5EF4-FFF2-40B4-BE49-F238E27FC236}">
                    <a16:creationId xmlns:a16="http://schemas.microsoft.com/office/drawing/2014/main" id="{81D9F52F-643F-473B-85DB-0E188F62EF30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Freeform 65">
                <a:extLst>
                  <a:ext uri="{FF2B5EF4-FFF2-40B4-BE49-F238E27FC236}">
                    <a16:creationId xmlns:a16="http://schemas.microsoft.com/office/drawing/2014/main" id="{CF9B7FA8-77EF-44D1-A634-37F5D2C2FD02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Freeform 66">
                <a:extLst>
                  <a:ext uri="{FF2B5EF4-FFF2-40B4-BE49-F238E27FC236}">
                    <a16:creationId xmlns:a16="http://schemas.microsoft.com/office/drawing/2014/main" id="{0CB07FA6-DA91-4691-B5DB-3ED3F556460A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Freeform 67">
                <a:extLst>
                  <a:ext uri="{FF2B5EF4-FFF2-40B4-BE49-F238E27FC236}">
                    <a16:creationId xmlns:a16="http://schemas.microsoft.com/office/drawing/2014/main" id="{5AC2F3BE-04EB-47BB-8B3F-CD417629762D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19D9291F-34D7-404C-A192-B981B613DA21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9712594F-5D39-48B5-8B0C-FDBDCB1E6246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A134934-32DE-4862-97E2-1F66BCBC9432}"/>
              </a:ext>
            </a:extLst>
          </p:cNvPr>
          <p:cNvGrpSpPr/>
          <p:nvPr/>
        </p:nvGrpSpPr>
        <p:grpSpPr>
          <a:xfrm>
            <a:off x="1105394" y="1728989"/>
            <a:ext cx="7319981" cy="1165645"/>
            <a:chOff x="905087" y="1676237"/>
            <a:chExt cx="5688631" cy="116564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8229BA-20A7-453A-82D5-C50453D842DA}"/>
                </a:ext>
              </a:extLst>
            </p:cNvPr>
            <p:cNvSpPr txBox="1"/>
            <p:nvPr/>
          </p:nvSpPr>
          <p:spPr>
            <a:xfrm>
              <a:off x="905087" y="1676237"/>
              <a:ext cx="5688631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71E7D71-E4AA-4E8B-9745-03A1287F856D}"/>
                </a:ext>
              </a:extLst>
            </p:cNvPr>
            <p:cNvSpPr txBox="1"/>
            <p:nvPr/>
          </p:nvSpPr>
          <p:spPr>
            <a:xfrm>
              <a:off x="905087" y="2010885"/>
              <a:ext cx="56886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Get a modern PowerPoint  Presentation that is beautifully designed. You can simply impress your audience and add a unique zing and appeal to your Presentations. Easy to change colors, photos.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Oval 4">
            <a:extLst>
              <a:ext uri="{FF2B5EF4-FFF2-40B4-BE49-F238E27FC236}">
                <a16:creationId xmlns:a16="http://schemas.microsoft.com/office/drawing/2014/main" id="{C77141B3-F71F-4435-BA2E-690B13D3E457}"/>
              </a:ext>
            </a:extLst>
          </p:cNvPr>
          <p:cNvSpPr/>
          <p:nvPr/>
        </p:nvSpPr>
        <p:spPr>
          <a:xfrm>
            <a:off x="1177400" y="3037577"/>
            <a:ext cx="864000" cy="8640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2C4AB29-8651-423F-AAA5-521996D9800A}"/>
              </a:ext>
            </a:extLst>
          </p:cNvPr>
          <p:cNvGrpSpPr/>
          <p:nvPr/>
        </p:nvGrpSpPr>
        <p:grpSpPr>
          <a:xfrm>
            <a:off x="2163479" y="3101002"/>
            <a:ext cx="5788003" cy="706854"/>
            <a:chOff x="1963173" y="3101002"/>
            <a:chExt cx="4630544" cy="70685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5032E1E-9FDD-4BC0-B2F2-7648CCDF80C8}"/>
                </a:ext>
              </a:extLst>
            </p:cNvPr>
            <p:cNvSpPr txBox="1"/>
            <p:nvPr/>
          </p:nvSpPr>
          <p:spPr>
            <a:xfrm>
              <a:off x="1963173" y="3101002"/>
              <a:ext cx="463054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57F9F26-DB6C-474E-947D-FBF481DD37F6}"/>
                </a:ext>
              </a:extLst>
            </p:cNvPr>
            <p:cNvSpPr txBox="1"/>
            <p:nvPr/>
          </p:nvSpPr>
          <p:spPr>
            <a:xfrm>
              <a:off x="1963173" y="3346191"/>
              <a:ext cx="4630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Oval 77">
            <a:extLst>
              <a:ext uri="{FF2B5EF4-FFF2-40B4-BE49-F238E27FC236}">
                <a16:creationId xmlns:a16="http://schemas.microsoft.com/office/drawing/2014/main" id="{BE2FCA15-12BB-46CF-8238-8C6527EE7DE6}"/>
              </a:ext>
            </a:extLst>
          </p:cNvPr>
          <p:cNvSpPr/>
          <p:nvPr/>
        </p:nvSpPr>
        <p:spPr>
          <a:xfrm>
            <a:off x="1177400" y="4109268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0FE0BB4-8A27-49C5-B486-CE212F9C983B}"/>
              </a:ext>
            </a:extLst>
          </p:cNvPr>
          <p:cNvGrpSpPr/>
          <p:nvPr/>
        </p:nvGrpSpPr>
        <p:grpSpPr>
          <a:xfrm>
            <a:off x="2163479" y="4172693"/>
            <a:ext cx="5788003" cy="706854"/>
            <a:chOff x="1963173" y="4172693"/>
            <a:chExt cx="4630544" cy="706854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2DC3359-3AD2-4F19-AE5E-6C8DCB84DE36}"/>
                </a:ext>
              </a:extLst>
            </p:cNvPr>
            <p:cNvSpPr txBox="1"/>
            <p:nvPr/>
          </p:nvSpPr>
          <p:spPr>
            <a:xfrm>
              <a:off x="1963173" y="4172693"/>
              <a:ext cx="463054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08F0997-3E17-4F99-AA1E-5011A20BDCEB}"/>
                </a:ext>
              </a:extLst>
            </p:cNvPr>
            <p:cNvSpPr txBox="1"/>
            <p:nvPr/>
          </p:nvSpPr>
          <p:spPr>
            <a:xfrm>
              <a:off x="1963173" y="4417882"/>
              <a:ext cx="4630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2" name="Oval 81">
            <a:extLst>
              <a:ext uri="{FF2B5EF4-FFF2-40B4-BE49-F238E27FC236}">
                <a16:creationId xmlns:a16="http://schemas.microsoft.com/office/drawing/2014/main" id="{4C726F3C-582D-467C-B8EE-51AC663DF191}"/>
              </a:ext>
            </a:extLst>
          </p:cNvPr>
          <p:cNvSpPr/>
          <p:nvPr/>
        </p:nvSpPr>
        <p:spPr>
          <a:xfrm>
            <a:off x="1177400" y="5180958"/>
            <a:ext cx="864000" cy="8640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5BD4C39-4227-4786-9F10-D7D498B5CCD0}"/>
              </a:ext>
            </a:extLst>
          </p:cNvPr>
          <p:cNvGrpSpPr/>
          <p:nvPr/>
        </p:nvGrpSpPr>
        <p:grpSpPr>
          <a:xfrm>
            <a:off x="2163479" y="5244384"/>
            <a:ext cx="5788003" cy="706854"/>
            <a:chOff x="1963173" y="5244384"/>
            <a:chExt cx="4630544" cy="706854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D83B92F-E0C9-428E-BC69-926AFC5348B0}"/>
                </a:ext>
              </a:extLst>
            </p:cNvPr>
            <p:cNvSpPr txBox="1"/>
            <p:nvPr/>
          </p:nvSpPr>
          <p:spPr>
            <a:xfrm>
              <a:off x="1963173" y="5244384"/>
              <a:ext cx="463054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5444A68-89FA-4031-B831-2B691B276529}"/>
                </a:ext>
              </a:extLst>
            </p:cNvPr>
            <p:cNvSpPr txBox="1"/>
            <p:nvPr/>
          </p:nvSpPr>
          <p:spPr>
            <a:xfrm>
              <a:off x="1963173" y="5489573"/>
              <a:ext cx="4630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6" name="Block Arc 25">
            <a:extLst>
              <a:ext uri="{FF2B5EF4-FFF2-40B4-BE49-F238E27FC236}">
                <a16:creationId xmlns:a16="http://schemas.microsoft.com/office/drawing/2014/main" id="{0120D500-50B7-4723-9160-B07827B04A9B}"/>
              </a:ext>
            </a:extLst>
          </p:cNvPr>
          <p:cNvSpPr>
            <a:spLocks noChangeAspect="1"/>
          </p:cNvSpPr>
          <p:nvPr/>
        </p:nvSpPr>
        <p:spPr>
          <a:xfrm>
            <a:off x="1467511" y="4336328"/>
            <a:ext cx="283779" cy="409976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Oval 21">
            <a:extLst>
              <a:ext uri="{FF2B5EF4-FFF2-40B4-BE49-F238E27FC236}">
                <a16:creationId xmlns:a16="http://schemas.microsoft.com/office/drawing/2014/main" id="{30F656E1-1A25-421B-8E69-5BCDC3775D7B}"/>
              </a:ext>
            </a:extLst>
          </p:cNvPr>
          <p:cNvSpPr>
            <a:spLocks noChangeAspect="1"/>
          </p:cNvSpPr>
          <p:nvPr/>
        </p:nvSpPr>
        <p:spPr>
          <a:xfrm>
            <a:off x="1418448" y="327707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자유형 151">
            <a:extLst>
              <a:ext uri="{FF2B5EF4-FFF2-40B4-BE49-F238E27FC236}">
                <a16:creationId xmlns:a16="http://schemas.microsoft.com/office/drawing/2014/main" id="{F322FB36-A20E-4BF4-AFAC-34C7BAA82EA4}"/>
              </a:ext>
            </a:extLst>
          </p:cNvPr>
          <p:cNvSpPr/>
          <p:nvPr/>
        </p:nvSpPr>
        <p:spPr>
          <a:xfrm>
            <a:off x="1402360" y="5395703"/>
            <a:ext cx="414080" cy="434606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85399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06736" y="902272"/>
            <a:ext cx="57053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accent2"/>
                </a:solidFill>
              </a:rPr>
              <a:t>Columns </a:t>
            </a:r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91A42A25-0609-4DBB-BEF2-DDA72351A855}"/>
              </a:ext>
            </a:extLst>
          </p:cNvPr>
          <p:cNvSpPr/>
          <p:nvPr/>
        </p:nvSpPr>
        <p:spPr>
          <a:xfrm>
            <a:off x="4310743" y="672737"/>
            <a:ext cx="6983070" cy="5512526"/>
          </a:xfrm>
          <a:custGeom>
            <a:avLst/>
            <a:gdLst>
              <a:gd name="connsiteX0" fmla="*/ 0 w 3744416"/>
              <a:gd name="connsiteY0" fmla="*/ 0 h 1008112"/>
              <a:gd name="connsiteX1" fmla="*/ 3744416 w 3744416"/>
              <a:gd name="connsiteY1" fmla="*/ 0 h 1008112"/>
              <a:gd name="connsiteX2" fmla="*/ 3744416 w 3744416"/>
              <a:gd name="connsiteY2" fmla="*/ 1008112 h 1008112"/>
              <a:gd name="connsiteX3" fmla="*/ 0 w 3744416"/>
              <a:gd name="connsiteY3" fmla="*/ 1008112 h 1008112"/>
              <a:gd name="connsiteX4" fmla="*/ 0 w 3744416"/>
              <a:gd name="connsiteY4" fmla="*/ 0 h 1008112"/>
              <a:gd name="connsiteX0" fmla="*/ 3744416 w 3835856"/>
              <a:gd name="connsiteY0" fmla="*/ 0 h 1008112"/>
              <a:gd name="connsiteX1" fmla="*/ 3744416 w 3835856"/>
              <a:gd name="connsiteY1" fmla="*/ 1008112 h 1008112"/>
              <a:gd name="connsiteX2" fmla="*/ 0 w 3835856"/>
              <a:gd name="connsiteY2" fmla="*/ 1008112 h 1008112"/>
              <a:gd name="connsiteX3" fmla="*/ 0 w 3835856"/>
              <a:gd name="connsiteY3" fmla="*/ 0 h 1008112"/>
              <a:gd name="connsiteX4" fmla="*/ 3835856 w 3835856"/>
              <a:gd name="connsiteY4" fmla="*/ 91440 h 1008112"/>
              <a:gd name="connsiteX0" fmla="*/ 3744416 w 3835856"/>
              <a:gd name="connsiteY0" fmla="*/ 1008112 h 1008112"/>
              <a:gd name="connsiteX1" fmla="*/ 0 w 3835856"/>
              <a:gd name="connsiteY1" fmla="*/ 1008112 h 1008112"/>
              <a:gd name="connsiteX2" fmla="*/ 0 w 3835856"/>
              <a:gd name="connsiteY2" fmla="*/ 0 h 1008112"/>
              <a:gd name="connsiteX3" fmla="*/ 3835856 w 3835856"/>
              <a:gd name="connsiteY3" fmla="*/ 91440 h 1008112"/>
              <a:gd name="connsiteX0" fmla="*/ 3744416 w 3825223"/>
              <a:gd name="connsiteY0" fmla="*/ 1008112 h 1008112"/>
              <a:gd name="connsiteX1" fmla="*/ 0 w 3825223"/>
              <a:gd name="connsiteY1" fmla="*/ 1008112 h 1008112"/>
              <a:gd name="connsiteX2" fmla="*/ 0 w 3825223"/>
              <a:gd name="connsiteY2" fmla="*/ 0 h 1008112"/>
              <a:gd name="connsiteX3" fmla="*/ 3825223 w 3825223"/>
              <a:gd name="connsiteY3" fmla="*/ 17013 h 1008112"/>
              <a:gd name="connsiteX0" fmla="*/ 3744416 w 3761428"/>
              <a:gd name="connsiteY0" fmla="*/ 1008112 h 1008112"/>
              <a:gd name="connsiteX1" fmla="*/ 0 w 3761428"/>
              <a:gd name="connsiteY1" fmla="*/ 1008112 h 1008112"/>
              <a:gd name="connsiteX2" fmla="*/ 0 w 3761428"/>
              <a:gd name="connsiteY2" fmla="*/ 0 h 1008112"/>
              <a:gd name="connsiteX3" fmla="*/ 3761428 w 3761428"/>
              <a:gd name="connsiteY3" fmla="*/ 6381 h 1008112"/>
              <a:gd name="connsiteX0" fmla="*/ 3744416 w 3747714"/>
              <a:gd name="connsiteY0" fmla="*/ 1012372 h 1012372"/>
              <a:gd name="connsiteX1" fmla="*/ 0 w 3747714"/>
              <a:gd name="connsiteY1" fmla="*/ 1012372 h 1012372"/>
              <a:gd name="connsiteX2" fmla="*/ 0 w 3747714"/>
              <a:gd name="connsiteY2" fmla="*/ 4260 h 1012372"/>
              <a:gd name="connsiteX3" fmla="*/ 3747714 w 3747714"/>
              <a:gd name="connsiteY3" fmla="*/ 0 h 1012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7714" h="1012372">
                <a:moveTo>
                  <a:pt x="3744416" y="1012372"/>
                </a:moveTo>
                <a:lnTo>
                  <a:pt x="0" y="1012372"/>
                </a:lnTo>
                <a:lnTo>
                  <a:pt x="0" y="4260"/>
                </a:lnTo>
                <a:lnTo>
                  <a:pt x="3747714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0E909E0-3434-406E-BAB5-D751CE895C1D}"/>
              </a:ext>
            </a:extLst>
          </p:cNvPr>
          <p:cNvGrpSpPr/>
          <p:nvPr/>
        </p:nvGrpSpPr>
        <p:grpSpPr>
          <a:xfrm>
            <a:off x="4826996" y="2082906"/>
            <a:ext cx="6466818" cy="3726872"/>
            <a:chOff x="2153463" y="1916832"/>
            <a:chExt cx="7911017" cy="372687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A768B2-CECD-450D-9757-3F5FF3675D43}"/>
                </a:ext>
              </a:extLst>
            </p:cNvPr>
            <p:cNvSpPr txBox="1"/>
            <p:nvPr/>
          </p:nvSpPr>
          <p:spPr>
            <a:xfrm>
              <a:off x="2153463" y="1916832"/>
              <a:ext cx="7911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222394-8C76-41FF-A5D2-8336639BD747}"/>
                </a:ext>
              </a:extLst>
            </p:cNvPr>
            <p:cNvSpPr txBox="1"/>
            <p:nvPr/>
          </p:nvSpPr>
          <p:spPr>
            <a:xfrm>
              <a:off x="2153463" y="2781382"/>
              <a:ext cx="7911017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Get a modern PowerPoint  Presentation that is beautifully designed. Easy to change colors, photos and Text. 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You can simply impress your audience and add a unique zing and appeal to your Presentations. I hope and I believe that this Template will your Time, Money and Reputation.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33276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15445" y="916157"/>
            <a:ext cx="57053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accent2"/>
                </a:solidFill>
              </a:rPr>
              <a:t>Columns </a:t>
            </a:r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91A42A25-0609-4DBB-BEF2-DDA72351A855}"/>
              </a:ext>
            </a:extLst>
          </p:cNvPr>
          <p:cNvSpPr/>
          <p:nvPr/>
        </p:nvSpPr>
        <p:spPr>
          <a:xfrm>
            <a:off x="4310743" y="4251875"/>
            <a:ext cx="6983070" cy="1933388"/>
          </a:xfrm>
          <a:custGeom>
            <a:avLst/>
            <a:gdLst>
              <a:gd name="connsiteX0" fmla="*/ 0 w 3744416"/>
              <a:gd name="connsiteY0" fmla="*/ 0 h 1008112"/>
              <a:gd name="connsiteX1" fmla="*/ 3744416 w 3744416"/>
              <a:gd name="connsiteY1" fmla="*/ 0 h 1008112"/>
              <a:gd name="connsiteX2" fmla="*/ 3744416 w 3744416"/>
              <a:gd name="connsiteY2" fmla="*/ 1008112 h 1008112"/>
              <a:gd name="connsiteX3" fmla="*/ 0 w 3744416"/>
              <a:gd name="connsiteY3" fmla="*/ 1008112 h 1008112"/>
              <a:gd name="connsiteX4" fmla="*/ 0 w 3744416"/>
              <a:gd name="connsiteY4" fmla="*/ 0 h 1008112"/>
              <a:gd name="connsiteX0" fmla="*/ 3744416 w 3835856"/>
              <a:gd name="connsiteY0" fmla="*/ 0 h 1008112"/>
              <a:gd name="connsiteX1" fmla="*/ 3744416 w 3835856"/>
              <a:gd name="connsiteY1" fmla="*/ 1008112 h 1008112"/>
              <a:gd name="connsiteX2" fmla="*/ 0 w 3835856"/>
              <a:gd name="connsiteY2" fmla="*/ 1008112 h 1008112"/>
              <a:gd name="connsiteX3" fmla="*/ 0 w 3835856"/>
              <a:gd name="connsiteY3" fmla="*/ 0 h 1008112"/>
              <a:gd name="connsiteX4" fmla="*/ 3835856 w 3835856"/>
              <a:gd name="connsiteY4" fmla="*/ 91440 h 1008112"/>
              <a:gd name="connsiteX0" fmla="*/ 3744416 w 3835856"/>
              <a:gd name="connsiteY0" fmla="*/ 1008112 h 1008112"/>
              <a:gd name="connsiteX1" fmla="*/ 0 w 3835856"/>
              <a:gd name="connsiteY1" fmla="*/ 1008112 h 1008112"/>
              <a:gd name="connsiteX2" fmla="*/ 0 w 3835856"/>
              <a:gd name="connsiteY2" fmla="*/ 0 h 1008112"/>
              <a:gd name="connsiteX3" fmla="*/ 3835856 w 3835856"/>
              <a:gd name="connsiteY3" fmla="*/ 91440 h 1008112"/>
              <a:gd name="connsiteX0" fmla="*/ 3744416 w 3825223"/>
              <a:gd name="connsiteY0" fmla="*/ 1008112 h 1008112"/>
              <a:gd name="connsiteX1" fmla="*/ 0 w 3825223"/>
              <a:gd name="connsiteY1" fmla="*/ 1008112 h 1008112"/>
              <a:gd name="connsiteX2" fmla="*/ 0 w 3825223"/>
              <a:gd name="connsiteY2" fmla="*/ 0 h 1008112"/>
              <a:gd name="connsiteX3" fmla="*/ 3825223 w 3825223"/>
              <a:gd name="connsiteY3" fmla="*/ 17013 h 1008112"/>
              <a:gd name="connsiteX0" fmla="*/ 3744416 w 3761428"/>
              <a:gd name="connsiteY0" fmla="*/ 1008112 h 1008112"/>
              <a:gd name="connsiteX1" fmla="*/ 0 w 3761428"/>
              <a:gd name="connsiteY1" fmla="*/ 1008112 h 1008112"/>
              <a:gd name="connsiteX2" fmla="*/ 0 w 3761428"/>
              <a:gd name="connsiteY2" fmla="*/ 0 h 1008112"/>
              <a:gd name="connsiteX3" fmla="*/ 3761428 w 3761428"/>
              <a:gd name="connsiteY3" fmla="*/ 6381 h 1008112"/>
              <a:gd name="connsiteX0" fmla="*/ 3744416 w 3747714"/>
              <a:gd name="connsiteY0" fmla="*/ 1012372 h 1012372"/>
              <a:gd name="connsiteX1" fmla="*/ 0 w 3747714"/>
              <a:gd name="connsiteY1" fmla="*/ 1012372 h 1012372"/>
              <a:gd name="connsiteX2" fmla="*/ 0 w 3747714"/>
              <a:gd name="connsiteY2" fmla="*/ 4260 h 1012372"/>
              <a:gd name="connsiteX3" fmla="*/ 3747714 w 3747714"/>
              <a:gd name="connsiteY3" fmla="*/ 0 h 1012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7714" h="1012372">
                <a:moveTo>
                  <a:pt x="3744416" y="1012372"/>
                </a:moveTo>
                <a:lnTo>
                  <a:pt x="0" y="1012372"/>
                </a:lnTo>
                <a:lnTo>
                  <a:pt x="0" y="4260"/>
                </a:lnTo>
                <a:lnTo>
                  <a:pt x="3747714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0E909E0-3434-406E-BAB5-D751CE895C1D}"/>
              </a:ext>
            </a:extLst>
          </p:cNvPr>
          <p:cNvGrpSpPr/>
          <p:nvPr/>
        </p:nvGrpSpPr>
        <p:grpSpPr>
          <a:xfrm>
            <a:off x="4826995" y="2082906"/>
            <a:ext cx="6466818" cy="1735744"/>
            <a:chOff x="2153463" y="1916832"/>
            <a:chExt cx="7911017" cy="173574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A768B2-CECD-450D-9757-3F5FF3675D43}"/>
                </a:ext>
              </a:extLst>
            </p:cNvPr>
            <p:cNvSpPr txBox="1"/>
            <p:nvPr/>
          </p:nvSpPr>
          <p:spPr>
            <a:xfrm>
              <a:off x="2153463" y="1916832"/>
              <a:ext cx="79110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222394-8C76-41FF-A5D2-8336639BD747}"/>
                </a:ext>
              </a:extLst>
            </p:cNvPr>
            <p:cNvSpPr txBox="1"/>
            <p:nvPr/>
          </p:nvSpPr>
          <p:spPr>
            <a:xfrm>
              <a:off x="2153463" y="2267581"/>
              <a:ext cx="791101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 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sp>
        <p:nvSpPr>
          <p:cNvPr id="7" name="Rectangle 4">
            <a:extLst>
              <a:ext uri="{FF2B5EF4-FFF2-40B4-BE49-F238E27FC236}">
                <a16:creationId xmlns:a16="http://schemas.microsoft.com/office/drawing/2014/main" id="{E5AFF40E-370C-4B59-B055-3F4FF72405B2}"/>
              </a:ext>
            </a:extLst>
          </p:cNvPr>
          <p:cNvSpPr/>
          <p:nvPr/>
        </p:nvSpPr>
        <p:spPr>
          <a:xfrm>
            <a:off x="4310743" y="1980762"/>
            <a:ext cx="6983070" cy="1933388"/>
          </a:xfrm>
          <a:custGeom>
            <a:avLst/>
            <a:gdLst>
              <a:gd name="connsiteX0" fmla="*/ 0 w 3744416"/>
              <a:gd name="connsiteY0" fmla="*/ 0 h 1008112"/>
              <a:gd name="connsiteX1" fmla="*/ 3744416 w 3744416"/>
              <a:gd name="connsiteY1" fmla="*/ 0 h 1008112"/>
              <a:gd name="connsiteX2" fmla="*/ 3744416 w 3744416"/>
              <a:gd name="connsiteY2" fmla="*/ 1008112 h 1008112"/>
              <a:gd name="connsiteX3" fmla="*/ 0 w 3744416"/>
              <a:gd name="connsiteY3" fmla="*/ 1008112 h 1008112"/>
              <a:gd name="connsiteX4" fmla="*/ 0 w 3744416"/>
              <a:gd name="connsiteY4" fmla="*/ 0 h 1008112"/>
              <a:gd name="connsiteX0" fmla="*/ 3744416 w 3835856"/>
              <a:gd name="connsiteY0" fmla="*/ 0 h 1008112"/>
              <a:gd name="connsiteX1" fmla="*/ 3744416 w 3835856"/>
              <a:gd name="connsiteY1" fmla="*/ 1008112 h 1008112"/>
              <a:gd name="connsiteX2" fmla="*/ 0 w 3835856"/>
              <a:gd name="connsiteY2" fmla="*/ 1008112 h 1008112"/>
              <a:gd name="connsiteX3" fmla="*/ 0 w 3835856"/>
              <a:gd name="connsiteY3" fmla="*/ 0 h 1008112"/>
              <a:gd name="connsiteX4" fmla="*/ 3835856 w 3835856"/>
              <a:gd name="connsiteY4" fmla="*/ 91440 h 1008112"/>
              <a:gd name="connsiteX0" fmla="*/ 3744416 w 3835856"/>
              <a:gd name="connsiteY0" fmla="*/ 1008112 h 1008112"/>
              <a:gd name="connsiteX1" fmla="*/ 0 w 3835856"/>
              <a:gd name="connsiteY1" fmla="*/ 1008112 h 1008112"/>
              <a:gd name="connsiteX2" fmla="*/ 0 w 3835856"/>
              <a:gd name="connsiteY2" fmla="*/ 0 h 1008112"/>
              <a:gd name="connsiteX3" fmla="*/ 3835856 w 3835856"/>
              <a:gd name="connsiteY3" fmla="*/ 91440 h 1008112"/>
              <a:gd name="connsiteX0" fmla="*/ 3744416 w 3825223"/>
              <a:gd name="connsiteY0" fmla="*/ 1008112 h 1008112"/>
              <a:gd name="connsiteX1" fmla="*/ 0 w 3825223"/>
              <a:gd name="connsiteY1" fmla="*/ 1008112 h 1008112"/>
              <a:gd name="connsiteX2" fmla="*/ 0 w 3825223"/>
              <a:gd name="connsiteY2" fmla="*/ 0 h 1008112"/>
              <a:gd name="connsiteX3" fmla="*/ 3825223 w 3825223"/>
              <a:gd name="connsiteY3" fmla="*/ 17013 h 1008112"/>
              <a:gd name="connsiteX0" fmla="*/ 3744416 w 3761428"/>
              <a:gd name="connsiteY0" fmla="*/ 1008112 h 1008112"/>
              <a:gd name="connsiteX1" fmla="*/ 0 w 3761428"/>
              <a:gd name="connsiteY1" fmla="*/ 1008112 h 1008112"/>
              <a:gd name="connsiteX2" fmla="*/ 0 w 3761428"/>
              <a:gd name="connsiteY2" fmla="*/ 0 h 1008112"/>
              <a:gd name="connsiteX3" fmla="*/ 3761428 w 3761428"/>
              <a:gd name="connsiteY3" fmla="*/ 6381 h 1008112"/>
              <a:gd name="connsiteX0" fmla="*/ 3744416 w 3747714"/>
              <a:gd name="connsiteY0" fmla="*/ 1012372 h 1012372"/>
              <a:gd name="connsiteX1" fmla="*/ 0 w 3747714"/>
              <a:gd name="connsiteY1" fmla="*/ 1012372 h 1012372"/>
              <a:gd name="connsiteX2" fmla="*/ 0 w 3747714"/>
              <a:gd name="connsiteY2" fmla="*/ 4260 h 1012372"/>
              <a:gd name="connsiteX3" fmla="*/ 3747714 w 3747714"/>
              <a:gd name="connsiteY3" fmla="*/ 0 h 1012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7714" h="1012372">
                <a:moveTo>
                  <a:pt x="3744416" y="1012372"/>
                </a:moveTo>
                <a:lnTo>
                  <a:pt x="0" y="1012372"/>
                </a:lnTo>
                <a:lnTo>
                  <a:pt x="0" y="4260"/>
                </a:lnTo>
                <a:lnTo>
                  <a:pt x="3747714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4B05E20-216E-4D98-AF94-D741A7B9FFD7}"/>
              </a:ext>
            </a:extLst>
          </p:cNvPr>
          <p:cNvGrpSpPr/>
          <p:nvPr/>
        </p:nvGrpSpPr>
        <p:grpSpPr>
          <a:xfrm>
            <a:off x="4826995" y="4350697"/>
            <a:ext cx="6466818" cy="1735744"/>
            <a:chOff x="2153463" y="1916832"/>
            <a:chExt cx="7911017" cy="173574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AADB29D-BB0B-40B9-B89A-428567051EE9}"/>
                </a:ext>
              </a:extLst>
            </p:cNvPr>
            <p:cNvSpPr txBox="1"/>
            <p:nvPr/>
          </p:nvSpPr>
          <p:spPr>
            <a:xfrm>
              <a:off x="2153463" y="1916832"/>
              <a:ext cx="79110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B147499-28B4-42CC-93EA-523CDBE2A57A}"/>
                </a:ext>
              </a:extLst>
            </p:cNvPr>
            <p:cNvSpPr txBox="1"/>
            <p:nvPr/>
          </p:nvSpPr>
          <p:spPr>
            <a:xfrm>
              <a:off x="2153463" y="2267581"/>
              <a:ext cx="791101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 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54141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Insert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23" name="Group 3">
            <a:extLst>
              <a:ext uri="{FF2B5EF4-FFF2-40B4-BE49-F238E27FC236}">
                <a16:creationId xmlns:a16="http://schemas.microsoft.com/office/drawing/2014/main" id="{4770E2C5-DEAB-4C02-AF98-F3E4469A2AAA}"/>
              </a:ext>
            </a:extLst>
          </p:cNvPr>
          <p:cNvGrpSpPr/>
          <p:nvPr/>
        </p:nvGrpSpPr>
        <p:grpSpPr>
          <a:xfrm>
            <a:off x="9797143" y="806101"/>
            <a:ext cx="1891018" cy="5637857"/>
            <a:chOff x="6471827" y="627534"/>
            <a:chExt cx="1298611" cy="4144897"/>
          </a:xfrm>
        </p:grpSpPr>
        <p:sp>
          <p:nvSpPr>
            <p:cNvPr id="24" name="Oval 2">
              <a:extLst>
                <a:ext uri="{FF2B5EF4-FFF2-40B4-BE49-F238E27FC236}">
                  <a16:creationId xmlns:a16="http://schemas.microsoft.com/office/drawing/2014/main" id="{6B932F90-2D20-46EC-A783-5EF4748454C0}"/>
                </a:ext>
              </a:extLst>
            </p:cNvPr>
            <p:cNvSpPr/>
            <p:nvPr/>
          </p:nvSpPr>
          <p:spPr>
            <a:xfrm rot="1887332">
              <a:off x="6471827" y="3934512"/>
              <a:ext cx="1298611" cy="837919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Group 56">
              <a:extLst>
                <a:ext uri="{FF2B5EF4-FFF2-40B4-BE49-F238E27FC236}">
                  <a16:creationId xmlns:a16="http://schemas.microsoft.com/office/drawing/2014/main" id="{44856547-1411-4838-B01F-8DB2CF688108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26" name="Freeform 57">
                <a:extLst>
                  <a:ext uri="{FF2B5EF4-FFF2-40B4-BE49-F238E27FC236}">
                    <a16:creationId xmlns:a16="http://schemas.microsoft.com/office/drawing/2014/main" id="{711F682E-C128-46BA-A82C-D33695D8E871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27" name="Freeform 58">
                <a:extLst>
                  <a:ext uri="{FF2B5EF4-FFF2-40B4-BE49-F238E27FC236}">
                    <a16:creationId xmlns:a16="http://schemas.microsoft.com/office/drawing/2014/main" id="{13ABDA5E-1A07-4772-84AE-4758AC9C7104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Freeform 59">
                <a:extLst>
                  <a:ext uri="{FF2B5EF4-FFF2-40B4-BE49-F238E27FC236}">
                    <a16:creationId xmlns:a16="http://schemas.microsoft.com/office/drawing/2014/main" id="{7E7B1A00-DF67-4D78-B2DA-9378DB232E9C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" name="Freeform 60">
                <a:extLst>
                  <a:ext uri="{FF2B5EF4-FFF2-40B4-BE49-F238E27FC236}">
                    <a16:creationId xmlns:a16="http://schemas.microsoft.com/office/drawing/2014/main" id="{9C4C6007-55E0-4020-BA61-E540B9BACFA9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Freeform 61">
                <a:extLst>
                  <a:ext uri="{FF2B5EF4-FFF2-40B4-BE49-F238E27FC236}">
                    <a16:creationId xmlns:a16="http://schemas.microsoft.com/office/drawing/2014/main" id="{05CFB09B-2D2B-497B-A17A-649D68205C0D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Freeform 62">
                <a:extLst>
                  <a:ext uri="{FF2B5EF4-FFF2-40B4-BE49-F238E27FC236}">
                    <a16:creationId xmlns:a16="http://schemas.microsoft.com/office/drawing/2014/main" id="{BA02B97C-0D9D-471F-AA47-9D6B63542FE7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Freeform 63">
                <a:extLst>
                  <a:ext uri="{FF2B5EF4-FFF2-40B4-BE49-F238E27FC236}">
                    <a16:creationId xmlns:a16="http://schemas.microsoft.com/office/drawing/2014/main" id="{4C4A20D8-09C5-43C3-BD70-54F956218CB7}"/>
                  </a:ext>
                </a:extLst>
              </p:cNvPr>
              <p:cNvSpPr/>
              <p:nvPr/>
            </p:nvSpPr>
            <p:spPr>
              <a:xfrm>
                <a:off x="2637394" y="1199203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Freeform 64">
                <a:extLst>
                  <a:ext uri="{FF2B5EF4-FFF2-40B4-BE49-F238E27FC236}">
                    <a16:creationId xmlns:a16="http://schemas.microsoft.com/office/drawing/2014/main" id="{26AFBA26-0B43-42B4-BCB0-6BAF5E537203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Freeform 65">
                <a:extLst>
                  <a:ext uri="{FF2B5EF4-FFF2-40B4-BE49-F238E27FC236}">
                    <a16:creationId xmlns:a16="http://schemas.microsoft.com/office/drawing/2014/main" id="{EDEB40DD-0F2D-4337-AF26-97D38B19335C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Freeform 66">
                <a:extLst>
                  <a:ext uri="{FF2B5EF4-FFF2-40B4-BE49-F238E27FC236}">
                    <a16:creationId xmlns:a16="http://schemas.microsoft.com/office/drawing/2014/main" id="{9A5B6058-670E-46E7-8A8C-355059E621BC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Freeform 67">
                <a:extLst>
                  <a:ext uri="{FF2B5EF4-FFF2-40B4-BE49-F238E27FC236}">
                    <a16:creationId xmlns:a16="http://schemas.microsoft.com/office/drawing/2014/main" id="{B58D8EFC-5E13-41DB-8960-BFD7BBDCA561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Freeform 68">
                <a:extLst>
                  <a:ext uri="{FF2B5EF4-FFF2-40B4-BE49-F238E27FC236}">
                    <a16:creationId xmlns:a16="http://schemas.microsoft.com/office/drawing/2014/main" id="{47942F52-85B1-49A8-940B-9A4C5D8423DD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Freeform 69">
                <a:extLst>
                  <a:ext uri="{FF2B5EF4-FFF2-40B4-BE49-F238E27FC236}">
                    <a16:creationId xmlns:a16="http://schemas.microsoft.com/office/drawing/2014/main" id="{65580BCB-BE4A-4B9A-A1F1-62CEDCB830B3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E1C6FDEA-A117-4BF2-B464-BA0D23ACE8B3}"/>
              </a:ext>
            </a:extLst>
          </p:cNvPr>
          <p:cNvGrpSpPr/>
          <p:nvPr/>
        </p:nvGrpSpPr>
        <p:grpSpPr>
          <a:xfrm>
            <a:off x="722513" y="4777561"/>
            <a:ext cx="2967056" cy="1641769"/>
            <a:chOff x="636603" y="1249477"/>
            <a:chExt cx="1675988" cy="927379"/>
          </a:xfrm>
        </p:grpSpPr>
        <p:sp>
          <p:nvSpPr>
            <p:cNvPr id="39" name="Rectangle 58">
              <a:extLst>
                <a:ext uri="{FF2B5EF4-FFF2-40B4-BE49-F238E27FC236}">
                  <a16:creationId xmlns:a16="http://schemas.microsoft.com/office/drawing/2014/main" id="{CB420688-6B4C-4B64-B206-8E9EC4AECCB9}"/>
                </a:ext>
              </a:extLst>
            </p:cNvPr>
            <p:cNvSpPr/>
            <p:nvPr/>
          </p:nvSpPr>
          <p:spPr>
            <a:xfrm rot="16200000" flipV="1">
              <a:off x="1414761" y="1169674"/>
              <a:ext cx="151200" cy="12868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Rectangle 59">
              <a:extLst>
                <a:ext uri="{FF2B5EF4-FFF2-40B4-BE49-F238E27FC236}">
                  <a16:creationId xmlns:a16="http://schemas.microsoft.com/office/drawing/2014/main" id="{AF991282-1C51-448E-830A-DDC7C2896046}"/>
                </a:ext>
              </a:extLst>
            </p:cNvPr>
            <p:cNvSpPr/>
            <p:nvPr/>
          </p:nvSpPr>
          <p:spPr>
            <a:xfrm rot="16200000" flipV="1">
              <a:off x="1414761" y="1017214"/>
              <a:ext cx="151200" cy="12868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Rectangle 60">
              <a:extLst>
                <a:ext uri="{FF2B5EF4-FFF2-40B4-BE49-F238E27FC236}">
                  <a16:creationId xmlns:a16="http://schemas.microsoft.com/office/drawing/2014/main" id="{3723A22A-72E5-4CF8-A81A-1904AEB81A89}"/>
                </a:ext>
              </a:extLst>
            </p:cNvPr>
            <p:cNvSpPr/>
            <p:nvPr/>
          </p:nvSpPr>
          <p:spPr>
            <a:xfrm rot="16200000" flipV="1">
              <a:off x="1414775" y="864757"/>
              <a:ext cx="151200" cy="12868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Rectangle 61">
              <a:extLst>
                <a:ext uri="{FF2B5EF4-FFF2-40B4-BE49-F238E27FC236}">
                  <a16:creationId xmlns:a16="http://schemas.microsoft.com/office/drawing/2014/main" id="{EE7C23CF-8C7B-4147-A268-D913566979AA}"/>
                </a:ext>
              </a:extLst>
            </p:cNvPr>
            <p:cNvSpPr/>
            <p:nvPr/>
          </p:nvSpPr>
          <p:spPr>
            <a:xfrm rot="16200000" flipV="1">
              <a:off x="1414761" y="721007"/>
              <a:ext cx="151200" cy="12868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Rectangle 62">
              <a:extLst>
                <a:ext uri="{FF2B5EF4-FFF2-40B4-BE49-F238E27FC236}">
                  <a16:creationId xmlns:a16="http://schemas.microsoft.com/office/drawing/2014/main" id="{B4D8AEEE-DF4B-441F-9F25-483D4BD179D9}"/>
                </a:ext>
              </a:extLst>
            </p:cNvPr>
            <p:cNvSpPr/>
            <p:nvPr/>
          </p:nvSpPr>
          <p:spPr>
            <a:xfrm rot="16200000" flipV="1">
              <a:off x="1395344" y="1326116"/>
              <a:ext cx="151200" cy="12868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4" name="Group 13">
              <a:extLst>
                <a:ext uri="{FF2B5EF4-FFF2-40B4-BE49-F238E27FC236}">
                  <a16:creationId xmlns:a16="http://schemas.microsoft.com/office/drawing/2014/main" id="{E39ECDC6-349F-4403-9E4A-D3038E414038}"/>
                </a:ext>
              </a:extLst>
            </p:cNvPr>
            <p:cNvGrpSpPr/>
            <p:nvPr/>
          </p:nvGrpSpPr>
          <p:grpSpPr>
            <a:xfrm>
              <a:off x="636603" y="1249477"/>
              <a:ext cx="1675988" cy="927379"/>
              <a:chOff x="1835696" y="2493540"/>
              <a:chExt cx="4684858" cy="259228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45" name="Rounded Rectangle 3">
                <a:extLst>
                  <a:ext uri="{FF2B5EF4-FFF2-40B4-BE49-F238E27FC236}">
                    <a16:creationId xmlns:a16="http://schemas.microsoft.com/office/drawing/2014/main" id="{C9E9409F-7B36-4720-8F35-7B38CA223396}"/>
                  </a:ext>
                </a:extLst>
              </p:cNvPr>
              <p:cNvSpPr/>
              <p:nvPr userDrawn="1"/>
            </p:nvSpPr>
            <p:spPr>
              <a:xfrm>
                <a:off x="2335414" y="2493540"/>
                <a:ext cx="3685422" cy="2373661"/>
              </a:xfrm>
              <a:custGeom>
                <a:avLst/>
                <a:gdLst/>
                <a:ahLst/>
                <a:cxnLst/>
                <a:rect l="l" t="t" r="r" b="b"/>
                <a:pathLst>
                  <a:path w="4248472" h="2736304">
                    <a:moveTo>
                      <a:pt x="144016" y="144016"/>
                    </a:moveTo>
                    <a:lnTo>
                      <a:pt x="144016" y="2520280"/>
                    </a:lnTo>
                    <a:lnTo>
                      <a:pt x="4104456" y="2520280"/>
                    </a:lnTo>
                    <a:lnTo>
                      <a:pt x="4104456" y="144016"/>
                    </a:lnTo>
                    <a:close/>
                    <a:moveTo>
                      <a:pt x="119332" y="0"/>
                    </a:moveTo>
                    <a:lnTo>
                      <a:pt x="4129140" y="0"/>
                    </a:lnTo>
                    <a:cubicBezTo>
                      <a:pt x="4195045" y="0"/>
                      <a:pt x="4248472" y="53427"/>
                      <a:pt x="4248472" y="119332"/>
                    </a:cubicBezTo>
                    <a:lnTo>
                      <a:pt x="4248472" y="2736304"/>
                    </a:lnTo>
                    <a:lnTo>
                      <a:pt x="0" y="2736304"/>
                    </a:lnTo>
                    <a:lnTo>
                      <a:pt x="0" y="119332"/>
                    </a:lnTo>
                    <a:cubicBezTo>
                      <a:pt x="0" y="53427"/>
                      <a:pt x="53427" y="0"/>
                      <a:pt x="119332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46" name="Rectangle 44">
                <a:extLst>
                  <a:ext uri="{FF2B5EF4-FFF2-40B4-BE49-F238E27FC236}">
                    <a16:creationId xmlns:a16="http://schemas.microsoft.com/office/drawing/2014/main" id="{505BAB48-7F97-47BF-82C5-5E95950CADA1}"/>
                  </a:ext>
                </a:extLst>
              </p:cNvPr>
              <p:cNvSpPr/>
              <p:nvPr userDrawn="1"/>
            </p:nvSpPr>
            <p:spPr>
              <a:xfrm>
                <a:off x="1835696" y="4867201"/>
                <a:ext cx="4684858" cy="124930"/>
              </a:xfrm>
              <a:prstGeom prst="rect">
                <a:avLst/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47" name="Trapezoid 45">
                <a:extLst>
                  <a:ext uri="{FF2B5EF4-FFF2-40B4-BE49-F238E27FC236}">
                    <a16:creationId xmlns:a16="http://schemas.microsoft.com/office/drawing/2014/main" id="{CF3678A9-2072-4B1B-9EAE-AC1F58BFD569}"/>
                  </a:ext>
                </a:extLst>
              </p:cNvPr>
              <p:cNvSpPr/>
              <p:nvPr userDrawn="1"/>
            </p:nvSpPr>
            <p:spPr>
              <a:xfrm rot="10800000">
                <a:off x="1835696" y="4992131"/>
                <a:ext cx="4684858" cy="93697"/>
              </a:xfrm>
              <a:prstGeom prst="trapezoid">
                <a:avLst>
                  <a:gd name="adj" fmla="val 129851"/>
                </a:avLst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48" name="Rectangle 42">
                <a:extLst>
                  <a:ext uri="{FF2B5EF4-FFF2-40B4-BE49-F238E27FC236}">
                    <a16:creationId xmlns:a16="http://schemas.microsoft.com/office/drawing/2014/main" id="{4CD7502E-B3BF-4979-87F5-9997494E7E07}"/>
                  </a:ext>
                </a:extLst>
              </p:cNvPr>
              <p:cNvSpPr/>
              <p:nvPr userDrawn="1"/>
            </p:nvSpPr>
            <p:spPr>
              <a:xfrm>
                <a:off x="3929549" y="4904844"/>
                <a:ext cx="497151" cy="45093"/>
              </a:xfrm>
              <a:prstGeom prst="rect">
                <a:avLst/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</p:grpSp>
      </p:grpSp>
      <p:grpSp>
        <p:nvGrpSpPr>
          <p:cNvPr id="50" name="Group 19">
            <a:extLst>
              <a:ext uri="{FF2B5EF4-FFF2-40B4-BE49-F238E27FC236}">
                <a16:creationId xmlns:a16="http://schemas.microsoft.com/office/drawing/2014/main" id="{32521FF7-46CD-4123-8A62-3E20DF862C1F}"/>
              </a:ext>
            </a:extLst>
          </p:cNvPr>
          <p:cNvGrpSpPr/>
          <p:nvPr/>
        </p:nvGrpSpPr>
        <p:grpSpPr>
          <a:xfrm>
            <a:off x="1723932" y="3112622"/>
            <a:ext cx="720406" cy="701845"/>
            <a:chOff x="5111839" y="5139075"/>
            <a:chExt cx="1080000" cy="1052174"/>
          </a:xfrm>
          <a:solidFill>
            <a:schemeClr val="accent4"/>
          </a:solidFill>
        </p:grpSpPr>
        <p:sp>
          <p:nvSpPr>
            <p:cNvPr id="51" name="Rounded Rectangle 7">
              <a:extLst>
                <a:ext uri="{FF2B5EF4-FFF2-40B4-BE49-F238E27FC236}">
                  <a16:creationId xmlns:a16="http://schemas.microsoft.com/office/drawing/2014/main" id="{50451279-E833-4BE0-9DEF-D55FA21316A0}"/>
                </a:ext>
              </a:extLst>
            </p:cNvPr>
            <p:cNvSpPr/>
            <p:nvPr/>
          </p:nvSpPr>
          <p:spPr>
            <a:xfrm>
              <a:off x="5111839" y="5139075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2" name="Rounded Rectangle 14">
              <a:extLst>
                <a:ext uri="{FF2B5EF4-FFF2-40B4-BE49-F238E27FC236}">
                  <a16:creationId xmlns:a16="http://schemas.microsoft.com/office/drawing/2014/main" id="{B999386C-37A5-4C50-9991-87C64D1411D3}"/>
                </a:ext>
              </a:extLst>
            </p:cNvPr>
            <p:cNvSpPr/>
            <p:nvPr/>
          </p:nvSpPr>
          <p:spPr>
            <a:xfrm>
              <a:off x="5111839" y="5383808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4" name="Rounded Rectangle 15">
              <a:extLst>
                <a:ext uri="{FF2B5EF4-FFF2-40B4-BE49-F238E27FC236}">
                  <a16:creationId xmlns:a16="http://schemas.microsoft.com/office/drawing/2014/main" id="{98BCB8F8-1DE7-4BE2-8C15-4C3CD1FB7422}"/>
                </a:ext>
              </a:extLst>
            </p:cNvPr>
            <p:cNvSpPr/>
            <p:nvPr/>
          </p:nvSpPr>
          <p:spPr>
            <a:xfrm>
              <a:off x="5111839" y="5628541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5" name="Chord 8">
              <a:extLst>
                <a:ext uri="{FF2B5EF4-FFF2-40B4-BE49-F238E27FC236}">
                  <a16:creationId xmlns:a16="http://schemas.microsoft.com/office/drawing/2014/main" id="{587707A1-27AF-4CBC-9A8D-FE315D549FB8}"/>
                </a:ext>
              </a:extLst>
            </p:cNvPr>
            <p:cNvSpPr/>
            <p:nvPr/>
          </p:nvSpPr>
          <p:spPr>
            <a:xfrm rot="19366553">
              <a:off x="5324020" y="5615837"/>
              <a:ext cx="698218" cy="575412"/>
            </a:xfrm>
            <a:custGeom>
              <a:avLst/>
              <a:gdLst/>
              <a:ahLst/>
              <a:cxnLst/>
              <a:rect l="l" t="t" r="r" b="b"/>
              <a:pathLst>
                <a:path w="808567" h="666352">
                  <a:moveTo>
                    <a:pt x="11238" y="0"/>
                  </a:moveTo>
                  <a:lnTo>
                    <a:pt x="808567" y="605735"/>
                  </a:lnTo>
                  <a:cubicBezTo>
                    <a:pt x="631295" y="696452"/>
                    <a:pt x="413578" y="686352"/>
                    <a:pt x="241904" y="568647"/>
                  </a:cubicBezTo>
                  <a:cubicBezTo>
                    <a:pt x="54716" y="440307"/>
                    <a:pt x="-32876" y="214793"/>
                    <a:pt x="1123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56" name="그룹 19">
            <a:extLst>
              <a:ext uri="{FF2B5EF4-FFF2-40B4-BE49-F238E27FC236}">
                <a16:creationId xmlns:a16="http://schemas.microsoft.com/office/drawing/2014/main" id="{0A3FAC71-1ADF-464F-AD64-2A65E8199166}"/>
              </a:ext>
            </a:extLst>
          </p:cNvPr>
          <p:cNvGrpSpPr>
            <a:grpSpLocks noChangeAspect="1"/>
          </p:cNvGrpSpPr>
          <p:nvPr/>
        </p:nvGrpSpPr>
        <p:grpSpPr>
          <a:xfrm>
            <a:off x="1064315" y="1126183"/>
            <a:ext cx="2039641" cy="203964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57" name="타원 4">
              <a:extLst>
                <a:ext uri="{FF2B5EF4-FFF2-40B4-BE49-F238E27FC236}">
                  <a16:creationId xmlns:a16="http://schemas.microsoft.com/office/drawing/2014/main" id="{249927A1-7757-4917-94AF-0CA5BA1979B1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자유형 18">
              <a:extLst>
                <a:ext uri="{FF2B5EF4-FFF2-40B4-BE49-F238E27FC236}">
                  <a16:creationId xmlns:a16="http://schemas.microsoft.com/office/drawing/2014/main" id="{819D313A-CED3-4C91-B1BE-C85861F7E132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0F6B3B8-E07D-4F6F-905F-06FC9AE078C7}"/>
              </a:ext>
            </a:extLst>
          </p:cNvPr>
          <p:cNvGrpSpPr/>
          <p:nvPr/>
        </p:nvGrpSpPr>
        <p:grpSpPr>
          <a:xfrm>
            <a:off x="4303492" y="3668805"/>
            <a:ext cx="4965552" cy="2899323"/>
            <a:chOff x="2732274" y="1570376"/>
            <a:chExt cx="7954910" cy="4644770"/>
          </a:xfrm>
        </p:grpSpPr>
        <p:grpSp>
          <p:nvGrpSpPr>
            <p:cNvPr id="59" name="그룹 19">
              <a:extLst>
                <a:ext uri="{FF2B5EF4-FFF2-40B4-BE49-F238E27FC236}">
                  <a16:creationId xmlns:a16="http://schemas.microsoft.com/office/drawing/2014/main" id="{16F993D0-5756-45DA-AC82-C1B3BED89361}"/>
                </a:ext>
              </a:extLst>
            </p:cNvPr>
            <p:cNvGrpSpPr>
              <a:grpSpLocks noChangeAspect="1"/>
            </p:cNvGrpSpPr>
            <p:nvPr/>
          </p:nvGrpSpPr>
          <p:grpSpPr>
            <a:xfrm rot="19800000">
              <a:off x="8240976" y="1570376"/>
              <a:ext cx="646331" cy="646331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60" name="타원 4">
                <a:extLst>
                  <a:ext uri="{FF2B5EF4-FFF2-40B4-BE49-F238E27FC236}">
                    <a16:creationId xmlns:a16="http://schemas.microsoft.com/office/drawing/2014/main" id="{F665B738-F1CE-42AC-827A-F5E30370907A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자유형 18">
                <a:extLst>
                  <a:ext uri="{FF2B5EF4-FFF2-40B4-BE49-F238E27FC236}">
                    <a16:creationId xmlns:a16="http://schemas.microsoft.com/office/drawing/2014/main" id="{431F68A7-9F3D-4E10-8040-13958507CF0F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62" name="Picture 49" descr="E:\002-KIMS BUSINESS\000-B-KIMS-소스 분류-2014\02-OBJECTS-모컴-액션-이미지\05-모니터\01-imac-kims수정-모니터.png">
              <a:extLst>
                <a:ext uri="{FF2B5EF4-FFF2-40B4-BE49-F238E27FC236}">
                  <a16:creationId xmlns:a16="http://schemas.microsoft.com/office/drawing/2014/main" id="{84890BA8-EA08-472E-B496-E1527E5A69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732274" y="2212102"/>
              <a:ext cx="4221574" cy="40030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3" name="그림 개체 틀 2">
              <a:extLst>
                <a:ext uri="{FF2B5EF4-FFF2-40B4-BE49-F238E27FC236}">
                  <a16:creationId xmlns:a16="http://schemas.microsoft.com/office/drawing/2014/main" id="{60BF5AEC-619F-49D8-A84A-461BC4CEF9FF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2920227" y="2396227"/>
              <a:ext cx="3845667" cy="2564084"/>
            </a:xfrm>
            <a:custGeom>
              <a:avLst/>
              <a:gdLst>
                <a:gd name="connsiteX0" fmla="*/ 0 w 4495800"/>
                <a:gd name="connsiteY0" fmla="*/ 0 h 2593057"/>
                <a:gd name="connsiteX1" fmla="*/ 4495800 w 4495800"/>
                <a:gd name="connsiteY1" fmla="*/ 0 h 2593057"/>
                <a:gd name="connsiteX2" fmla="*/ 4495800 w 4495800"/>
                <a:gd name="connsiteY2" fmla="*/ 2593057 h 2593057"/>
                <a:gd name="connsiteX3" fmla="*/ 0 w 4495800"/>
                <a:gd name="connsiteY3" fmla="*/ 2593057 h 2593057"/>
                <a:gd name="connsiteX4" fmla="*/ 0 w 4495800"/>
                <a:gd name="connsiteY4" fmla="*/ 0 h 2593057"/>
                <a:gd name="connsiteX0" fmla="*/ 0 w 4495800"/>
                <a:gd name="connsiteY0" fmla="*/ 656948 h 3250005"/>
                <a:gd name="connsiteX1" fmla="*/ 2951085 w 4495800"/>
                <a:gd name="connsiteY1" fmla="*/ 0 h 3250005"/>
                <a:gd name="connsiteX2" fmla="*/ 4495800 w 4495800"/>
                <a:gd name="connsiteY2" fmla="*/ 3250005 h 3250005"/>
                <a:gd name="connsiteX3" fmla="*/ 0 w 4495800"/>
                <a:gd name="connsiteY3" fmla="*/ 3250005 h 3250005"/>
                <a:gd name="connsiteX4" fmla="*/ 0 w 4495800"/>
                <a:gd name="connsiteY4" fmla="*/ 656948 h 3250005"/>
                <a:gd name="connsiteX0" fmla="*/ 106532 w 4602332"/>
                <a:gd name="connsiteY0" fmla="*/ 656948 h 3250005"/>
                <a:gd name="connsiteX1" fmla="*/ 3057617 w 4602332"/>
                <a:gd name="connsiteY1" fmla="*/ 0 h 3250005"/>
                <a:gd name="connsiteX2" fmla="*/ 4602332 w 4602332"/>
                <a:gd name="connsiteY2" fmla="*/ 3250005 h 3250005"/>
                <a:gd name="connsiteX3" fmla="*/ 0 w 4602332"/>
                <a:gd name="connsiteY3" fmla="*/ 2584180 h 3250005"/>
                <a:gd name="connsiteX4" fmla="*/ 106532 w 4602332"/>
                <a:gd name="connsiteY4" fmla="*/ 656948 h 3250005"/>
                <a:gd name="connsiteX0" fmla="*/ 106532 w 3057617"/>
                <a:gd name="connsiteY0" fmla="*/ 656948 h 2584180"/>
                <a:gd name="connsiteX1" fmla="*/ 3057617 w 3057617"/>
                <a:gd name="connsiteY1" fmla="*/ 0 h 2584180"/>
                <a:gd name="connsiteX2" fmla="*/ 2196483 w 3057617"/>
                <a:gd name="connsiteY2" fmla="*/ 2122541 h 2584180"/>
                <a:gd name="connsiteX3" fmla="*/ 0 w 3057617"/>
                <a:gd name="connsiteY3" fmla="*/ 2584180 h 2584180"/>
                <a:gd name="connsiteX4" fmla="*/ 106532 w 3057617"/>
                <a:gd name="connsiteY4" fmla="*/ 656948 h 2584180"/>
                <a:gd name="connsiteX0" fmla="*/ 106532 w 3057617"/>
                <a:gd name="connsiteY0" fmla="*/ 656948 h 2681834"/>
                <a:gd name="connsiteX1" fmla="*/ 3057617 w 3057617"/>
                <a:gd name="connsiteY1" fmla="*/ 0 h 2681834"/>
                <a:gd name="connsiteX2" fmla="*/ 2897819 w 3057617"/>
                <a:gd name="connsiteY2" fmla="*/ 2681834 h 2681834"/>
                <a:gd name="connsiteX3" fmla="*/ 0 w 3057617"/>
                <a:gd name="connsiteY3" fmla="*/ 2584180 h 2681834"/>
                <a:gd name="connsiteX4" fmla="*/ 106532 w 3057617"/>
                <a:gd name="connsiteY4" fmla="*/ 656948 h 2681834"/>
                <a:gd name="connsiteX0" fmla="*/ 0 w 2951085"/>
                <a:gd name="connsiteY0" fmla="*/ 656948 h 2681834"/>
                <a:gd name="connsiteX1" fmla="*/ 2951085 w 2951085"/>
                <a:gd name="connsiteY1" fmla="*/ 0 h 2681834"/>
                <a:gd name="connsiteX2" fmla="*/ 2791287 w 2951085"/>
                <a:gd name="connsiteY2" fmla="*/ 2681834 h 2681834"/>
                <a:gd name="connsiteX3" fmla="*/ 594804 w 2951085"/>
                <a:gd name="connsiteY3" fmla="*/ 2335605 h 2681834"/>
                <a:gd name="connsiteX4" fmla="*/ 0 w 2951085"/>
                <a:gd name="connsiteY4" fmla="*/ 656948 h 2681834"/>
                <a:gd name="connsiteX0" fmla="*/ 115409 w 3066494"/>
                <a:gd name="connsiteY0" fmla="*/ 656948 h 2681834"/>
                <a:gd name="connsiteX1" fmla="*/ 3066494 w 3066494"/>
                <a:gd name="connsiteY1" fmla="*/ 0 h 2681834"/>
                <a:gd name="connsiteX2" fmla="*/ 2906696 w 3066494"/>
                <a:gd name="connsiteY2" fmla="*/ 2681834 h 2681834"/>
                <a:gd name="connsiteX3" fmla="*/ 0 w 3066494"/>
                <a:gd name="connsiteY3" fmla="*/ 2557547 h 2681834"/>
                <a:gd name="connsiteX4" fmla="*/ 115409 w 3066494"/>
                <a:gd name="connsiteY4" fmla="*/ 656948 h 2681834"/>
                <a:gd name="connsiteX0" fmla="*/ 115409 w 2906696"/>
                <a:gd name="connsiteY0" fmla="*/ 292964 h 2317850"/>
                <a:gd name="connsiteX1" fmla="*/ 2853430 w 2906696"/>
                <a:gd name="connsiteY1" fmla="*/ 0 h 2317850"/>
                <a:gd name="connsiteX2" fmla="*/ 2906696 w 2906696"/>
                <a:gd name="connsiteY2" fmla="*/ 2317850 h 2317850"/>
                <a:gd name="connsiteX3" fmla="*/ 0 w 2906696"/>
                <a:gd name="connsiteY3" fmla="*/ 2193563 h 2317850"/>
                <a:gd name="connsiteX4" fmla="*/ 115409 w 2906696"/>
                <a:gd name="connsiteY4" fmla="*/ 292964 h 2317850"/>
                <a:gd name="connsiteX0" fmla="*/ 115409 w 3057617"/>
                <a:gd name="connsiteY0" fmla="*/ 648071 h 2672957"/>
                <a:gd name="connsiteX1" fmla="*/ 3057617 w 3057617"/>
                <a:gd name="connsiteY1" fmla="*/ 0 h 2672957"/>
                <a:gd name="connsiteX2" fmla="*/ 2906696 w 3057617"/>
                <a:gd name="connsiteY2" fmla="*/ 2672957 h 2672957"/>
                <a:gd name="connsiteX3" fmla="*/ 0 w 3057617"/>
                <a:gd name="connsiteY3" fmla="*/ 2548670 h 2672957"/>
                <a:gd name="connsiteX4" fmla="*/ 115409 w 3057617"/>
                <a:gd name="connsiteY4" fmla="*/ 648071 h 2672957"/>
                <a:gd name="connsiteX0" fmla="*/ 115409 w 2971257"/>
                <a:gd name="connsiteY0" fmla="*/ 510911 h 2535797"/>
                <a:gd name="connsiteX1" fmla="*/ 2971257 w 2971257"/>
                <a:gd name="connsiteY1" fmla="*/ 0 h 2535797"/>
                <a:gd name="connsiteX2" fmla="*/ 2906696 w 2971257"/>
                <a:gd name="connsiteY2" fmla="*/ 2535797 h 2535797"/>
                <a:gd name="connsiteX3" fmla="*/ 0 w 2971257"/>
                <a:gd name="connsiteY3" fmla="*/ 2411510 h 2535797"/>
                <a:gd name="connsiteX4" fmla="*/ 115409 w 2971257"/>
                <a:gd name="connsiteY4" fmla="*/ 510911 h 2535797"/>
                <a:gd name="connsiteX0" fmla="*/ 115409 w 3077937"/>
                <a:gd name="connsiteY0" fmla="*/ 668391 h 2693277"/>
                <a:gd name="connsiteX1" fmla="*/ 3077937 w 3077937"/>
                <a:gd name="connsiteY1" fmla="*/ 0 h 2693277"/>
                <a:gd name="connsiteX2" fmla="*/ 2906696 w 3077937"/>
                <a:gd name="connsiteY2" fmla="*/ 2693277 h 2693277"/>
                <a:gd name="connsiteX3" fmla="*/ 0 w 3077937"/>
                <a:gd name="connsiteY3" fmla="*/ 2568990 h 2693277"/>
                <a:gd name="connsiteX4" fmla="*/ 115409 w 3077937"/>
                <a:gd name="connsiteY4" fmla="*/ 668391 h 2693277"/>
                <a:gd name="connsiteX0" fmla="*/ 115409 w 3077937"/>
                <a:gd name="connsiteY0" fmla="*/ 668391 h 2568990"/>
                <a:gd name="connsiteX1" fmla="*/ 3077937 w 3077937"/>
                <a:gd name="connsiteY1" fmla="*/ 0 h 2568990"/>
                <a:gd name="connsiteX2" fmla="*/ 2769536 w 3077937"/>
                <a:gd name="connsiteY2" fmla="*/ 2535797 h 2568990"/>
                <a:gd name="connsiteX3" fmla="*/ 0 w 3077937"/>
                <a:gd name="connsiteY3" fmla="*/ 2568990 h 2568990"/>
                <a:gd name="connsiteX4" fmla="*/ 115409 w 3077937"/>
                <a:gd name="connsiteY4" fmla="*/ 668391 h 2568990"/>
                <a:gd name="connsiteX0" fmla="*/ 115409 w 3077937"/>
                <a:gd name="connsiteY0" fmla="*/ 668391 h 2693277"/>
                <a:gd name="connsiteX1" fmla="*/ 3077937 w 3077937"/>
                <a:gd name="connsiteY1" fmla="*/ 0 h 2693277"/>
                <a:gd name="connsiteX2" fmla="*/ 2916856 w 3077937"/>
                <a:gd name="connsiteY2" fmla="*/ 2693277 h 2693277"/>
                <a:gd name="connsiteX3" fmla="*/ 0 w 3077937"/>
                <a:gd name="connsiteY3" fmla="*/ 2568990 h 2693277"/>
                <a:gd name="connsiteX4" fmla="*/ 115409 w 3077937"/>
                <a:gd name="connsiteY4" fmla="*/ 668391 h 2693277"/>
                <a:gd name="connsiteX0" fmla="*/ 0 w 2962528"/>
                <a:gd name="connsiteY0" fmla="*/ 668391 h 2693277"/>
                <a:gd name="connsiteX1" fmla="*/ 2962528 w 2962528"/>
                <a:gd name="connsiteY1" fmla="*/ 0 h 2693277"/>
                <a:gd name="connsiteX2" fmla="*/ 2801447 w 2962528"/>
                <a:gd name="connsiteY2" fmla="*/ 2693277 h 2693277"/>
                <a:gd name="connsiteX3" fmla="*/ 331631 w 2962528"/>
                <a:gd name="connsiteY3" fmla="*/ 2289590 h 2693277"/>
                <a:gd name="connsiteX4" fmla="*/ 0 w 2962528"/>
                <a:gd name="connsiteY4" fmla="*/ 668391 h 2693277"/>
                <a:gd name="connsiteX0" fmla="*/ 120489 w 3083017"/>
                <a:gd name="connsiteY0" fmla="*/ 668391 h 2693277"/>
                <a:gd name="connsiteX1" fmla="*/ 3083017 w 3083017"/>
                <a:gd name="connsiteY1" fmla="*/ 0 h 2693277"/>
                <a:gd name="connsiteX2" fmla="*/ 2921936 w 3083017"/>
                <a:gd name="connsiteY2" fmla="*/ 2693277 h 2693277"/>
                <a:gd name="connsiteX3" fmla="*/ 0 w 3083017"/>
                <a:gd name="connsiteY3" fmla="*/ 2574070 h 2693277"/>
                <a:gd name="connsiteX4" fmla="*/ 120489 w 3083017"/>
                <a:gd name="connsiteY4" fmla="*/ 668391 h 2693277"/>
                <a:gd name="connsiteX0" fmla="*/ 262729 w 3083017"/>
                <a:gd name="connsiteY0" fmla="*/ 841111 h 2693277"/>
                <a:gd name="connsiteX1" fmla="*/ 3083017 w 3083017"/>
                <a:gd name="connsiteY1" fmla="*/ 0 h 2693277"/>
                <a:gd name="connsiteX2" fmla="*/ 2921936 w 3083017"/>
                <a:gd name="connsiteY2" fmla="*/ 2693277 h 2693277"/>
                <a:gd name="connsiteX3" fmla="*/ 0 w 3083017"/>
                <a:gd name="connsiteY3" fmla="*/ 2574070 h 2693277"/>
                <a:gd name="connsiteX4" fmla="*/ 262729 w 3083017"/>
                <a:gd name="connsiteY4" fmla="*/ 841111 h 2693277"/>
                <a:gd name="connsiteX0" fmla="*/ 105249 w 3083017"/>
                <a:gd name="connsiteY0" fmla="*/ 709031 h 2693277"/>
                <a:gd name="connsiteX1" fmla="*/ 3083017 w 3083017"/>
                <a:gd name="connsiteY1" fmla="*/ 0 h 2693277"/>
                <a:gd name="connsiteX2" fmla="*/ 2921936 w 3083017"/>
                <a:gd name="connsiteY2" fmla="*/ 2693277 h 2693277"/>
                <a:gd name="connsiteX3" fmla="*/ 0 w 3083017"/>
                <a:gd name="connsiteY3" fmla="*/ 2574070 h 2693277"/>
                <a:gd name="connsiteX4" fmla="*/ 105249 w 3083017"/>
                <a:gd name="connsiteY4" fmla="*/ 709031 h 26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83017" h="2693277">
                  <a:moveTo>
                    <a:pt x="105249" y="709031"/>
                  </a:moveTo>
                  <a:lnTo>
                    <a:pt x="3083017" y="0"/>
                  </a:lnTo>
                  <a:lnTo>
                    <a:pt x="2921936" y="2693277"/>
                  </a:lnTo>
                  <a:lnTo>
                    <a:pt x="0" y="2574070"/>
                  </a:lnTo>
                  <a:lnTo>
                    <a:pt x="105249" y="70903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5400">
              <a:noFill/>
            </a:ln>
            <a:effectLst/>
          </p:spPr>
          <p:txBody>
            <a:bodyPr vert="horz" lIns="91440" tIns="45720" rIns="91440" bIns="45720" rtlCol="0" anchor="ctr"/>
            <a:lstStyle>
              <a:defPPr>
                <a:defRPr lang="ko-KR"/>
              </a:defPPr>
              <a:lvl1pPr marL="0" indent="0" algn="ctr" defTabSz="914400" rtl="0" eaLnBrk="1" latinLnBrk="1" hangingPunct="1">
                <a:buFontTx/>
                <a:buNone/>
                <a:defRPr sz="1600" kern="1200">
                  <a:solidFill>
                    <a:schemeClr val="bg1">
                      <a:lumMod val="50000"/>
                    </a:schemeClr>
                  </a:solidFill>
                  <a:latin typeface="Arial" pitchFamily="34" charset="0"/>
                  <a:ea typeface="+mn-ea"/>
                  <a:cs typeface="Arial" pitchFamily="34" charset="0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>
                <a:latin typeface="+mn-lt"/>
              </a:endParaRPr>
            </a:p>
          </p:txBody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054B309F-12DD-43D3-9ACC-1C2DEE41BA9D}"/>
                </a:ext>
              </a:extLst>
            </p:cNvPr>
            <p:cNvSpPr/>
            <p:nvPr/>
          </p:nvSpPr>
          <p:spPr>
            <a:xfrm>
              <a:off x="2919826" y="2395266"/>
              <a:ext cx="1663354" cy="2567578"/>
            </a:xfrm>
            <a:custGeom>
              <a:avLst/>
              <a:gdLst>
                <a:gd name="connsiteX0" fmla="*/ 1391479 w 1534602"/>
                <a:gd name="connsiteY0" fmla="*/ 286247 h 2631882"/>
                <a:gd name="connsiteX1" fmla="*/ 1534602 w 1534602"/>
                <a:gd name="connsiteY1" fmla="*/ 858741 h 2631882"/>
                <a:gd name="connsiteX2" fmla="*/ 1152940 w 1534602"/>
                <a:gd name="connsiteY2" fmla="*/ 1789043 h 2631882"/>
                <a:gd name="connsiteX3" fmla="*/ 1534602 w 1534602"/>
                <a:gd name="connsiteY3" fmla="*/ 2576223 h 2631882"/>
                <a:gd name="connsiteX4" fmla="*/ 198783 w 1534602"/>
                <a:gd name="connsiteY4" fmla="*/ 2631882 h 2631882"/>
                <a:gd name="connsiteX5" fmla="*/ 0 w 1534602"/>
                <a:gd name="connsiteY5" fmla="*/ 0 h 2631882"/>
                <a:gd name="connsiteX6" fmla="*/ 1391479 w 1534602"/>
                <a:gd name="connsiteY6" fmla="*/ 286247 h 2631882"/>
                <a:gd name="connsiteX0" fmla="*/ 1391479 w 1534602"/>
                <a:gd name="connsiteY0" fmla="*/ 286247 h 2631882"/>
                <a:gd name="connsiteX1" fmla="*/ 1534602 w 1534602"/>
                <a:gd name="connsiteY1" fmla="*/ 858741 h 2631882"/>
                <a:gd name="connsiteX2" fmla="*/ 1152940 w 1534602"/>
                <a:gd name="connsiteY2" fmla="*/ 1789043 h 2631882"/>
                <a:gd name="connsiteX3" fmla="*/ 1534602 w 1534602"/>
                <a:gd name="connsiteY3" fmla="*/ 2576223 h 2631882"/>
                <a:gd name="connsiteX4" fmla="*/ 198783 w 1534602"/>
                <a:gd name="connsiteY4" fmla="*/ 2631882 h 2631882"/>
                <a:gd name="connsiteX5" fmla="*/ 0 w 1534602"/>
                <a:gd name="connsiteY5" fmla="*/ 0 h 2631882"/>
                <a:gd name="connsiteX6" fmla="*/ 1391479 w 1534602"/>
                <a:gd name="connsiteY6" fmla="*/ 286247 h 2631882"/>
                <a:gd name="connsiteX0" fmla="*/ 1391479 w 1534602"/>
                <a:gd name="connsiteY0" fmla="*/ 286247 h 2631882"/>
                <a:gd name="connsiteX1" fmla="*/ 1534602 w 1534602"/>
                <a:gd name="connsiteY1" fmla="*/ 858741 h 2631882"/>
                <a:gd name="connsiteX2" fmla="*/ 1152940 w 1534602"/>
                <a:gd name="connsiteY2" fmla="*/ 1789043 h 2631882"/>
                <a:gd name="connsiteX3" fmla="*/ 1534602 w 1534602"/>
                <a:gd name="connsiteY3" fmla="*/ 2576223 h 2631882"/>
                <a:gd name="connsiteX4" fmla="*/ 198783 w 1534602"/>
                <a:gd name="connsiteY4" fmla="*/ 2631882 h 2631882"/>
                <a:gd name="connsiteX5" fmla="*/ 0 w 1534602"/>
                <a:gd name="connsiteY5" fmla="*/ 0 h 2631882"/>
                <a:gd name="connsiteX6" fmla="*/ 1391479 w 1534602"/>
                <a:gd name="connsiteY6" fmla="*/ 286247 h 2631882"/>
                <a:gd name="connsiteX0" fmla="*/ 1391479 w 1534602"/>
                <a:gd name="connsiteY0" fmla="*/ 286247 h 2631882"/>
                <a:gd name="connsiteX1" fmla="*/ 1534602 w 1534602"/>
                <a:gd name="connsiteY1" fmla="*/ 858741 h 2631882"/>
                <a:gd name="connsiteX2" fmla="*/ 1152940 w 1534602"/>
                <a:gd name="connsiteY2" fmla="*/ 1789043 h 2631882"/>
                <a:gd name="connsiteX3" fmla="*/ 1534602 w 1534602"/>
                <a:gd name="connsiteY3" fmla="*/ 2576223 h 2631882"/>
                <a:gd name="connsiteX4" fmla="*/ 198783 w 1534602"/>
                <a:gd name="connsiteY4" fmla="*/ 2631882 h 2631882"/>
                <a:gd name="connsiteX5" fmla="*/ 0 w 1534602"/>
                <a:gd name="connsiteY5" fmla="*/ 0 h 2631882"/>
                <a:gd name="connsiteX6" fmla="*/ 1391479 w 1534602"/>
                <a:gd name="connsiteY6" fmla="*/ 286247 h 2631882"/>
                <a:gd name="connsiteX0" fmla="*/ 1391479 w 1534602"/>
                <a:gd name="connsiteY0" fmla="*/ 286247 h 2631882"/>
                <a:gd name="connsiteX1" fmla="*/ 1534602 w 1534602"/>
                <a:gd name="connsiteY1" fmla="*/ 858741 h 2631882"/>
                <a:gd name="connsiteX2" fmla="*/ 1152940 w 1534602"/>
                <a:gd name="connsiteY2" fmla="*/ 1789043 h 2631882"/>
                <a:gd name="connsiteX3" fmla="*/ 1534602 w 1534602"/>
                <a:gd name="connsiteY3" fmla="*/ 2576223 h 2631882"/>
                <a:gd name="connsiteX4" fmla="*/ 166977 w 1534602"/>
                <a:gd name="connsiteY4" fmla="*/ 2631882 h 2631882"/>
                <a:gd name="connsiteX5" fmla="*/ 0 w 1534602"/>
                <a:gd name="connsiteY5" fmla="*/ 0 h 2631882"/>
                <a:gd name="connsiteX6" fmla="*/ 1391479 w 1534602"/>
                <a:gd name="connsiteY6" fmla="*/ 286247 h 2631882"/>
                <a:gd name="connsiteX0" fmla="*/ 1391479 w 1550504"/>
                <a:gd name="connsiteY0" fmla="*/ 286247 h 2631882"/>
                <a:gd name="connsiteX1" fmla="*/ 1534602 w 1550504"/>
                <a:gd name="connsiteY1" fmla="*/ 858741 h 2631882"/>
                <a:gd name="connsiteX2" fmla="*/ 1152940 w 1550504"/>
                <a:gd name="connsiteY2" fmla="*/ 1789043 h 2631882"/>
                <a:gd name="connsiteX3" fmla="*/ 1550504 w 1550504"/>
                <a:gd name="connsiteY3" fmla="*/ 2600077 h 2631882"/>
                <a:gd name="connsiteX4" fmla="*/ 166977 w 1550504"/>
                <a:gd name="connsiteY4" fmla="*/ 2631882 h 2631882"/>
                <a:gd name="connsiteX5" fmla="*/ 0 w 1550504"/>
                <a:gd name="connsiteY5" fmla="*/ 0 h 2631882"/>
                <a:gd name="connsiteX6" fmla="*/ 1391479 w 1550504"/>
                <a:gd name="connsiteY6" fmla="*/ 286247 h 2631882"/>
                <a:gd name="connsiteX0" fmla="*/ 1391479 w 1550504"/>
                <a:gd name="connsiteY0" fmla="*/ 286247 h 2631882"/>
                <a:gd name="connsiteX1" fmla="*/ 1478943 w 1550504"/>
                <a:gd name="connsiteY1" fmla="*/ 906449 h 2631882"/>
                <a:gd name="connsiteX2" fmla="*/ 1152940 w 1550504"/>
                <a:gd name="connsiteY2" fmla="*/ 1789043 h 2631882"/>
                <a:gd name="connsiteX3" fmla="*/ 1550504 w 1550504"/>
                <a:gd name="connsiteY3" fmla="*/ 2600077 h 2631882"/>
                <a:gd name="connsiteX4" fmla="*/ 166977 w 1550504"/>
                <a:gd name="connsiteY4" fmla="*/ 2631882 h 2631882"/>
                <a:gd name="connsiteX5" fmla="*/ 0 w 1550504"/>
                <a:gd name="connsiteY5" fmla="*/ 0 h 2631882"/>
                <a:gd name="connsiteX6" fmla="*/ 1391479 w 1550504"/>
                <a:gd name="connsiteY6" fmla="*/ 286247 h 263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0504" h="2631882">
                  <a:moveTo>
                    <a:pt x="1391479" y="286247"/>
                  </a:moveTo>
                  <a:lnTo>
                    <a:pt x="1478943" y="906449"/>
                  </a:lnTo>
                  <a:cubicBezTo>
                    <a:pt x="1216550" y="1327869"/>
                    <a:pt x="1129087" y="1566406"/>
                    <a:pt x="1152940" y="1789043"/>
                  </a:cubicBezTo>
                  <a:cubicBezTo>
                    <a:pt x="1192696" y="2115047"/>
                    <a:pt x="1423283" y="2337684"/>
                    <a:pt x="1550504" y="2600077"/>
                  </a:cubicBezTo>
                  <a:lnTo>
                    <a:pt x="166977" y="2631882"/>
                  </a:lnTo>
                  <a:lnTo>
                    <a:pt x="0" y="0"/>
                  </a:lnTo>
                  <a:lnTo>
                    <a:pt x="1391479" y="28624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E25DF178-5EB6-49F8-9B42-766A079AFEE2}"/>
                </a:ext>
              </a:extLst>
            </p:cNvPr>
            <p:cNvSpPr/>
            <p:nvPr/>
          </p:nvSpPr>
          <p:spPr>
            <a:xfrm>
              <a:off x="4370018" y="2411389"/>
              <a:ext cx="4194124" cy="1735966"/>
            </a:xfrm>
            <a:custGeom>
              <a:avLst/>
              <a:gdLst>
                <a:gd name="connsiteX0" fmla="*/ 3418711 w 3909575"/>
                <a:gd name="connsiteY0" fmla="*/ 1537 h 1788689"/>
                <a:gd name="connsiteX1" fmla="*/ 3368419 w 3909575"/>
                <a:gd name="connsiteY1" fmla="*/ 121871 h 1788689"/>
                <a:gd name="connsiteX2" fmla="*/ 3176755 w 3909575"/>
                <a:gd name="connsiteY2" fmla="*/ 166181 h 1788689"/>
                <a:gd name="connsiteX3" fmla="*/ 3416930 w 3909575"/>
                <a:gd name="connsiteY3" fmla="*/ 157930 h 1788689"/>
                <a:gd name="connsiteX4" fmla="*/ 3701848 w 3909575"/>
                <a:gd name="connsiteY4" fmla="*/ 27103 h 1788689"/>
                <a:gd name="connsiteX5" fmla="*/ 3909575 w 3909575"/>
                <a:gd name="connsiteY5" fmla="*/ 58533 h 1788689"/>
                <a:gd name="connsiteX6" fmla="*/ 3805270 w 3909575"/>
                <a:gd name="connsiteY6" fmla="*/ 99736 h 1788689"/>
                <a:gd name="connsiteX7" fmla="*/ 3852640 w 3909575"/>
                <a:gd name="connsiteY7" fmla="*/ 168423 h 1788689"/>
                <a:gd name="connsiteX8" fmla="*/ 3340943 w 3909575"/>
                <a:gd name="connsiteY8" fmla="*/ 360744 h 1788689"/>
                <a:gd name="connsiteX9" fmla="*/ 3212947 w 3909575"/>
                <a:gd name="connsiteY9" fmla="*/ 436602 h 1788689"/>
                <a:gd name="connsiteX10" fmla="*/ 2793493 w 3909575"/>
                <a:gd name="connsiteY10" fmla="*/ 469443 h 1788689"/>
                <a:gd name="connsiteX11" fmla="*/ 2633496 w 3909575"/>
                <a:gd name="connsiteY11" fmla="*/ 559844 h 1788689"/>
                <a:gd name="connsiteX12" fmla="*/ 2633496 w 3909575"/>
                <a:gd name="connsiteY12" fmla="*/ 563552 h 1788689"/>
                <a:gd name="connsiteX13" fmla="*/ 2496374 w 3909575"/>
                <a:gd name="connsiteY13" fmla="*/ 661511 h 1788689"/>
                <a:gd name="connsiteX14" fmla="*/ 707665 w 3909575"/>
                <a:gd name="connsiteY14" fmla="*/ 1778584 h 1788689"/>
                <a:gd name="connsiteX15" fmla="*/ 0 w 3909575"/>
                <a:gd name="connsiteY15" fmla="*/ 251933 h 1788689"/>
                <a:gd name="connsiteX16" fmla="*/ 723568 w 3909575"/>
                <a:gd name="connsiteY16" fmla="*/ 410960 h 1788689"/>
                <a:gd name="connsiteX17" fmla="*/ 906449 w 3909575"/>
                <a:gd name="connsiteY17" fmla="*/ 1110675 h 1788689"/>
                <a:gd name="connsiteX18" fmla="*/ 2334017 w 3909575"/>
                <a:gd name="connsiteY18" fmla="*/ 349554 h 1788689"/>
                <a:gd name="connsiteX19" fmla="*/ 2664775 w 3909575"/>
                <a:gd name="connsiteY19" fmla="*/ 145840 h 1788689"/>
                <a:gd name="connsiteX20" fmla="*/ 3107886 w 3909575"/>
                <a:gd name="connsiteY20" fmla="*/ 44315 h 1788689"/>
                <a:gd name="connsiteX21" fmla="*/ 3418711 w 3909575"/>
                <a:gd name="connsiteY21" fmla="*/ 1537 h 1788689"/>
                <a:gd name="connsiteX0" fmla="*/ 3418711 w 3909575"/>
                <a:gd name="connsiteY0" fmla="*/ 1537 h 1788689"/>
                <a:gd name="connsiteX1" fmla="*/ 3368419 w 3909575"/>
                <a:gd name="connsiteY1" fmla="*/ 121871 h 1788689"/>
                <a:gd name="connsiteX2" fmla="*/ 3176755 w 3909575"/>
                <a:gd name="connsiteY2" fmla="*/ 166181 h 1788689"/>
                <a:gd name="connsiteX3" fmla="*/ 3416930 w 3909575"/>
                <a:gd name="connsiteY3" fmla="*/ 157930 h 1788689"/>
                <a:gd name="connsiteX4" fmla="*/ 3701848 w 3909575"/>
                <a:gd name="connsiteY4" fmla="*/ 27103 h 1788689"/>
                <a:gd name="connsiteX5" fmla="*/ 3909575 w 3909575"/>
                <a:gd name="connsiteY5" fmla="*/ 58533 h 1788689"/>
                <a:gd name="connsiteX6" fmla="*/ 3805270 w 3909575"/>
                <a:gd name="connsiteY6" fmla="*/ 99736 h 1788689"/>
                <a:gd name="connsiteX7" fmla="*/ 3852640 w 3909575"/>
                <a:gd name="connsiteY7" fmla="*/ 168423 h 1788689"/>
                <a:gd name="connsiteX8" fmla="*/ 3340943 w 3909575"/>
                <a:gd name="connsiteY8" fmla="*/ 360744 h 1788689"/>
                <a:gd name="connsiteX9" fmla="*/ 3212947 w 3909575"/>
                <a:gd name="connsiteY9" fmla="*/ 436602 h 1788689"/>
                <a:gd name="connsiteX10" fmla="*/ 2793493 w 3909575"/>
                <a:gd name="connsiteY10" fmla="*/ 469443 h 1788689"/>
                <a:gd name="connsiteX11" fmla="*/ 2633496 w 3909575"/>
                <a:gd name="connsiteY11" fmla="*/ 559844 h 1788689"/>
                <a:gd name="connsiteX12" fmla="*/ 2496374 w 3909575"/>
                <a:gd name="connsiteY12" fmla="*/ 661511 h 1788689"/>
                <a:gd name="connsiteX13" fmla="*/ 707665 w 3909575"/>
                <a:gd name="connsiteY13" fmla="*/ 1778584 h 1788689"/>
                <a:gd name="connsiteX14" fmla="*/ 0 w 3909575"/>
                <a:gd name="connsiteY14" fmla="*/ 251933 h 1788689"/>
                <a:gd name="connsiteX15" fmla="*/ 723568 w 3909575"/>
                <a:gd name="connsiteY15" fmla="*/ 410960 h 1788689"/>
                <a:gd name="connsiteX16" fmla="*/ 906449 w 3909575"/>
                <a:gd name="connsiteY16" fmla="*/ 1110675 h 1788689"/>
                <a:gd name="connsiteX17" fmla="*/ 2334017 w 3909575"/>
                <a:gd name="connsiteY17" fmla="*/ 349554 h 1788689"/>
                <a:gd name="connsiteX18" fmla="*/ 2664775 w 3909575"/>
                <a:gd name="connsiteY18" fmla="*/ 145840 h 1788689"/>
                <a:gd name="connsiteX19" fmla="*/ 3107886 w 3909575"/>
                <a:gd name="connsiteY19" fmla="*/ 44315 h 1788689"/>
                <a:gd name="connsiteX20" fmla="*/ 3418711 w 3909575"/>
                <a:gd name="connsiteY20" fmla="*/ 1537 h 1788689"/>
                <a:gd name="connsiteX0" fmla="*/ 3418711 w 3909575"/>
                <a:gd name="connsiteY0" fmla="*/ 1537 h 1788689"/>
                <a:gd name="connsiteX1" fmla="*/ 3368419 w 3909575"/>
                <a:gd name="connsiteY1" fmla="*/ 121871 h 1788689"/>
                <a:gd name="connsiteX2" fmla="*/ 3176755 w 3909575"/>
                <a:gd name="connsiteY2" fmla="*/ 166181 h 1788689"/>
                <a:gd name="connsiteX3" fmla="*/ 3416930 w 3909575"/>
                <a:gd name="connsiteY3" fmla="*/ 157930 h 1788689"/>
                <a:gd name="connsiteX4" fmla="*/ 3701848 w 3909575"/>
                <a:gd name="connsiteY4" fmla="*/ 27103 h 1788689"/>
                <a:gd name="connsiteX5" fmla="*/ 3909575 w 3909575"/>
                <a:gd name="connsiteY5" fmla="*/ 58533 h 1788689"/>
                <a:gd name="connsiteX6" fmla="*/ 3805270 w 3909575"/>
                <a:gd name="connsiteY6" fmla="*/ 99736 h 1788689"/>
                <a:gd name="connsiteX7" fmla="*/ 3852640 w 3909575"/>
                <a:gd name="connsiteY7" fmla="*/ 168423 h 1788689"/>
                <a:gd name="connsiteX8" fmla="*/ 3340943 w 3909575"/>
                <a:gd name="connsiteY8" fmla="*/ 360744 h 1788689"/>
                <a:gd name="connsiteX9" fmla="*/ 3212947 w 3909575"/>
                <a:gd name="connsiteY9" fmla="*/ 436602 h 1788689"/>
                <a:gd name="connsiteX10" fmla="*/ 2793493 w 3909575"/>
                <a:gd name="connsiteY10" fmla="*/ 469443 h 1788689"/>
                <a:gd name="connsiteX11" fmla="*/ 2496374 w 3909575"/>
                <a:gd name="connsiteY11" fmla="*/ 661511 h 1788689"/>
                <a:gd name="connsiteX12" fmla="*/ 707665 w 3909575"/>
                <a:gd name="connsiteY12" fmla="*/ 1778584 h 1788689"/>
                <a:gd name="connsiteX13" fmla="*/ 0 w 3909575"/>
                <a:gd name="connsiteY13" fmla="*/ 251933 h 1788689"/>
                <a:gd name="connsiteX14" fmla="*/ 723568 w 3909575"/>
                <a:gd name="connsiteY14" fmla="*/ 410960 h 1788689"/>
                <a:gd name="connsiteX15" fmla="*/ 906449 w 3909575"/>
                <a:gd name="connsiteY15" fmla="*/ 1110675 h 1788689"/>
                <a:gd name="connsiteX16" fmla="*/ 2334017 w 3909575"/>
                <a:gd name="connsiteY16" fmla="*/ 349554 h 1788689"/>
                <a:gd name="connsiteX17" fmla="*/ 2664775 w 3909575"/>
                <a:gd name="connsiteY17" fmla="*/ 145840 h 1788689"/>
                <a:gd name="connsiteX18" fmla="*/ 3107886 w 3909575"/>
                <a:gd name="connsiteY18" fmla="*/ 44315 h 1788689"/>
                <a:gd name="connsiteX19" fmla="*/ 3418711 w 3909575"/>
                <a:gd name="connsiteY19" fmla="*/ 1537 h 1788689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334017 w 3909575"/>
                <a:gd name="connsiteY15" fmla="*/ 349554 h 1779443"/>
                <a:gd name="connsiteX16" fmla="*/ 2664775 w 3909575"/>
                <a:gd name="connsiteY16" fmla="*/ 145840 h 1779443"/>
                <a:gd name="connsiteX17" fmla="*/ 3107886 w 3909575"/>
                <a:gd name="connsiteY17" fmla="*/ 44315 h 1779443"/>
                <a:gd name="connsiteX18" fmla="*/ 3418711 w 3909575"/>
                <a:gd name="connsiteY18" fmla="*/ 1537 h 1779443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664775 w 3909575"/>
                <a:gd name="connsiteY15" fmla="*/ 145840 h 1779443"/>
                <a:gd name="connsiteX16" fmla="*/ 3107886 w 3909575"/>
                <a:gd name="connsiteY16" fmla="*/ 44315 h 1779443"/>
                <a:gd name="connsiteX17" fmla="*/ 3418711 w 3909575"/>
                <a:gd name="connsiteY17" fmla="*/ 1537 h 1779443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601164 w 3909575"/>
                <a:gd name="connsiteY15" fmla="*/ 209450 h 1779443"/>
                <a:gd name="connsiteX16" fmla="*/ 3107886 w 3909575"/>
                <a:gd name="connsiteY16" fmla="*/ 44315 h 1779443"/>
                <a:gd name="connsiteX17" fmla="*/ 3418711 w 3909575"/>
                <a:gd name="connsiteY17" fmla="*/ 1537 h 1779443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601164 w 3909575"/>
                <a:gd name="connsiteY15" fmla="*/ 209450 h 1779443"/>
                <a:gd name="connsiteX16" fmla="*/ 3107886 w 3909575"/>
                <a:gd name="connsiteY16" fmla="*/ 44315 h 1779443"/>
                <a:gd name="connsiteX17" fmla="*/ 3418711 w 3909575"/>
                <a:gd name="connsiteY17" fmla="*/ 1537 h 1779443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601164 w 3909575"/>
                <a:gd name="connsiteY15" fmla="*/ 209450 h 1779443"/>
                <a:gd name="connsiteX16" fmla="*/ 3107886 w 3909575"/>
                <a:gd name="connsiteY16" fmla="*/ 44315 h 1779443"/>
                <a:gd name="connsiteX17" fmla="*/ 3418711 w 3909575"/>
                <a:gd name="connsiteY17" fmla="*/ 1537 h 1779443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601164 w 3909575"/>
                <a:gd name="connsiteY15" fmla="*/ 209450 h 1779443"/>
                <a:gd name="connsiteX16" fmla="*/ 3107886 w 3909575"/>
                <a:gd name="connsiteY16" fmla="*/ 44315 h 1779443"/>
                <a:gd name="connsiteX17" fmla="*/ 3418711 w 3909575"/>
                <a:gd name="connsiteY17" fmla="*/ 1537 h 177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09575" h="1779443">
                  <a:moveTo>
                    <a:pt x="3418711" y="1537"/>
                  </a:moveTo>
                  <a:cubicBezTo>
                    <a:pt x="3469264" y="24466"/>
                    <a:pt x="3432681" y="105909"/>
                    <a:pt x="3368419" y="121871"/>
                  </a:cubicBezTo>
                  <a:cubicBezTo>
                    <a:pt x="3315782" y="146844"/>
                    <a:pt x="3240643" y="151411"/>
                    <a:pt x="3176755" y="166181"/>
                  </a:cubicBezTo>
                  <a:cubicBezTo>
                    <a:pt x="3236930" y="196659"/>
                    <a:pt x="3336872" y="160680"/>
                    <a:pt x="3416930" y="157930"/>
                  </a:cubicBezTo>
                  <a:cubicBezTo>
                    <a:pt x="3522106" y="103071"/>
                    <a:pt x="3594377" y="68841"/>
                    <a:pt x="3701848" y="27103"/>
                  </a:cubicBezTo>
                  <a:cubicBezTo>
                    <a:pt x="3804830" y="-6636"/>
                    <a:pt x="3906693" y="-15839"/>
                    <a:pt x="3909575" y="58533"/>
                  </a:cubicBezTo>
                  <a:lnTo>
                    <a:pt x="3805270" y="99736"/>
                  </a:lnTo>
                  <a:cubicBezTo>
                    <a:pt x="3846572" y="108704"/>
                    <a:pt x="3885345" y="157331"/>
                    <a:pt x="3852640" y="168423"/>
                  </a:cubicBezTo>
                  <a:cubicBezTo>
                    <a:pt x="3662305" y="225168"/>
                    <a:pt x="3521110" y="292253"/>
                    <a:pt x="3340943" y="360744"/>
                  </a:cubicBezTo>
                  <a:cubicBezTo>
                    <a:pt x="3307879" y="381646"/>
                    <a:pt x="3243681" y="425574"/>
                    <a:pt x="3212947" y="436602"/>
                  </a:cubicBezTo>
                  <a:cubicBezTo>
                    <a:pt x="3118058" y="459638"/>
                    <a:pt x="2933306" y="422867"/>
                    <a:pt x="2793493" y="469443"/>
                  </a:cubicBezTo>
                  <a:cubicBezTo>
                    <a:pt x="2375946" y="693107"/>
                    <a:pt x="1173247" y="1814836"/>
                    <a:pt x="707665" y="1778584"/>
                  </a:cubicBezTo>
                  <a:cubicBezTo>
                    <a:pt x="527436" y="1709673"/>
                    <a:pt x="156375" y="1179586"/>
                    <a:pt x="0" y="251933"/>
                  </a:cubicBezTo>
                  <a:lnTo>
                    <a:pt x="723568" y="410960"/>
                  </a:lnTo>
                  <a:cubicBezTo>
                    <a:pt x="765975" y="694556"/>
                    <a:pt x="887896" y="962250"/>
                    <a:pt x="906449" y="1110675"/>
                  </a:cubicBezTo>
                  <a:cubicBezTo>
                    <a:pt x="1285642" y="963121"/>
                    <a:pt x="2226306" y="411031"/>
                    <a:pt x="2601164" y="209450"/>
                  </a:cubicBezTo>
                  <a:cubicBezTo>
                    <a:pt x="2826145" y="18599"/>
                    <a:pt x="3014053" y="22756"/>
                    <a:pt x="3107886" y="44315"/>
                  </a:cubicBezTo>
                  <a:cubicBezTo>
                    <a:pt x="3172104" y="52270"/>
                    <a:pt x="3315915" y="-10491"/>
                    <a:pt x="3418711" y="153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6" name="그룹 19">
              <a:extLst>
                <a:ext uri="{FF2B5EF4-FFF2-40B4-BE49-F238E27FC236}">
                  <a16:creationId xmlns:a16="http://schemas.microsoft.com/office/drawing/2014/main" id="{DC6AA2DB-27DA-4A87-AA96-1CF4226BAD15}"/>
                </a:ext>
              </a:extLst>
            </p:cNvPr>
            <p:cNvGrpSpPr>
              <a:grpSpLocks noChangeAspect="1"/>
            </p:cNvGrpSpPr>
            <p:nvPr/>
          </p:nvGrpSpPr>
          <p:grpSpPr>
            <a:xfrm rot="900000">
              <a:off x="9000017" y="1705921"/>
              <a:ext cx="646331" cy="646331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67" name="타원 4">
                <a:extLst>
                  <a:ext uri="{FF2B5EF4-FFF2-40B4-BE49-F238E27FC236}">
                    <a16:creationId xmlns:a16="http://schemas.microsoft.com/office/drawing/2014/main" id="{70C04B93-6E3C-4B78-80A5-43968CFD60F6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자유형 18">
                <a:extLst>
                  <a:ext uri="{FF2B5EF4-FFF2-40B4-BE49-F238E27FC236}">
                    <a16:creationId xmlns:a16="http://schemas.microsoft.com/office/drawing/2014/main" id="{B0DCF229-20E6-4269-B2AA-07AFB15CE9A9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69" name="그룹 19">
              <a:extLst>
                <a:ext uri="{FF2B5EF4-FFF2-40B4-BE49-F238E27FC236}">
                  <a16:creationId xmlns:a16="http://schemas.microsoft.com/office/drawing/2014/main" id="{3CDA6429-49B0-48F6-A10B-DC04910603C2}"/>
                </a:ext>
              </a:extLst>
            </p:cNvPr>
            <p:cNvGrpSpPr>
              <a:grpSpLocks noChangeAspect="1"/>
            </p:cNvGrpSpPr>
            <p:nvPr/>
          </p:nvGrpSpPr>
          <p:grpSpPr>
            <a:xfrm rot="19800000">
              <a:off x="9500471" y="2248977"/>
              <a:ext cx="646331" cy="646331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70" name="타원 4">
                <a:extLst>
                  <a:ext uri="{FF2B5EF4-FFF2-40B4-BE49-F238E27FC236}">
                    <a16:creationId xmlns:a16="http://schemas.microsoft.com/office/drawing/2014/main" id="{59C0DC84-995D-4CD8-9A28-9F4AB0D81CDB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자유형 18">
                <a:extLst>
                  <a:ext uri="{FF2B5EF4-FFF2-40B4-BE49-F238E27FC236}">
                    <a16:creationId xmlns:a16="http://schemas.microsoft.com/office/drawing/2014/main" id="{D81E85F0-0F1D-4F9C-9F23-47E5E6682AC7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2" name="그룹 19">
              <a:extLst>
                <a:ext uri="{FF2B5EF4-FFF2-40B4-BE49-F238E27FC236}">
                  <a16:creationId xmlns:a16="http://schemas.microsoft.com/office/drawing/2014/main" id="{35CA121C-3F53-4386-BADF-3C57CAF1F9D6}"/>
                </a:ext>
              </a:extLst>
            </p:cNvPr>
            <p:cNvGrpSpPr>
              <a:grpSpLocks noChangeAspect="1"/>
            </p:cNvGrpSpPr>
            <p:nvPr/>
          </p:nvGrpSpPr>
          <p:grpSpPr>
            <a:xfrm rot="18000000">
              <a:off x="9062990" y="2859687"/>
              <a:ext cx="646331" cy="646331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73" name="타원 4">
                <a:extLst>
                  <a:ext uri="{FF2B5EF4-FFF2-40B4-BE49-F238E27FC236}">
                    <a16:creationId xmlns:a16="http://schemas.microsoft.com/office/drawing/2014/main" id="{5491DE68-B27B-49A7-8C73-C897B3949C01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자유형 18">
                <a:extLst>
                  <a:ext uri="{FF2B5EF4-FFF2-40B4-BE49-F238E27FC236}">
                    <a16:creationId xmlns:a16="http://schemas.microsoft.com/office/drawing/2014/main" id="{E718270E-F19B-4B23-B4D0-3948EC955064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5" name="그룹 19">
              <a:extLst>
                <a:ext uri="{FF2B5EF4-FFF2-40B4-BE49-F238E27FC236}">
                  <a16:creationId xmlns:a16="http://schemas.microsoft.com/office/drawing/2014/main" id="{ADA8AF09-0342-42E2-9D2E-E84D11C620AD}"/>
                </a:ext>
              </a:extLst>
            </p:cNvPr>
            <p:cNvGrpSpPr>
              <a:grpSpLocks noChangeAspect="1"/>
            </p:cNvGrpSpPr>
            <p:nvPr/>
          </p:nvGrpSpPr>
          <p:grpSpPr>
            <a:xfrm rot="900000">
              <a:off x="10040853" y="2964054"/>
              <a:ext cx="646331" cy="646331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76" name="타원 4">
                <a:extLst>
                  <a:ext uri="{FF2B5EF4-FFF2-40B4-BE49-F238E27FC236}">
                    <a16:creationId xmlns:a16="http://schemas.microsoft.com/office/drawing/2014/main" id="{C051C2C2-9698-48C4-998F-3C7F9A6D15FA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자유형 18">
                <a:extLst>
                  <a:ext uri="{FF2B5EF4-FFF2-40B4-BE49-F238E27FC236}">
                    <a16:creationId xmlns:a16="http://schemas.microsoft.com/office/drawing/2014/main" id="{3730D7E3-CFC1-44E0-AE4B-04A3CB10A440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E02B205A-AFD0-44B3-99DD-DA66FA032CB4}"/>
                </a:ext>
              </a:extLst>
            </p:cNvPr>
            <p:cNvGrpSpPr/>
            <p:nvPr/>
          </p:nvGrpSpPr>
          <p:grpSpPr>
            <a:xfrm>
              <a:off x="7782222" y="1722233"/>
              <a:ext cx="874948" cy="1318331"/>
              <a:chOff x="6012900" y="1553395"/>
              <a:chExt cx="874948" cy="1318331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FC7DEC68-0655-4718-A286-9B4B1AD49453}"/>
                  </a:ext>
                </a:extLst>
              </p:cNvPr>
              <p:cNvGrpSpPr/>
              <p:nvPr/>
            </p:nvGrpSpPr>
            <p:grpSpPr>
              <a:xfrm rot="2891550">
                <a:off x="5791208" y="1775087"/>
                <a:ext cx="1318331" cy="874948"/>
                <a:chOff x="8890504" y="1819747"/>
                <a:chExt cx="2424749" cy="1609253"/>
              </a:xfrm>
            </p:grpSpPr>
            <p:sp>
              <p:nvSpPr>
                <p:cNvPr id="81" name="사각형: 둥근 모서리 80">
                  <a:extLst>
                    <a:ext uri="{FF2B5EF4-FFF2-40B4-BE49-F238E27FC236}">
                      <a16:creationId xmlns:a16="http://schemas.microsoft.com/office/drawing/2014/main" id="{B6418198-321F-436B-A880-F92447747A1E}"/>
                    </a:ext>
                  </a:extLst>
                </p:cNvPr>
                <p:cNvSpPr/>
                <p:nvPr/>
              </p:nvSpPr>
              <p:spPr>
                <a:xfrm>
                  <a:off x="8890504" y="1819747"/>
                  <a:ext cx="2338544" cy="1609253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2" name="사각형: 둥근 모서리 81">
                  <a:extLst>
                    <a:ext uri="{FF2B5EF4-FFF2-40B4-BE49-F238E27FC236}">
                      <a16:creationId xmlns:a16="http://schemas.microsoft.com/office/drawing/2014/main" id="{E132BADA-059A-4F76-9FEF-7FAEF3C8E3DF}"/>
                    </a:ext>
                  </a:extLst>
                </p:cNvPr>
                <p:cNvSpPr/>
                <p:nvPr/>
              </p:nvSpPr>
              <p:spPr>
                <a:xfrm>
                  <a:off x="9000521" y="1954285"/>
                  <a:ext cx="2118510" cy="1340176"/>
                </a:xfrm>
                <a:prstGeom prst="roundRect">
                  <a:avLst>
                    <a:gd name="adj" fmla="val 12614"/>
                  </a:avLst>
                </a:prstGeom>
                <a:noFill/>
                <a:ln w="25400">
                  <a:solidFill>
                    <a:schemeClr val="bg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3" name="사각형: 둥근 모서리 82">
                  <a:extLst>
                    <a:ext uri="{FF2B5EF4-FFF2-40B4-BE49-F238E27FC236}">
                      <a16:creationId xmlns:a16="http://schemas.microsoft.com/office/drawing/2014/main" id="{D92BD33B-83A1-4316-B3D7-00B588719EAB}"/>
                    </a:ext>
                  </a:extLst>
                </p:cNvPr>
                <p:cNvSpPr/>
                <p:nvPr/>
              </p:nvSpPr>
              <p:spPr>
                <a:xfrm>
                  <a:off x="10616628" y="2383996"/>
                  <a:ext cx="698625" cy="480754"/>
                </a:xfrm>
                <a:prstGeom prst="round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4" name="타원 83">
                  <a:extLst>
                    <a:ext uri="{FF2B5EF4-FFF2-40B4-BE49-F238E27FC236}">
                      <a16:creationId xmlns:a16="http://schemas.microsoft.com/office/drawing/2014/main" id="{8DA6A985-D3DC-4D08-9E8E-0BDBA8D120C0}"/>
                    </a:ext>
                  </a:extLst>
                </p:cNvPr>
                <p:cNvSpPr/>
                <p:nvPr/>
              </p:nvSpPr>
              <p:spPr>
                <a:xfrm>
                  <a:off x="10732612" y="2479518"/>
                  <a:ext cx="289711" cy="28971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0" name="자유형 18">
                <a:extLst>
                  <a:ext uri="{FF2B5EF4-FFF2-40B4-BE49-F238E27FC236}">
                    <a16:creationId xmlns:a16="http://schemas.microsoft.com/office/drawing/2014/main" id="{1F05C4B4-2003-4F3B-9BC8-C8E7BFF85089}"/>
                  </a:ext>
                </a:extLst>
              </p:cNvPr>
              <p:cNvSpPr/>
              <p:nvPr/>
            </p:nvSpPr>
            <p:spPr>
              <a:xfrm rot="2112703">
                <a:off x="6222843" y="1915129"/>
                <a:ext cx="391813" cy="521464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3C4D9052-42C6-4061-88AA-FD4F9E6F5DB2}"/>
                </a:ext>
              </a:extLst>
            </p:cNvPr>
            <p:cNvSpPr/>
            <p:nvPr/>
          </p:nvSpPr>
          <p:spPr>
            <a:xfrm>
              <a:off x="7260099" y="2411389"/>
              <a:ext cx="802897" cy="516840"/>
            </a:xfrm>
            <a:custGeom>
              <a:avLst/>
              <a:gdLst>
                <a:gd name="connsiteX0" fmla="*/ 777452 w 1304042"/>
                <a:gd name="connsiteY0" fmla="*/ 1500 h 516840"/>
                <a:gd name="connsiteX1" fmla="*/ 723499 w 1304042"/>
                <a:gd name="connsiteY1" fmla="*/ 118893 h 516840"/>
                <a:gd name="connsiteX2" fmla="*/ 517886 w 1304042"/>
                <a:gd name="connsiteY2" fmla="*/ 162121 h 516840"/>
                <a:gd name="connsiteX3" fmla="*/ 775541 w 1304042"/>
                <a:gd name="connsiteY3" fmla="*/ 154071 h 516840"/>
                <a:gd name="connsiteX4" fmla="*/ 1081196 w 1304042"/>
                <a:gd name="connsiteY4" fmla="*/ 26441 h 516840"/>
                <a:gd name="connsiteX5" fmla="*/ 1304042 w 1304042"/>
                <a:gd name="connsiteY5" fmla="*/ 57103 h 516840"/>
                <a:gd name="connsiteX6" fmla="*/ 1192146 w 1304042"/>
                <a:gd name="connsiteY6" fmla="*/ 97299 h 516840"/>
                <a:gd name="connsiteX7" fmla="*/ 1242963 w 1304042"/>
                <a:gd name="connsiteY7" fmla="*/ 164308 h 516840"/>
                <a:gd name="connsiteX8" fmla="*/ 694024 w 1304042"/>
                <a:gd name="connsiteY8" fmla="*/ 351930 h 516840"/>
                <a:gd name="connsiteX9" fmla="*/ 556712 w 1304042"/>
                <a:gd name="connsiteY9" fmla="*/ 425935 h 516840"/>
                <a:gd name="connsiteX10" fmla="*/ 106729 w 1304042"/>
                <a:gd name="connsiteY10" fmla="*/ 457973 h 516840"/>
                <a:gd name="connsiteX11" fmla="*/ 13269 w 1304042"/>
                <a:gd name="connsiteY11" fmla="*/ 508663 h 516840"/>
                <a:gd name="connsiteX12" fmla="*/ 0 w 1304042"/>
                <a:gd name="connsiteY12" fmla="*/ 516840 h 516840"/>
                <a:gd name="connsiteX13" fmla="*/ 0 w 1304042"/>
                <a:gd name="connsiteY13" fmla="*/ 137107 h 516840"/>
                <a:gd name="connsiteX14" fmla="*/ 73006 w 1304042"/>
                <a:gd name="connsiteY14" fmla="*/ 97655 h 516840"/>
                <a:gd name="connsiteX15" fmla="*/ 444004 w 1304042"/>
                <a:gd name="connsiteY15" fmla="*/ 43232 h 516840"/>
                <a:gd name="connsiteX16" fmla="*/ 777452 w 1304042"/>
                <a:gd name="connsiteY16" fmla="*/ 1500 h 516840"/>
                <a:gd name="connsiteX0" fmla="*/ 777452 w 1256079"/>
                <a:gd name="connsiteY0" fmla="*/ 1500 h 516840"/>
                <a:gd name="connsiteX1" fmla="*/ 723499 w 1256079"/>
                <a:gd name="connsiteY1" fmla="*/ 118893 h 516840"/>
                <a:gd name="connsiteX2" fmla="*/ 517886 w 1256079"/>
                <a:gd name="connsiteY2" fmla="*/ 162121 h 516840"/>
                <a:gd name="connsiteX3" fmla="*/ 775541 w 1256079"/>
                <a:gd name="connsiteY3" fmla="*/ 154071 h 516840"/>
                <a:gd name="connsiteX4" fmla="*/ 1081196 w 1256079"/>
                <a:gd name="connsiteY4" fmla="*/ 26441 h 516840"/>
                <a:gd name="connsiteX5" fmla="*/ 1192146 w 1256079"/>
                <a:gd name="connsiteY5" fmla="*/ 97299 h 516840"/>
                <a:gd name="connsiteX6" fmla="*/ 1242963 w 1256079"/>
                <a:gd name="connsiteY6" fmla="*/ 164308 h 516840"/>
                <a:gd name="connsiteX7" fmla="*/ 694024 w 1256079"/>
                <a:gd name="connsiteY7" fmla="*/ 351930 h 516840"/>
                <a:gd name="connsiteX8" fmla="*/ 556712 w 1256079"/>
                <a:gd name="connsiteY8" fmla="*/ 425935 h 516840"/>
                <a:gd name="connsiteX9" fmla="*/ 106729 w 1256079"/>
                <a:gd name="connsiteY9" fmla="*/ 457973 h 516840"/>
                <a:gd name="connsiteX10" fmla="*/ 13269 w 1256079"/>
                <a:gd name="connsiteY10" fmla="*/ 508663 h 516840"/>
                <a:gd name="connsiteX11" fmla="*/ 0 w 1256079"/>
                <a:gd name="connsiteY11" fmla="*/ 516840 h 516840"/>
                <a:gd name="connsiteX12" fmla="*/ 0 w 1256079"/>
                <a:gd name="connsiteY12" fmla="*/ 137107 h 516840"/>
                <a:gd name="connsiteX13" fmla="*/ 73006 w 1256079"/>
                <a:gd name="connsiteY13" fmla="*/ 97655 h 516840"/>
                <a:gd name="connsiteX14" fmla="*/ 444004 w 1256079"/>
                <a:gd name="connsiteY14" fmla="*/ 43232 h 516840"/>
                <a:gd name="connsiteX15" fmla="*/ 777452 w 1256079"/>
                <a:gd name="connsiteY15" fmla="*/ 1500 h 516840"/>
                <a:gd name="connsiteX0" fmla="*/ 777452 w 1256079"/>
                <a:gd name="connsiteY0" fmla="*/ 1500 h 516840"/>
                <a:gd name="connsiteX1" fmla="*/ 723499 w 1256079"/>
                <a:gd name="connsiteY1" fmla="*/ 118893 h 516840"/>
                <a:gd name="connsiteX2" fmla="*/ 517886 w 1256079"/>
                <a:gd name="connsiteY2" fmla="*/ 162121 h 516840"/>
                <a:gd name="connsiteX3" fmla="*/ 775541 w 1256079"/>
                <a:gd name="connsiteY3" fmla="*/ 154071 h 516840"/>
                <a:gd name="connsiteX4" fmla="*/ 1192146 w 1256079"/>
                <a:gd name="connsiteY4" fmla="*/ 97299 h 516840"/>
                <a:gd name="connsiteX5" fmla="*/ 1242963 w 1256079"/>
                <a:gd name="connsiteY5" fmla="*/ 164308 h 516840"/>
                <a:gd name="connsiteX6" fmla="*/ 694024 w 1256079"/>
                <a:gd name="connsiteY6" fmla="*/ 351930 h 516840"/>
                <a:gd name="connsiteX7" fmla="*/ 556712 w 1256079"/>
                <a:gd name="connsiteY7" fmla="*/ 425935 h 516840"/>
                <a:gd name="connsiteX8" fmla="*/ 106729 w 1256079"/>
                <a:gd name="connsiteY8" fmla="*/ 457973 h 516840"/>
                <a:gd name="connsiteX9" fmla="*/ 13269 w 1256079"/>
                <a:gd name="connsiteY9" fmla="*/ 508663 h 516840"/>
                <a:gd name="connsiteX10" fmla="*/ 0 w 1256079"/>
                <a:gd name="connsiteY10" fmla="*/ 516840 h 516840"/>
                <a:gd name="connsiteX11" fmla="*/ 0 w 1256079"/>
                <a:gd name="connsiteY11" fmla="*/ 137107 h 516840"/>
                <a:gd name="connsiteX12" fmla="*/ 73006 w 1256079"/>
                <a:gd name="connsiteY12" fmla="*/ 97655 h 516840"/>
                <a:gd name="connsiteX13" fmla="*/ 444004 w 1256079"/>
                <a:gd name="connsiteY13" fmla="*/ 43232 h 516840"/>
                <a:gd name="connsiteX14" fmla="*/ 777452 w 1256079"/>
                <a:gd name="connsiteY14" fmla="*/ 1500 h 516840"/>
                <a:gd name="connsiteX0" fmla="*/ 777452 w 1243337"/>
                <a:gd name="connsiteY0" fmla="*/ 1500 h 516840"/>
                <a:gd name="connsiteX1" fmla="*/ 723499 w 1243337"/>
                <a:gd name="connsiteY1" fmla="*/ 118893 h 516840"/>
                <a:gd name="connsiteX2" fmla="*/ 517886 w 1243337"/>
                <a:gd name="connsiteY2" fmla="*/ 162121 h 516840"/>
                <a:gd name="connsiteX3" fmla="*/ 775541 w 1243337"/>
                <a:gd name="connsiteY3" fmla="*/ 154071 h 516840"/>
                <a:gd name="connsiteX4" fmla="*/ 1242963 w 1243337"/>
                <a:gd name="connsiteY4" fmla="*/ 164308 h 516840"/>
                <a:gd name="connsiteX5" fmla="*/ 694024 w 1243337"/>
                <a:gd name="connsiteY5" fmla="*/ 351930 h 516840"/>
                <a:gd name="connsiteX6" fmla="*/ 556712 w 1243337"/>
                <a:gd name="connsiteY6" fmla="*/ 425935 h 516840"/>
                <a:gd name="connsiteX7" fmla="*/ 106729 w 1243337"/>
                <a:gd name="connsiteY7" fmla="*/ 457973 h 516840"/>
                <a:gd name="connsiteX8" fmla="*/ 13269 w 1243337"/>
                <a:gd name="connsiteY8" fmla="*/ 508663 h 516840"/>
                <a:gd name="connsiteX9" fmla="*/ 0 w 1243337"/>
                <a:gd name="connsiteY9" fmla="*/ 516840 h 516840"/>
                <a:gd name="connsiteX10" fmla="*/ 0 w 1243337"/>
                <a:gd name="connsiteY10" fmla="*/ 137107 h 516840"/>
                <a:gd name="connsiteX11" fmla="*/ 73006 w 1243337"/>
                <a:gd name="connsiteY11" fmla="*/ 97655 h 516840"/>
                <a:gd name="connsiteX12" fmla="*/ 444004 w 1243337"/>
                <a:gd name="connsiteY12" fmla="*/ 43232 h 516840"/>
                <a:gd name="connsiteX13" fmla="*/ 777452 w 1243337"/>
                <a:gd name="connsiteY13" fmla="*/ 1500 h 516840"/>
                <a:gd name="connsiteX0" fmla="*/ 777452 w 802897"/>
                <a:gd name="connsiteY0" fmla="*/ 1500 h 516840"/>
                <a:gd name="connsiteX1" fmla="*/ 723499 w 802897"/>
                <a:gd name="connsiteY1" fmla="*/ 118893 h 516840"/>
                <a:gd name="connsiteX2" fmla="*/ 517886 w 802897"/>
                <a:gd name="connsiteY2" fmla="*/ 162121 h 516840"/>
                <a:gd name="connsiteX3" fmla="*/ 775541 w 802897"/>
                <a:gd name="connsiteY3" fmla="*/ 154071 h 516840"/>
                <a:gd name="connsiteX4" fmla="*/ 694024 w 802897"/>
                <a:gd name="connsiteY4" fmla="*/ 351930 h 516840"/>
                <a:gd name="connsiteX5" fmla="*/ 556712 w 802897"/>
                <a:gd name="connsiteY5" fmla="*/ 425935 h 516840"/>
                <a:gd name="connsiteX6" fmla="*/ 106729 w 802897"/>
                <a:gd name="connsiteY6" fmla="*/ 457973 h 516840"/>
                <a:gd name="connsiteX7" fmla="*/ 13269 w 802897"/>
                <a:gd name="connsiteY7" fmla="*/ 508663 h 516840"/>
                <a:gd name="connsiteX8" fmla="*/ 0 w 802897"/>
                <a:gd name="connsiteY8" fmla="*/ 516840 h 516840"/>
                <a:gd name="connsiteX9" fmla="*/ 0 w 802897"/>
                <a:gd name="connsiteY9" fmla="*/ 137107 h 516840"/>
                <a:gd name="connsiteX10" fmla="*/ 73006 w 802897"/>
                <a:gd name="connsiteY10" fmla="*/ 97655 h 516840"/>
                <a:gd name="connsiteX11" fmla="*/ 444004 w 802897"/>
                <a:gd name="connsiteY11" fmla="*/ 43232 h 516840"/>
                <a:gd name="connsiteX12" fmla="*/ 777452 w 802897"/>
                <a:gd name="connsiteY12" fmla="*/ 1500 h 516840"/>
                <a:gd name="connsiteX0" fmla="*/ 777452 w 802897"/>
                <a:gd name="connsiteY0" fmla="*/ 1500 h 516840"/>
                <a:gd name="connsiteX1" fmla="*/ 723499 w 802897"/>
                <a:gd name="connsiteY1" fmla="*/ 118893 h 516840"/>
                <a:gd name="connsiteX2" fmla="*/ 517886 w 802897"/>
                <a:gd name="connsiteY2" fmla="*/ 162121 h 516840"/>
                <a:gd name="connsiteX3" fmla="*/ 694024 w 802897"/>
                <a:gd name="connsiteY3" fmla="*/ 351930 h 516840"/>
                <a:gd name="connsiteX4" fmla="*/ 556712 w 802897"/>
                <a:gd name="connsiteY4" fmla="*/ 425935 h 516840"/>
                <a:gd name="connsiteX5" fmla="*/ 106729 w 802897"/>
                <a:gd name="connsiteY5" fmla="*/ 457973 h 516840"/>
                <a:gd name="connsiteX6" fmla="*/ 13269 w 802897"/>
                <a:gd name="connsiteY6" fmla="*/ 508663 h 516840"/>
                <a:gd name="connsiteX7" fmla="*/ 0 w 802897"/>
                <a:gd name="connsiteY7" fmla="*/ 516840 h 516840"/>
                <a:gd name="connsiteX8" fmla="*/ 0 w 802897"/>
                <a:gd name="connsiteY8" fmla="*/ 137107 h 516840"/>
                <a:gd name="connsiteX9" fmla="*/ 73006 w 802897"/>
                <a:gd name="connsiteY9" fmla="*/ 97655 h 516840"/>
                <a:gd name="connsiteX10" fmla="*/ 444004 w 802897"/>
                <a:gd name="connsiteY10" fmla="*/ 43232 h 516840"/>
                <a:gd name="connsiteX11" fmla="*/ 777452 w 802897"/>
                <a:gd name="connsiteY11" fmla="*/ 1500 h 516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2897" h="516840">
                  <a:moveTo>
                    <a:pt x="777452" y="1500"/>
                  </a:moveTo>
                  <a:cubicBezTo>
                    <a:pt x="831684" y="23868"/>
                    <a:pt x="792439" y="103321"/>
                    <a:pt x="723499" y="118893"/>
                  </a:cubicBezTo>
                  <a:cubicBezTo>
                    <a:pt x="667031" y="143256"/>
                    <a:pt x="586424" y="147712"/>
                    <a:pt x="517886" y="162121"/>
                  </a:cubicBezTo>
                  <a:cubicBezTo>
                    <a:pt x="512974" y="200960"/>
                    <a:pt x="687553" y="307961"/>
                    <a:pt x="694024" y="351930"/>
                  </a:cubicBezTo>
                  <a:cubicBezTo>
                    <a:pt x="658553" y="372321"/>
                    <a:pt x="589683" y="415176"/>
                    <a:pt x="556712" y="425935"/>
                  </a:cubicBezTo>
                  <a:cubicBezTo>
                    <a:pt x="454916" y="448408"/>
                    <a:pt x="256718" y="412535"/>
                    <a:pt x="106729" y="457973"/>
                  </a:cubicBezTo>
                  <a:cubicBezTo>
                    <a:pt x="78733" y="471611"/>
                    <a:pt x="47447" y="488670"/>
                    <a:pt x="13269" y="508663"/>
                  </a:cubicBezTo>
                  <a:lnTo>
                    <a:pt x="0" y="516840"/>
                  </a:lnTo>
                  <a:lnTo>
                    <a:pt x="0" y="137107"/>
                  </a:lnTo>
                  <a:lnTo>
                    <a:pt x="73006" y="97655"/>
                  </a:lnTo>
                  <a:cubicBezTo>
                    <a:pt x="236242" y="21233"/>
                    <a:pt x="368507" y="27458"/>
                    <a:pt x="444004" y="43232"/>
                  </a:cubicBezTo>
                  <a:cubicBezTo>
                    <a:pt x="512896" y="50993"/>
                    <a:pt x="667174" y="-10235"/>
                    <a:pt x="777452" y="150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AF4F38E1-833C-49FD-ABEF-E83694052861}"/>
              </a:ext>
            </a:extLst>
          </p:cNvPr>
          <p:cNvGrpSpPr/>
          <p:nvPr/>
        </p:nvGrpSpPr>
        <p:grpSpPr>
          <a:xfrm>
            <a:off x="3280563" y="1211122"/>
            <a:ext cx="6268192" cy="2567867"/>
            <a:chOff x="4375" y="1764927"/>
            <a:chExt cx="11382866" cy="4663178"/>
          </a:xfrm>
        </p:grpSpPr>
        <p:grpSp>
          <p:nvGrpSpPr>
            <p:cNvPr id="86" name="Group 9">
              <a:extLst>
                <a:ext uri="{FF2B5EF4-FFF2-40B4-BE49-F238E27FC236}">
                  <a16:creationId xmlns:a16="http://schemas.microsoft.com/office/drawing/2014/main" id="{1E0BB753-7789-496A-8DF5-B5FE2B5F40B0}"/>
                </a:ext>
              </a:extLst>
            </p:cNvPr>
            <p:cNvGrpSpPr/>
            <p:nvPr/>
          </p:nvGrpSpPr>
          <p:grpSpPr>
            <a:xfrm>
              <a:off x="1145332" y="1764927"/>
              <a:ext cx="4264393" cy="4313485"/>
              <a:chOff x="369152" y="1617134"/>
              <a:chExt cx="3546035" cy="3586857"/>
            </a:xfrm>
          </p:grpSpPr>
          <p:grpSp>
            <p:nvGrpSpPr>
              <p:cNvPr id="87" name="Group 6">
                <a:extLst>
                  <a:ext uri="{FF2B5EF4-FFF2-40B4-BE49-F238E27FC236}">
                    <a16:creationId xmlns:a16="http://schemas.microsoft.com/office/drawing/2014/main" id="{7A5F851D-4E3B-4CD3-8A1B-EFCF62A7CE38}"/>
                  </a:ext>
                </a:extLst>
              </p:cNvPr>
              <p:cNvGrpSpPr/>
              <p:nvPr/>
            </p:nvGrpSpPr>
            <p:grpSpPr>
              <a:xfrm>
                <a:off x="926950" y="1617134"/>
                <a:ext cx="2049224" cy="852218"/>
                <a:chOff x="926950" y="1617134"/>
                <a:chExt cx="2049224" cy="852218"/>
              </a:xfrm>
            </p:grpSpPr>
            <p:sp>
              <p:nvSpPr>
                <p:cNvPr id="116" name="Rectangle 14">
                  <a:extLst>
                    <a:ext uri="{FF2B5EF4-FFF2-40B4-BE49-F238E27FC236}">
                      <a16:creationId xmlns:a16="http://schemas.microsoft.com/office/drawing/2014/main" id="{AAD192A9-4FCF-4865-BCFE-82E6C951A8A2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" name="Right Triangle 13">
                  <a:extLst>
                    <a:ext uri="{FF2B5EF4-FFF2-40B4-BE49-F238E27FC236}">
                      <a16:creationId xmlns:a16="http://schemas.microsoft.com/office/drawing/2014/main" id="{A2E873B3-4EF8-48CE-99F9-7102363C6AF9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Rectangle 24">
                  <a:extLst>
                    <a:ext uri="{FF2B5EF4-FFF2-40B4-BE49-F238E27FC236}">
                      <a16:creationId xmlns:a16="http://schemas.microsoft.com/office/drawing/2014/main" id="{7D747F4B-D742-4E75-A430-95CD2225104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0573" y="1797574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9" name="Rectangle 41">
                  <a:extLst>
                    <a:ext uri="{FF2B5EF4-FFF2-40B4-BE49-F238E27FC236}">
                      <a16:creationId xmlns:a16="http://schemas.microsoft.com/office/drawing/2014/main" id="{FEE0DB43-7B54-48B3-9110-755CCD75BB0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0" name="Isosceles Triangle 3">
                  <a:extLst>
                    <a:ext uri="{FF2B5EF4-FFF2-40B4-BE49-F238E27FC236}">
                      <a16:creationId xmlns:a16="http://schemas.microsoft.com/office/drawing/2014/main" id="{87BBF695-E6D5-4B07-8437-E87E8E59F57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16513" y="2030577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8" name="Group 88">
                <a:extLst>
                  <a:ext uri="{FF2B5EF4-FFF2-40B4-BE49-F238E27FC236}">
                    <a16:creationId xmlns:a16="http://schemas.microsoft.com/office/drawing/2014/main" id="{4F412DF5-35E2-419D-ADF8-04AFCDB84BFD}"/>
                  </a:ext>
                </a:extLst>
              </p:cNvPr>
              <p:cNvGrpSpPr/>
              <p:nvPr/>
            </p:nvGrpSpPr>
            <p:grpSpPr>
              <a:xfrm rot="4990866">
                <a:off x="2464466" y="2788531"/>
                <a:ext cx="2049224" cy="852218"/>
                <a:chOff x="926950" y="1617134"/>
                <a:chExt cx="2049224" cy="852218"/>
              </a:xfrm>
            </p:grpSpPr>
            <p:sp>
              <p:nvSpPr>
                <p:cNvPr id="111" name="Rectangle 14">
                  <a:extLst>
                    <a:ext uri="{FF2B5EF4-FFF2-40B4-BE49-F238E27FC236}">
                      <a16:creationId xmlns:a16="http://schemas.microsoft.com/office/drawing/2014/main" id="{CDC58A77-AD01-42B8-97EF-54BD5EDE528E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2" name="Right Triangle 13">
                  <a:extLst>
                    <a:ext uri="{FF2B5EF4-FFF2-40B4-BE49-F238E27FC236}">
                      <a16:creationId xmlns:a16="http://schemas.microsoft.com/office/drawing/2014/main" id="{BE81ABCC-3D5D-4135-969F-015FCC6E125D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Rectangle 24">
                  <a:extLst>
                    <a:ext uri="{FF2B5EF4-FFF2-40B4-BE49-F238E27FC236}">
                      <a16:creationId xmlns:a16="http://schemas.microsoft.com/office/drawing/2014/main" id="{6742D2EC-96CF-426C-A387-A06D851E38A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0573" y="1797574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" name="Rectangle 41">
                  <a:extLst>
                    <a:ext uri="{FF2B5EF4-FFF2-40B4-BE49-F238E27FC236}">
                      <a16:creationId xmlns:a16="http://schemas.microsoft.com/office/drawing/2014/main" id="{91E236BA-3E04-458A-8C50-05FBE0DDCB5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Isosceles Triangle 3">
                  <a:extLst>
                    <a:ext uri="{FF2B5EF4-FFF2-40B4-BE49-F238E27FC236}">
                      <a16:creationId xmlns:a16="http://schemas.microsoft.com/office/drawing/2014/main" id="{CB7F2E1D-4C95-4EB8-96E2-63362CFE25A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16513" y="2030577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9" name="Group 94">
                <a:extLst>
                  <a:ext uri="{FF2B5EF4-FFF2-40B4-BE49-F238E27FC236}">
                    <a16:creationId xmlns:a16="http://schemas.microsoft.com/office/drawing/2014/main" id="{5B273D45-4F01-4079-9ADD-B67E08ACE473}"/>
                  </a:ext>
                </a:extLst>
              </p:cNvPr>
              <p:cNvGrpSpPr/>
              <p:nvPr/>
            </p:nvGrpSpPr>
            <p:grpSpPr>
              <a:xfrm rot="10066674">
                <a:off x="1444650" y="4351773"/>
                <a:ext cx="2063339" cy="852218"/>
                <a:chOff x="926950" y="1617134"/>
                <a:chExt cx="2063339" cy="852218"/>
              </a:xfrm>
            </p:grpSpPr>
            <p:sp>
              <p:nvSpPr>
                <p:cNvPr id="106" name="Rectangle 14">
                  <a:extLst>
                    <a:ext uri="{FF2B5EF4-FFF2-40B4-BE49-F238E27FC236}">
                      <a16:creationId xmlns:a16="http://schemas.microsoft.com/office/drawing/2014/main" id="{43CFE0EB-E495-4738-877A-68C5C047BBCA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Right Triangle 13">
                  <a:extLst>
                    <a:ext uri="{FF2B5EF4-FFF2-40B4-BE49-F238E27FC236}">
                      <a16:creationId xmlns:a16="http://schemas.microsoft.com/office/drawing/2014/main" id="{EA6AE9C7-65A3-4D30-A665-56094EBA69B2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Rectangle 24">
                  <a:extLst>
                    <a:ext uri="{FF2B5EF4-FFF2-40B4-BE49-F238E27FC236}">
                      <a16:creationId xmlns:a16="http://schemas.microsoft.com/office/drawing/2014/main" id="{98F5C688-EE61-4585-BFC5-DB3C34FCC54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7865" y="1808900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Rectangle 41">
                  <a:extLst>
                    <a:ext uri="{FF2B5EF4-FFF2-40B4-BE49-F238E27FC236}">
                      <a16:creationId xmlns:a16="http://schemas.microsoft.com/office/drawing/2014/main" id="{A16C4A61-E457-42D4-AA12-AD99A7AC324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Isosceles Triangle 3">
                  <a:extLst>
                    <a:ext uri="{FF2B5EF4-FFF2-40B4-BE49-F238E27FC236}">
                      <a16:creationId xmlns:a16="http://schemas.microsoft.com/office/drawing/2014/main" id="{78AA939E-C52B-4327-B9C9-45386A753F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30628" y="1965414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0" name="Group 100">
                <a:extLst>
                  <a:ext uri="{FF2B5EF4-FFF2-40B4-BE49-F238E27FC236}">
                    <a16:creationId xmlns:a16="http://schemas.microsoft.com/office/drawing/2014/main" id="{63B3A628-D074-4936-8C43-E75CAACE33C4}"/>
                  </a:ext>
                </a:extLst>
              </p:cNvPr>
              <p:cNvGrpSpPr/>
              <p:nvPr/>
            </p:nvGrpSpPr>
            <p:grpSpPr>
              <a:xfrm rot="15054074">
                <a:off x="-267551" y="3562253"/>
                <a:ext cx="2125623" cy="852218"/>
                <a:chOff x="926950" y="1617134"/>
                <a:chExt cx="2125623" cy="852218"/>
              </a:xfrm>
            </p:grpSpPr>
            <p:sp>
              <p:nvSpPr>
                <p:cNvPr id="93" name="Rectangle 14">
                  <a:extLst>
                    <a:ext uri="{FF2B5EF4-FFF2-40B4-BE49-F238E27FC236}">
                      <a16:creationId xmlns:a16="http://schemas.microsoft.com/office/drawing/2014/main" id="{3B9F81FD-1EBF-435F-A11B-4A4CAB8F7FBD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2" name="Right Triangle 13">
                  <a:extLst>
                    <a:ext uri="{FF2B5EF4-FFF2-40B4-BE49-F238E27FC236}">
                      <a16:creationId xmlns:a16="http://schemas.microsoft.com/office/drawing/2014/main" id="{DAD07FEF-729E-48A5-851D-73F145B3C235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3" name="Rectangle 24">
                  <a:extLst>
                    <a:ext uri="{FF2B5EF4-FFF2-40B4-BE49-F238E27FC236}">
                      <a16:creationId xmlns:a16="http://schemas.microsoft.com/office/drawing/2014/main" id="{5BE1DF94-CE61-432B-A2F9-F9DD9C9B832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7865" y="1808900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4" name="Rectangle 41">
                  <a:extLst>
                    <a:ext uri="{FF2B5EF4-FFF2-40B4-BE49-F238E27FC236}">
                      <a16:creationId xmlns:a16="http://schemas.microsoft.com/office/drawing/2014/main" id="{D32182CA-AD7D-4ED3-918E-272F333AF5A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Isosceles Triangle 3">
                  <a:extLst>
                    <a:ext uri="{FF2B5EF4-FFF2-40B4-BE49-F238E27FC236}">
                      <a16:creationId xmlns:a16="http://schemas.microsoft.com/office/drawing/2014/main" id="{606B322C-32DB-4568-8F04-E142E29688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92912" y="1965188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2" name="Rectangle 14">
                <a:extLst>
                  <a:ext uri="{FF2B5EF4-FFF2-40B4-BE49-F238E27FC236}">
                    <a16:creationId xmlns:a16="http://schemas.microsoft.com/office/drawing/2014/main" id="{9A7DC736-20AB-49D7-9D2D-84C6F909A5C7}"/>
                  </a:ext>
                </a:extLst>
              </p:cNvPr>
              <p:cNvSpPr/>
              <p:nvPr/>
            </p:nvSpPr>
            <p:spPr>
              <a:xfrm rot="18143891">
                <a:off x="423487" y="2403381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21" name="Picture 2" descr="E:\002-KIMS BUSINESS\000-B-KIMS-소스 분류-2014\10-ESP to IMG\지구.png">
              <a:extLst>
                <a:ext uri="{FF2B5EF4-FFF2-40B4-BE49-F238E27FC236}">
                  <a16:creationId xmlns:a16="http://schemas.microsoft.com/office/drawing/2014/main" id="{47F3C24D-3272-41B8-BDBF-8F3FACEF96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0036" y="2420712"/>
              <a:ext cx="3143472" cy="3143473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8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22" name="Group 7">
              <a:extLst>
                <a:ext uri="{FF2B5EF4-FFF2-40B4-BE49-F238E27FC236}">
                  <a16:creationId xmlns:a16="http://schemas.microsoft.com/office/drawing/2014/main" id="{734CDA50-C0F4-427C-9EA8-1E998596EA55}"/>
                </a:ext>
              </a:extLst>
            </p:cNvPr>
            <p:cNvGrpSpPr/>
            <p:nvPr/>
          </p:nvGrpSpPr>
          <p:grpSpPr>
            <a:xfrm>
              <a:off x="4375" y="2047494"/>
              <a:ext cx="9700027" cy="4380611"/>
              <a:chOff x="-579606" y="1852101"/>
              <a:chExt cx="8066010" cy="3642676"/>
            </a:xfrm>
          </p:grpSpPr>
          <p:sp>
            <p:nvSpPr>
              <p:cNvPr id="133" name="Oval 4">
                <a:extLst>
                  <a:ext uri="{FF2B5EF4-FFF2-40B4-BE49-F238E27FC236}">
                    <a16:creationId xmlns:a16="http://schemas.microsoft.com/office/drawing/2014/main" id="{AFDD778F-F70D-4F78-A34A-29FB2090CB64}"/>
                  </a:ext>
                </a:extLst>
              </p:cNvPr>
              <p:cNvSpPr/>
              <p:nvPr/>
            </p:nvSpPr>
            <p:spPr>
              <a:xfrm>
                <a:off x="561202" y="1968076"/>
                <a:ext cx="3002685" cy="3002685"/>
              </a:xfrm>
              <a:prstGeom prst="ellipse">
                <a:avLst/>
              </a:prstGeom>
              <a:noFill/>
              <a:ln w="25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Freeform 5">
                <a:extLst>
                  <a:ext uri="{FF2B5EF4-FFF2-40B4-BE49-F238E27FC236}">
                    <a16:creationId xmlns:a16="http://schemas.microsoft.com/office/drawing/2014/main" id="{1177E151-E525-47E1-8A42-91C42CA9812F}"/>
                  </a:ext>
                </a:extLst>
              </p:cNvPr>
              <p:cNvSpPr/>
              <p:nvPr/>
            </p:nvSpPr>
            <p:spPr>
              <a:xfrm>
                <a:off x="-579606" y="1852101"/>
                <a:ext cx="8066010" cy="3642676"/>
              </a:xfrm>
              <a:custGeom>
                <a:avLst/>
                <a:gdLst>
                  <a:gd name="connsiteX0" fmla="*/ 0 w 6410325"/>
                  <a:gd name="connsiteY0" fmla="*/ 2800350 h 2800350"/>
                  <a:gd name="connsiteX1" fmla="*/ 2447925 w 6410325"/>
                  <a:gd name="connsiteY1" fmla="*/ 2314575 h 2800350"/>
                  <a:gd name="connsiteX2" fmla="*/ 5448300 w 6410325"/>
                  <a:gd name="connsiteY2" fmla="*/ 5905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447925 w 6410325"/>
                  <a:gd name="connsiteY1" fmla="*/ 2314575 h 2800350"/>
                  <a:gd name="connsiteX2" fmla="*/ 5448300 w 6410325"/>
                  <a:gd name="connsiteY2" fmla="*/ 5905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447925 w 6410325"/>
                  <a:gd name="connsiteY1" fmla="*/ 2314575 h 2800350"/>
                  <a:gd name="connsiteX2" fmla="*/ 4924425 w 6410325"/>
                  <a:gd name="connsiteY2" fmla="*/ 5524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876550 w 6410325"/>
                  <a:gd name="connsiteY1" fmla="*/ 2076450 h 2800350"/>
                  <a:gd name="connsiteX2" fmla="*/ 4924425 w 6410325"/>
                  <a:gd name="connsiteY2" fmla="*/ 5524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876550 w 6410325"/>
                  <a:gd name="connsiteY1" fmla="*/ 2076450 h 2800350"/>
                  <a:gd name="connsiteX2" fmla="*/ 4924425 w 6410325"/>
                  <a:gd name="connsiteY2" fmla="*/ 5524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876550 w 6410325"/>
                  <a:gd name="connsiteY1" fmla="*/ 2076450 h 2800350"/>
                  <a:gd name="connsiteX2" fmla="*/ 4924425 w 6410325"/>
                  <a:gd name="connsiteY2" fmla="*/ 5524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876550 w 6410325"/>
                  <a:gd name="connsiteY1" fmla="*/ 2076450 h 2800350"/>
                  <a:gd name="connsiteX2" fmla="*/ 4924425 w 6410325"/>
                  <a:gd name="connsiteY2" fmla="*/ 552450 h 2800350"/>
                  <a:gd name="connsiteX3" fmla="*/ 6410325 w 6410325"/>
                  <a:gd name="connsiteY3" fmla="*/ 0 h 2800350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4762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76250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76250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705350 w 6381750"/>
                  <a:gd name="connsiteY2" fmla="*/ 83820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705350 w 6381750"/>
                  <a:gd name="connsiteY2" fmla="*/ 83820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95600 w 6381750"/>
                  <a:gd name="connsiteY1" fmla="*/ 2038350 h 3209925"/>
                  <a:gd name="connsiteX2" fmla="*/ 4705350 w 6381750"/>
                  <a:gd name="connsiteY2" fmla="*/ 83820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95600 w 6381750"/>
                  <a:gd name="connsiteY1" fmla="*/ 2038350 h 3209925"/>
                  <a:gd name="connsiteX2" fmla="*/ 4705350 w 6381750"/>
                  <a:gd name="connsiteY2" fmla="*/ 83820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95600 w 6381750"/>
                  <a:gd name="connsiteY1" fmla="*/ 2038350 h 3209925"/>
                  <a:gd name="connsiteX2" fmla="*/ 4705350 w 6381750"/>
                  <a:gd name="connsiteY2" fmla="*/ 838200 h 3209925"/>
                  <a:gd name="connsiteX3" fmla="*/ 6381750 w 6381750"/>
                  <a:gd name="connsiteY3" fmla="*/ 0 h 3209925"/>
                  <a:gd name="connsiteX0" fmla="*/ 0 w 6334125"/>
                  <a:gd name="connsiteY0" fmla="*/ 3267075 h 3267075"/>
                  <a:gd name="connsiteX1" fmla="*/ 2895600 w 6334125"/>
                  <a:gd name="connsiteY1" fmla="*/ 2095500 h 3267075"/>
                  <a:gd name="connsiteX2" fmla="*/ 4705350 w 6334125"/>
                  <a:gd name="connsiteY2" fmla="*/ 895350 h 3267075"/>
                  <a:gd name="connsiteX3" fmla="*/ 6334125 w 6334125"/>
                  <a:gd name="connsiteY3" fmla="*/ 0 h 3267075"/>
                  <a:gd name="connsiteX0" fmla="*/ 0 w 6334125"/>
                  <a:gd name="connsiteY0" fmla="*/ 3481601 h 3481601"/>
                  <a:gd name="connsiteX1" fmla="*/ 2895600 w 6334125"/>
                  <a:gd name="connsiteY1" fmla="*/ 2310026 h 3481601"/>
                  <a:gd name="connsiteX2" fmla="*/ 4705350 w 6334125"/>
                  <a:gd name="connsiteY2" fmla="*/ 1109876 h 3481601"/>
                  <a:gd name="connsiteX3" fmla="*/ 6334125 w 6334125"/>
                  <a:gd name="connsiteY3" fmla="*/ 214526 h 3481601"/>
                  <a:gd name="connsiteX0" fmla="*/ 0 w 6334125"/>
                  <a:gd name="connsiteY0" fmla="*/ 3267075 h 3267075"/>
                  <a:gd name="connsiteX1" fmla="*/ 2895600 w 6334125"/>
                  <a:gd name="connsiteY1" fmla="*/ 2095500 h 3267075"/>
                  <a:gd name="connsiteX2" fmla="*/ 4705350 w 6334125"/>
                  <a:gd name="connsiteY2" fmla="*/ 895350 h 3267075"/>
                  <a:gd name="connsiteX3" fmla="*/ 6334125 w 6334125"/>
                  <a:gd name="connsiteY3" fmla="*/ 0 h 3267075"/>
                  <a:gd name="connsiteX0" fmla="*/ 0 w 6334125"/>
                  <a:gd name="connsiteY0" fmla="*/ 3267075 h 3267075"/>
                  <a:gd name="connsiteX1" fmla="*/ 2895600 w 6334125"/>
                  <a:gd name="connsiteY1" fmla="*/ 2095500 h 3267075"/>
                  <a:gd name="connsiteX2" fmla="*/ 4705350 w 6334125"/>
                  <a:gd name="connsiteY2" fmla="*/ 895350 h 3267075"/>
                  <a:gd name="connsiteX3" fmla="*/ 5221610 w 6334125"/>
                  <a:gd name="connsiteY3" fmla="*/ 181769 h 3267075"/>
                  <a:gd name="connsiteX4" fmla="*/ 6334125 w 6334125"/>
                  <a:gd name="connsiteY4" fmla="*/ 0 h 3267075"/>
                  <a:gd name="connsiteX0" fmla="*/ 0 w 6334125"/>
                  <a:gd name="connsiteY0" fmla="*/ 3848138 h 3848138"/>
                  <a:gd name="connsiteX1" fmla="*/ 2895600 w 6334125"/>
                  <a:gd name="connsiteY1" fmla="*/ 2676563 h 3848138"/>
                  <a:gd name="connsiteX2" fmla="*/ 4705350 w 6334125"/>
                  <a:gd name="connsiteY2" fmla="*/ 1476413 h 3848138"/>
                  <a:gd name="connsiteX3" fmla="*/ 4526285 w 6334125"/>
                  <a:gd name="connsiteY3" fmla="*/ 19882 h 3848138"/>
                  <a:gd name="connsiteX4" fmla="*/ 6334125 w 6334125"/>
                  <a:gd name="connsiteY4" fmla="*/ 581063 h 3848138"/>
                  <a:gd name="connsiteX0" fmla="*/ 0 w 6334125"/>
                  <a:gd name="connsiteY0" fmla="*/ 3868812 h 3868812"/>
                  <a:gd name="connsiteX1" fmla="*/ 2895600 w 6334125"/>
                  <a:gd name="connsiteY1" fmla="*/ 2697237 h 3868812"/>
                  <a:gd name="connsiteX2" fmla="*/ 4705350 w 6334125"/>
                  <a:gd name="connsiteY2" fmla="*/ 1497087 h 3868812"/>
                  <a:gd name="connsiteX3" fmla="*/ 4526285 w 6334125"/>
                  <a:gd name="connsiteY3" fmla="*/ 40556 h 3868812"/>
                  <a:gd name="connsiteX4" fmla="*/ 6334125 w 6334125"/>
                  <a:gd name="connsiteY4" fmla="*/ 601737 h 3868812"/>
                  <a:gd name="connsiteX0" fmla="*/ 0 w 6334125"/>
                  <a:gd name="connsiteY0" fmla="*/ 3868812 h 3868812"/>
                  <a:gd name="connsiteX1" fmla="*/ 2895600 w 6334125"/>
                  <a:gd name="connsiteY1" fmla="*/ 2697237 h 3868812"/>
                  <a:gd name="connsiteX2" fmla="*/ 4705350 w 6334125"/>
                  <a:gd name="connsiteY2" fmla="*/ 1497087 h 3868812"/>
                  <a:gd name="connsiteX3" fmla="*/ 4526285 w 6334125"/>
                  <a:gd name="connsiteY3" fmla="*/ 40556 h 3868812"/>
                  <a:gd name="connsiteX4" fmla="*/ 6334125 w 6334125"/>
                  <a:gd name="connsiteY4" fmla="*/ 601737 h 3868812"/>
                  <a:gd name="connsiteX0" fmla="*/ 0 w 6334125"/>
                  <a:gd name="connsiteY0" fmla="*/ 3868812 h 3868812"/>
                  <a:gd name="connsiteX1" fmla="*/ 2895600 w 6334125"/>
                  <a:gd name="connsiteY1" fmla="*/ 2697237 h 3868812"/>
                  <a:gd name="connsiteX2" fmla="*/ 4705350 w 6334125"/>
                  <a:gd name="connsiteY2" fmla="*/ 1497087 h 3868812"/>
                  <a:gd name="connsiteX3" fmla="*/ 4526285 w 6334125"/>
                  <a:gd name="connsiteY3" fmla="*/ 40556 h 3868812"/>
                  <a:gd name="connsiteX4" fmla="*/ 4973960 w 6334125"/>
                  <a:gd name="connsiteY4" fmla="*/ 545381 h 3868812"/>
                  <a:gd name="connsiteX5" fmla="*/ 6334125 w 6334125"/>
                  <a:gd name="connsiteY5" fmla="*/ 601737 h 3868812"/>
                  <a:gd name="connsiteX0" fmla="*/ 0 w 6334125"/>
                  <a:gd name="connsiteY0" fmla="*/ 3868812 h 3868812"/>
                  <a:gd name="connsiteX1" fmla="*/ 2895600 w 6334125"/>
                  <a:gd name="connsiteY1" fmla="*/ 2697237 h 3868812"/>
                  <a:gd name="connsiteX2" fmla="*/ 4705350 w 6334125"/>
                  <a:gd name="connsiteY2" fmla="*/ 1497087 h 3868812"/>
                  <a:gd name="connsiteX3" fmla="*/ 4526285 w 6334125"/>
                  <a:gd name="connsiteY3" fmla="*/ 40556 h 3868812"/>
                  <a:gd name="connsiteX4" fmla="*/ 4183385 w 6334125"/>
                  <a:gd name="connsiteY4" fmla="*/ 1012106 h 3868812"/>
                  <a:gd name="connsiteX5" fmla="*/ 6334125 w 6334125"/>
                  <a:gd name="connsiteY5" fmla="*/ 601737 h 3868812"/>
                  <a:gd name="connsiteX0" fmla="*/ 0 w 6334125"/>
                  <a:gd name="connsiteY0" fmla="*/ 3870938 h 3870938"/>
                  <a:gd name="connsiteX1" fmla="*/ 2895600 w 6334125"/>
                  <a:gd name="connsiteY1" fmla="*/ 2699363 h 3870938"/>
                  <a:gd name="connsiteX2" fmla="*/ 4705350 w 6334125"/>
                  <a:gd name="connsiteY2" fmla="*/ 1499213 h 3870938"/>
                  <a:gd name="connsiteX3" fmla="*/ 4526285 w 6334125"/>
                  <a:gd name="connsiteY3" fmla="*/ 42682 h 3870938"/>
                  <a:gd name="connsiteX4" fmla="*/ 4183385 w 6334125"/>
                  <a:gd name="connsiteY4" fmla="*/ 1014232 h 3870938"/>
                  <a:gd name="connsiteX5" fmla="*/ 6334125 w 6334125"/>
                  <a:gd name="connsiteY5" fmla="*/ 603863 h 3870938"/>
                  <a:gd name="connsiteX0" fmla="*/ 0 w 6334125"/>
                  <a:gd name="connsiteY0" fmla="*/ 3870938 h 3870938"/>
                  <a:gd name="connsiteX1" fmla="*/ 2895600 w 6334125"/>
                  <a:gd name="connsiteY1" fmla="*/ 2699363 h 3870938"/>
                  <a:gd name="connsiteX2" fmla="*/ 4705350 w 6334125"/>
                  <a:gd name="connsiteY2" fmla="*/ 1499213 h 3870938"/>
                  <a:gd name="connsiteX3" fmla="*/ 4526285 w 6334125"/>
                  <a:gd name="connsiteY3" fmla="*/ 42682 h 3870938"/>
                  <a:gd name="connsiteX4" fmla="*/ 4183385 w 6334125"/>
                  <a:gd name="connsiteY4" fmla="*/ 1014232 h 3870938"/>
                  <a:gd name="connsiteX5" fmla="*/ 6334125 w 6334125"/>
                  <a:gd name="connsiteY5" fmla="*/ 603863 h 3870938"/>
                  <a:gd name="connsiteX0" fmla="*/ 0 w 6334125"/>
                  <a:gd name="connsiteY0" fmla="*/ 3852187 h 3852187"/>
                  <a:gd name="connsiteX1" fmla="*/ 2895600 w 6334125"/>
                  <a:gd name="connsiteY1" fmla="*/ 2680612 h 3852187"/>
                  <a:gd name="connsiteX2" fmla="*/ 4705350 w 6334125"/>
                  <a:gd name="connsiteY2" fmla="*/ 1480462 h 3852187"/>
                  <a:gd name="connsiteX3" fmla="*/ 4526285 w 6334125"/>
                  <a:gd name="connsiteY3" fmla="*/ 23931 h 3852187"/>
                  <a:gd name="connsiteX4" fmla="*/ 4183385 w 6334125"/>
                  <a:gd name="connsiteY4" fmla="*/ 995481 h 3852187"/>
                  <a:gd name="connsiteX5" fmla="*/ 6334125 w 6334125"/>
                  <a:gd name="connsiteY5" fmla="*/ 585112 h 3852187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183385 w 6334125"/>
                  <a:gd name="connsiteY4" fmla="*/ 991855 h 3848561"/>
                  <a:gd name="connsiteX5" fmla="*/ 6334125 w 6334125"/>
                  <a:gd name="connsiteY5" fmla="*/ 581486 h 3848561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183385 w 6334125"/>
                  <a:gd name="connsiteY4" fmla="*/ 991855 h 3848561"/>
                  <a:gd name="connsiteX5" fmla="*/ 6334125 w 6334125"/>
                  <a:gd name="connsiteY5" fmla="*/ 581486 h 3848561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554860 w 6334125"/>
                  <a:gd name="connsiteY4" fmla="*/ 1020430 h 3848561"/>
                  <a:gd name="connsiteX5" fmla="*/ 6334125 w 6334125"/>
                  <a:gd name="connsiteY5" fmla="*/ 581486 h 3848561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554860 w 6334125"/>
                  <a:gd name="connsiteY4" fmla="*/ 1020430 h 3848561"/>
                  <a:gd name="connsiteX5" fmla="*/ 6334125 w 6334125"/>
                  <a:gd name="connsiteY5" fmla="*/ 581486 h 3848561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554860 w 6334125"/>
                  <a:gd name="connsiteY4" fmla="*/ 1020430 h 3848561"/>
                  <a:gd name="connsiteX5" fmla="*/ 6334125 w 6334125"/>
                  <a:gd name="connsiteY5" fmla="*/ 581486 h 3848561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554860 w 6334125"/>
                  <a:gd name="connsiteY4" fmla="*/ 1020430 h 3848561"/>
                  <a:gd name="connsiteX5" fmla="*/ 6334125 w 6334125"/>
                  <a:gd name="connsiteY5" fmla="*/ 581486 h 3848561"/>
                  <a:gd name="connsiteX0" fmla="*/ 0 w 6334125"/>
                  <a:gd name="connsiteY0" fmla="*/ 3942513 h 3942513"/>
                  <a:gd name="connsiteX1" fmla="*/ 2895600 w 6334125"/>
                  <a:gd name="connsiteY1" fmla="*/ 2770938 h 3942513"/>
                  <a:gd name="connsiteX2" fmla="*/ 4705350 w 6334125"/>
                  <a:gd name="connsiteY2" fmla="*/ 1570788 h 3942513"/>
                  <a:gd name="connsiteX3" fmla="*/ 4383410 w 6334125"/>
                  <a:gd name="connsiteY3" fmla="*/ 19007 h 3942513"/>
                  <a:gd name="connsiteX4" fmla="*/ 4554860 w 6334125"/>
                  <a:gd name="connsiteY4" fmla="*/ 1114382 h 3942513"/>
                  <a:gd name="connsiteX5" fmla="*/ 6334125 w 6334125"/>
                  <a:gd name="connsiteY5" fmla="*/ 675438 h 3942513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4554860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4554860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250185 w 6334125"/>
                  <a:gd name="connsiteY4" fmla="*/ 112100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82329 h 3982329"/>
                  <a:gd name="connsiteX1" fmla="*/ 2895600 w 6334125"/>
                  <a:gd name="connsiteY1" fmla="*/ 2810754 h 3982329"/>
                  <a:gd name="connsiteX2" fmla="*/ 4705350 w 6334125"/>
                  <a:gd name="connsiteY2" fmla="*/ 1610604 h 3982329"/>
                  <a:gd name="connsiteX3" fmla="*/ 4383410 w 6334125"/>
                  <a:gd name="connsiteY3" fmla="*/ 58823 h 3982329"/>
                  <a:gd name="connsiteX4" fmla="*/ 5421635 w 6334125"/>
                  <a:gd name="connsiteY4" fmla="*/ 1154198 h 3982329"/>
                  <a:gd name="connsiteX5" fmla="*/ 6334125 w 6334125"/>
                  <a:gd name="connsiteY5" fmla="*/ 715254 h 3982329"/>
                  <a:gd name="connsiteX0" fmla="*/ 0 w 6334125"/>
                  <a:gd name="connsiteY0" fmla="*/ 4028446 h 4028446"/>
                  <a:gd name="connsiteX1" fmla="*/ 2895600 w 6334125"/>
                  <a:gd name="connsiteY1" fmla="*/ 2856871 h 4028446"/>
                  <a:gd name="connsiteX2" fmla="*/ 4705350 w 6334125"/>
                  <a:gd name="connsiteY2" fmla="*/ 1656721 h 4028446"/>
                  <a:gd name="connsiteX3" fmla="*/ 4326260 w 6334125"/>
                  <a:gd name="connsiteY3" fmla="*/ 57315 h 4028446"/>
                  <a:gd name="connsiteX4" fmla="*/ 5421635 w 6334125"/>
                  <a:gd name="connsiteY4" fmla="*/ 1200315 h 4028446"/>
                  <a:gd name="connsiteX5" fmla="*/ 6334125 w 6334125"/>
                  <a:gd name="connsiteY5" fmla="*/ 761371 h 4028446"/>
                  <a:gd name="connsiteX0" fmla="*/ 0 w 6334125"/>
                  <a:gd name="connsiteY0" fmla="*/ 4028446 h 4028446"/>
                  <a:gd name="connsiteX1" fmla="*/ 2895600 w 6334125"/>
                  <a:gd name="connsiteY1" fmla="*/ 2856871 h 4028446"/>
                  <a:gd name="connsiteX2" fmla="*/ 4705350 w 6334125"/>
                  <a:gd name="connsiteY2" fmla="*/ 1656721 h 4028446"/>
                  <a:gd name="connsiteX3" fmla="*/ 4326260 w 6334125"/>
                  <a:gd name="connsiteY3" fmla="*/ 57315 h 4028446"/>
                  <a:gd name="connsiteX4" fmla="*/ 5421635 w 6334125"/>
                  <a:gd name="connsiteY4" fmla="*/ 1200315 h 4028446"/>
                  <a:gd name="connsiteX5" fmla="*/ 6334125 w 6334125"/>
                  <a:gd name="connsiteY5" fmla="*/ 761371 h 4028446"/>
                  <a:gd name="connsiteX0" fmla="*/ 0 w 6334125"/>
                  <a:gd name="connsiteY0" fmla="*/ 4026055 h 4026055"/>
                  <a:gd name="connsiteX1" fmla="*/ 2895600 w 6334125"/>
                  <a:gd name="connsiteY1" fmla="*/ 2854480 h 4026055"/>
                  <a:gd name="connsiteX2" fmla="*/ 4705350 w 6334125"/>
                  <a:gd name="connsiteY2" fmla="*/ 1654330 h 4026055"/>
                  <a:gd name="connsiteX3" fmla="*/ 4326260 w 6334125"/>
                  <a:gd name="connsiteY3" fmla="*/ 54924 h 4026055"/>
                  <a:gd name="connsiteX4" fmla="*/ 5421635 w 6334125"/>
                  <a:gd name="connsiteY4" fmla="*/ 1197924 h 4026055"/>
                  <a:gd name="connsiteX5" fmla="*/ 6334125 w 6334125"/>
                  <a:gd name="connsiteY5" fmla="*/ 758980 h 4026055"/>
                  <a:gd name="connsiteX0" fmla="*/ 0 w 6334125"/>
                  <a:gd name="connsiteY0" fmla="*/ 4020433 h 4020433"/>
                  <a:gd name="connsiteX1" fmla="*/ 2895600 w 6334125"/>
                  <a:gd name="connsiteY1" fmla="*/ 2848858 h 4020433"/>
                  <a:gd name="connsiteX2" fmla="*/ 4362450 w 6334125"/>
                  <a:gd name="connsiteY2" fmla="*/ 1858258 h 4020433"/>
                  <a:gd name="connsiteX3" fmla="*/ 4326260 w 6334125"/>
                  <a:gd name="connsiteY3" fmla="*/ 49302 h 4020433"/>
                  <a:gd name="connsiteX4" fmla="*/ 5421635 w 6334125"/>
                  <a:gd name="connsiteY4" fmla="*/ 1192302 h 4020433"/>
                  <a:gd name="connsiteX5" fmla="*/ 6334125 w 6334125"/>
                  <a:gd name="connsiteY5" fmla="*/ 753358 h 4020433"/>
                  <a:gd name="connsiteX0" fmla="*/ 0 w 6334125"/>
                  <a:gd name="connsiteY0" fmla="*/ 4018875 h 4018875"/>
                  <a:gd name="connsiteX1" fmla="*/ 2895600 w 6334125"/>
                  <a:gd name="connsiteY1" fmla="*/ 2847300 h 4018875"/>
                  <a:gd name="connsiteX2" fmla="*/ 4248150 w 6334125"/>
                  <a:gd name="connsiteY2" fmla="*/ 1923375 h 4018875"/>
                  <a:gd name="connsiteX3" fmla="*/ 4326260 w 6334125"/>
                  <a:gd name="connsiteY3" fmla="*/ 47744 h 4018875"/>
                  <a:gd name="connsiteX4" fmla="*/ 5421635 w 6334125"/>
                  <a:gd name="connsiteY4" fmla="*/ 1190744 h 4018875"/>
                  <a:gd name="connsiteX5" fmla="*/ 6334125 w 6334125"/>
                  <a:gd name="connsiteY5" fmla="*/ 751800 h 4018875"/>
                  <a:gd name="connsiteX0" fmla="*/ 0 w 6334125"/>
                  <a:gd name="connsiteY0" fmla="*/ 4008687 h 4008687"/>
                  <a:gd name="connsiteX1" fmla="*/ 2895600 w 6334125"/>
                  <a:gd name="connsiteY1" fmla="*/ 2837112 h 4008687"/>
                  <a:gd name="connsiteX2" fmla="*/ 4248150 w 6334125"/>
                  <a:gd name="connsiteY2" fmla="*/ 1913187 h 4008687"/>
                  <a:gd name="connsiteX3" fmla="*/ 4326260 w 6334125"/>
                  <a:gd name="connsiteY3" fmla="*/ 37556 h 4008687"/>
                  <a:gd name="connsiteX4" fmla="*/ 5421635 w 6334125"/>
                  <a:gd name="connsiteY4" fmla="*/ 1180556 h 4008687"/>
                  <a:gd name="connsiteX5" fmla="*/ 6334125 w 6334125"/>
                  <a:gd name="connsiteY5" fmla="*/ 741612 h 4008687"/>
                  <a:gd name="connsiteX0" fmla="*/ 0 w 6334125"/>
                  <a:gd name="connsiteY0" fmla="*/ 4008687 h 4008687"/>
                  <a:gd name="connsiteX1" fmla="*/ 2895600 w 6334125"/>
                  <a:gd name="connsiteY1" fmla="*/ 2837112 h 4008687"/>
                  <a:gd name="connsiteX2" fmla="*/ 4248150 w 6334125"/>
                  <a:gd name="connsiteY2" fmla="*/ 1913187 h 4008687"/>
                  <a:gd name="connsiteX3" fmla="*/ 4326260 w 6334125"/>
                  <a:gd name="connsiteY3" fmla="*/ 37556 h 4008687"/>
                  <a:gd name="connsiteX4" fmla="*/ 5421635 w 6334125"/>
                  <a:gd name="connsiteY4" fmla="*/ 1180556 h 4008687"/>
                  <a:gd name="connsiteX5" fmla="*/ 6334125 w 6334125"/>
                  <a:gd name="connsiteY5" fmla="*/ 741612 h 4008687"/>
                  <a:gd name="connsiteX0" fmla="*/ 0 w 6334125"/>
                  <a:gd name="connsiteY0" fmla="*/ 4027609 h 4027609"/>
                  <a:gd name="connsiteX1" fmla="*/ 2895600 w 6334125"/>
                  <a:gd name="connsiteY1" fmla="*/ 2856034 h 4027609"/>
                  <a:gd name="connsiteX2" fmla="*/ 4248150 w 6334125"/>
                  <a:gd name="connsiteY2" fmla="*/ 1932109 h 4027609"/>
                  <a:gd name="connsiteX3" fmla="*/ 4326260 w 6334125"/>
                  <a:gd name="connsiteY3" fmla="*/ 56478 h 4027609"/>
                  <a:gd name="connsiteX4" fmla="*/ 5421635 w 6334125"/>
                  <a:gd name="connsiteY4" fmla="*/ 1199478 h 4027609"/>
                  <a:gd name="connsiteX5" fmla="*/ 6334125 w 6334125"/>
                  <a:gd name="connsiteY5" fmla="*/ 760534 h 4027609"/>
                  <a:gd name="connsiteX0" fmla="*/ 0 w 6334125"/>
                  <a:gd name="connsiteY0" fmla="*/ 3994320 h 3994320"/>
                  <a:gd name="connsiteX1" fmla="*/ 2895600 w 6334125"/>
                  <a:gd name="connsiteY1" fmla="*/ 2822745 h 3994320"/>
                  <a:gd name="connsiteX2" fmla="*/ 4248150 w 6334125"/>
                  <a:gd name="connsiteY2" fmla="*/ 1898820 h 3994320"/>
                  <a:gd name="connsiteX3" fmla="*/ 4326260 w 6334125"/>
                  <a:gd name="connsiteY3" fmla="*/ 23189 h 3994320"/>
                  <a:gd name="connsiteX4" fmla="*/ 5421635 w 6334125"/>
                  <a:gd name="connsiteY4" fmla="*/ 1166189 h 3994320"/>
                  <a:gd name="connsiteX5" fmla="*/ 6334125 w 6334125"/>
                  <a:gd name="connsiteY5" fmla="*/ 727245 h 3994320"/>
                  <a:gd name="connsiteX0" fmla="*/ 0 w 6334125"/>
                  <a:gd name="connsiteY0" fmla="*/ 3995390 h 3995390"/>
                  <a:gd name="connsiteX1" fmla="*/ 2895600 w 6334125"/>
                  <a:gd name="connsiteY1" fmla="*/ 2823815 h 3995390"/>
                  <a:gd name="connsiteX2" fmla="*/ 4248150 w 6334125"/>
                  <a:gd name="connsiteY2" fmla="*/ 1899890 h 3995390"/>
                  <a:gd name="connsiteX3" fmla="*/ 4326260 w 6334125"/>
                  <a:gd name="connsiteY3" fmla="*/ 24259 h 3995390"/>
                  <a:gd name="connsiteX4" fmla="*/ 5421635 w 6334125"/>
                  <a:gd name="connsiteY4" fmla="*/ 1167259 h 3995390"/>
                  <a:gd name="connsiteX5" fmla="*/ 6334125 w 6334125"/>
                  <a:gd name="connsiteY5" fmla="*/ 728315 h 3995390"/>
                  <a:gd name="connsiteX0" fmla="*/ 0 w 6334125"/>
                  <a:gd name="connsiteY0" fmla="*/ 3996562 h 3996562"/>
                  <a:gd name="connsiteX1" fmla="*/ 2895600 w 6334125"/>
                  <a:gd name="connsiteY1" fmla="*/ 2824987 h 3996562"/>
                  <a:gd name="connsiteX2" fmla="*/ 4248150 w 6334125"/>
                  <a:gd name="connsiteY2" fmla="*/ 1901062 h 3996562"/>
                  <a:gd name="connsiteX3" fmla="*/ 4326260 w 6334125"/>
                  <a:gd name="connsiteY3" fmla="*/ 25431 h 3996562"/>
                  <a:gd name="connsiteX4" fmla="*/ 5421635 w 6334125"/>
                  <a:gd name="connsiteY4" fmla="*/ 1168431 h 3996562"/>
                  <a:gd name="connsiteX5" fmla="*/ 6334125 w 6334125"/>
                  <a:gd name="connsiteY5" fmla="*/ 729487 h 3996562"/>
                  <a:gd name="connsiteX0" fmla="*/ 0 w 6334125"/>
                  <a:gd name="connsiteY0" fmla="*/ 3998304 h 3998304"/>
                  <a:gd name="connsiteX1" fmla="*/ 2895600 w 6334125"/>
                  <a:gd name="connsiteY1" fmla="*/ 2826729 h 3998304"/>
                  <a:gd name="connsiteX2" fmla="*/ 4248150 w 6334125"/>
                  <a:gd name="connsiteY2" fmla="*/ 1902804 h 3998304"/>
                  <a:gd name="connsiteX3" fmla="*/ 4326260 w 6334125"/>
                  <a:gd name="connsiteY3" fmla="*/ 27173 h 3998304"/>
                  <a:gd name="connsiteX4" fmla="*/ 5421635 w 6334125"/>
                  <a:gd name="connsiteY4" fmla="*/ 1170173 h 3998304"/>
                  <a:gd name="connsiteX5" fmla="*/ 6334125 w 6334125"/>
                  <a:gd name="connsiteY5" fmla="*/ 731229 h 3998304"/>
                  <a:gd name="connsiteX0" fmla="*/ 0 w 6310364"/>
                  <a:gd name="connsiteY0" fmla="*/ 3562678 h 3562678"/>
                  <a:gd name="connsiteX1" fmla="*/ 2871839 w 6310364"/>
                  <a:gd name="connsiteY1" fmla="*/ 2826729 h 3562678"/>
                  <a:gd name="connsiteX2" fmla="*/ 4224389 w 6310364"/>
                  <a:gd name="connsiteY2" fmla="*/ 1902804 h 3562678"/>
                  <a:gd name="connsiteX3" fmla="*/ 4302499 w 6310364"/>
                  <a:gd name="connsiteY3" fmla="*/ 27173 h 3562678"/>
                  <a:gd name="connsiteX4" fmla="*/ 5397874 w 6310364"/>
                  <a:gd name="connsiteY4" fmla="*/ 1170173 h 3562678"/>
                  <a:gd name="connsiteX5" fmla="*/ 6310364 w 6310364"/>
                  <a:gd name="connsiteY5" fmla="*/ 731229 h 3562678"/>
                  <a:gd name="connsiteX0" fmla="*/ 0 w 6310364"/>
                  <a:gd name="connsiteY0" fmla="*/ 3562678 h 3562678"/>
                  <a:gd name="connsiteX1" fmla="*/ 2871839 w 6310364"/>
                  <a:gd name="connsiteY1" fmla="*/ 2826729 h 3562678"/>
                  <a:gd name="connsiteX2" fmla="*/ 4224389 w 6310364"/>
                  <a:gd name="connsiteY2" fmla="*/ 1902804 h 3562678"/>
                  <a:gd name="connsiteX3" fmla="*/ 4302499 w 6310364"/>
                  <a:gd name="connsiteY3" fmla="*/ 27173 h 3562678"/>
                  <a:gd name="connsiteX4" fmla="*/ 5397874 w 6310364"/>
                  <a:gd name="connsiteY4" fmla="*/ 1170173 h 3562678"/>
                  <a:gd name="connsiteX5" fmla="*/ 6310364 w 6310364"/>
                  <a:gd name="connsiteY5" fmla="*/ 731229 h 3562678"/>
                  <a:gd name="connsiteX0" fmla="*/ 0 w 6310364"/>
                  <a:gd name="connsiteY0" fmla="*/ 3564213 h 3564213"/>
                  <a:gd name="connsiteX1" fmla="*/ 2871839 w 6310364"/>
                  <a:gd name="connsiteY1" fmla="*/ 2828264 h 3564213"/>
                  <a:gd name="connsiteX2" fmla="*/ 4232309 w 6310364"/>
                  <a:gd name="connsiteY2" fmla="*/ 1817214 h 3564213"/>
                  <a:gd name="connsiteX3" fmla="*/ 4302499 w 6310364"/>
                  <a:gd name="connsiteY3" fmla="*/ 28708 h 3564213"/>
                  <a:gd name="connsiteX4" fmla="*/ 5397874 w 6310364"/>
                  <a:gd name="connsiteY4" fmla="*/ 1171708 h 3564213"/>
                  <a:gd name="connsiteX5" fmla="*/ 6310364 w 6310364"/>
                  <a:gd name="connsiteY5" fmla="*/ 732764 h 3564213"/>
                  <a:gd name="connsiteX0" fmla="*/ 0 w 6310364"/>
                  <a:gd name="connsiteY0" fmla="*/ 3564213 h 3564213"/>
                  <a:gd name="connsiteX1" fmla="*/ 2871839 w 6310364"/>
                  <a:gd name="connsiteY1" fmla="*/ 2828264 h 3564213"/>
                  <a:gd name="connsiteX2" fmla="*/ 4232309 w 6310364"/>
                  <a:gd name="connsiteY2" fmla="*/ 1817214 h 3564213"/>
                  <a:gd name="connsiteX3" fmla="*/ 4302499 w 6310364"/>
                  <a:gd name="connsiteY3" fmla="*/ 28708 h 3564213"/>
                  <a:gd name="connsiteX4" fmla="*/ 5397874 w 6310364"/>
                  <a:gd name="connsiteY4" fmla="*/ 1171708 h 3564213"/>
                  <a:gd name="connsiteX5" fmla="*/ 6310364 w 6310364"/>
                  <a:gd name="connsiteY5" fmla="*/ 732764 h 3564213"/>
                  <a:gd name="connsiteX0" fmla="*/ 0 w 6310364"/>
                  <a:gd name="connsiteY0" fmla="*/ 3564213 h 3564213"/>
                  <a:gd name="connsiteX1" fmla="*/ 2871839 w 6310364"/>
                  <a:gd name="connsiteY1" fmla="*/ 2828264 h 3564213"/>
                  <a:gd name="connsiteX2" fmla="*/ 4232309 w 6310364"/>
                  <a:gd name="connsiteY2" fmla="*/ 1817214 h 3564213"/>
                  <a:gd name="connsiteX3" fmla="*/ 4302499 w 6310364"/>
                  <a:gd name="connsiteY3" fmla="*/ 28708 h 3564213"/>
                  <a:gd name="connsiteX4" fmla="*/ 5397874 w 6310364"/>
                  <a:gd name="connsiteY4" fmla="*/ 1171708 h 3564213"/>
                  <a:gd name="connsiteX5" fmla="*/ 6310364 w 6310364"/>
                  <a:gd name="connsiteY5" fmla="*/ 732764 h 3564213"/>
                  <a:gd name="connsiteX0" fmla="*/ 0 w 6310364"/>
                  <a:gd name="connsiteY0" fmla="*/ 3564213 h 3564213"/>
                  <a:gd name="connsiteX1" fmla="*/ 2871839 w 6310364"/>
                  <a:gd name="connsiteY1" fmla="*/ 2828264 h 3564213"/>
                  <a:gd name="connsiteX2" fmla="*/ 4232309 w 6310364"/>
                  <a:gd name="connsiteY2" fmla="*/ 1817214 h 3564213"/>
                  <a:gd name="connsiteX3" fmla="*/ 4302499 w 6310364"/>
                  <a:gd name="connsiteY3" fmla="*/ 28708 h 3564213"/>
                  <a:gd name="connsiteX4" fmla="*/ 5397874 w 6310364"/>
                  <a:gd name="connsiteY4" fmla="*/ 1171708 h 3564213"/>
                  <a:gd name="connsiteX5" fmla="*/ 6310364 w 6310364"/>
                  <a:gd name="connsiteY5" fmla="*/ 732764 h 3564213"/>
                  <a:gd name="connsiteX0" fmla="*/ 0 w 6310364"/>
                  <a:gd name="connsiteY0" fmla="*/ 3564213 h 3564213"/>
                  <a:gd name="connsiteX1" fmla="*/ 2871839 w 6310364"/>
                  <a:gd name="connsiteY1" fmla="*/ 2828264 h 3564213"/>
                  <a:gd name="connsiteX2" fmla="*/ 4232309 w 6310364"/>
                  <a:gd name="connsiteY2" fmla="*/ 1817214 h 3564213"/>
                  <a:gd name="connsiteX3" fmla="*/ 4302499 w 6310364"/>
                  <a:gd name="connsiteY3" fmla="*/ 28708 h 3564213"/>
                  <a:gd name="connsiteX4" fmla="*/ 5397874 w 6310364"/>
                  <a:gd name="connsiteY4" fmla="*/ 1171708 h 3564213"/>
                  <a:gd name="connsiteX5" fmla="*/ 6310364 w 6310364"/>
                  <a:gd name="connsiteY5" fmla="*/ 732764 h 3564213"/>
                  <a:gd name="connsiteX0" fmla="*/ 0 w 6310364"/>
                  <a:gd name="connsiteY0" fmla="*/ 3562590 h 3562590"/>
                  <a:gd name="connsiteX1" fmla="*/ 2871839 w 6310364"/>
                  <a:gd name="connsiteY1" fmla="*/ 2826641 h 3562590"/>
                  <a:gd name="connsiteX2" fmla="*/ 4232309 w 6310364"/>
                  <a:gd name="connsiteY2" fmla="*/ 1815591 h 3562590"/>
                  <a:gd name="connsiteX3" fmla="*/ 4302499 w 6310364"/>
                  <a:gd name="connsiteY3" fmla="*/ 27085 h 3562590"/>
                  <a:gd name="connsiteX4" fmla="*/ 5397874 w 6310364"/>
                  <a:gd name="connsiteY4" fmla="*/ 1170085 h 3562590"/>
                  <a:gd name="connsiteX5" fmla="*/ 6310364 w 6310364"/>
                  <a:gd name="connsiteY5" fmla="*/ 731141 h 3562590"/>
                  <a:gd name="connsiteX0" fmla="*/ 0 w 6310364"/>
                  <a:gd name="connsiteY0" fmla="*/ 3337326 h 3337326"/>
                  <a:gd name="connsiteX1" fmla="*/ 2871839 w 6310364"/>
                  <a:gd name="connsiteY1" fmla="*/ 2601377 h 3337326"/>
                  <a:gd name="connsiteX2" fmla="*/ 4232309 w 6310364"/>
                  <a:gd name="connsiteY2" fmla="*/ 1590327 h 3337326"/>
                  <a:gd name="connsiteX3" fmla="*/ 4357943 w 6310364"/>
                  <a:gd name="connsiteY3" fmla="*/ 31515 h 3337326"/>
                  <a:gd name="connsiteX4" fmla="*/ 5397874 w 6310364"/>
                  <a:gd name="connsiteY4" fmla="*/ 944821 h 3337326"/>
                  <a:gd name="connsiteX5" fmla="*/ 6310364 w 6310364"/>
                  <a:gd name="connsiteY5" fmla="*/ 505877 h 3337326"/>
                  <a:gd name="connsiteX0" fmla="*/ 0 w 6310364"/>
                  <a:gd name="connsiteY0" fmla="*/ 3337326 h 3337326"/>
                  <a:gd name="connsiteX1" fmla="*/ 2871839 w 6310364"/>
                  <a:gd name="connsiteY1" fmla="*/ 2601377 h 3337326"/>
                  <a:gd name="connsiteX2" fmla="*/ 4232309 w 6310364"/>
                  <a:gd name="connsiteY2" fmla="*/ 1590327 h 3337326"/>
                  <a:gd name="connsiteX3" fmla="*/ 4357943 w 6310364"/>
                  <a:gd name="connsiteY3" fmla="*/ 31515 h 3337326"/>
                  <a:gd name="connsiteX4" fmla="*/ 5397874 w 6310364"/>
                  <a:gd name="connsiteY4" fmla="*/ 944821 h 3337326"/>
                  <a:gd name="connsiteX5" fmla="*/ 6310364 w 6310364"/>
                  <a:gd name="connsiteY5" fmla="*/ 505877 h 3337326"/>
                  <a:gd name="connsiteX0" fmla="*/ 0 w 6310364"/>
                  <a:gd name="connsiteY0" fmla="*/ 3337326 h 3337326"/>
                  <a:gd name="connsiteX1" fmla="*/ 2871839 w 6310364"/>
                  <a:gd name="connsiteY1" fmla="*/ 2601377 h 3337326"/>
                  <a:gd name="connsiteX2" fmla="*/ 4232309 w 6310364"/>
                  <a:gd name="connsiteY2" fmla="*/ 1590327 h 3337326"/>
                  <a:gd name="connsiteX3" fmla="*/ 4357943 w 6310364"/>
                  <a:gd name="connsiteY3" fmla="*/ 31515 h 3337326"/>
                  <a:gd name="connsiteX4" fmla="*/ 5397874 w 6310364"/>
                  <a:gd name="connsiteY4" fmla="*/ 944821 h 3337326"/>
                  <a:gd name="connsiteX5" fmla="*/ 6310364 w 6310364"/>
                  <a:gd name="connsiteY5" fmla="*/ 505877 h 3337326"/>
                  <a:gd name="connsiteX0" fmla="*/ 0 w 6310364"/>
                  <a:gd name="connsiteY0" fmla="*/ 3337326 h 3337326"/>
                  <a:gd name="connsiteX1" fmla="*/ 2871839 w 6310364"/>
                  <a:gd name="connsiteY1" fmla="*/ 2601377 h 3337326"/>
                  <a:gd name="connsiteX2" fmla="*/ 4232309 w 6310364"/>
                  <a:gd name="connsiteY2" fmla="*/ 1590327 h 3337326"/>
                  <a:gd name="connsiteX3" fmla="*/ 4357943 w 6310364"/>
                  <a:gd name="connsiteY3" fmla="*/ 31515 h 3337326"/>
                  <a:gd name="connsiteX4" fmla="*/ 5397874 w 6310364"/>
                  <a:gd name="connsiteY4" fmla="*/ 944821 h 3337326"/>
                  <a:gd name="connsiteX5" fmla="*/ 6310364 w 6310364"/>
                  <a:gd name="connsiteY5" fmla="*/ 505877 h 3337326"/>
                  <a:gd name="connsiteX0" fmla="*/ 0 w 6310364"/>
                  <a:gd name="connsiteY0" fmla="*/ 3337326 h 3337326"/>
                  <a:gd name="connsiteX1" fmla="*/ 2871839 w 6310364"/>
                  <a:gd name="connsiteY1" fmla="*/ 2601377 h 3337326"/>
                  <a:gd name="connsiteX2" fmla="*/ 4232309 w 6310364"/>
                  <a:gd name="connsiteY2" fmla="*/ 1590327 h 3337326"/>
                  <a:gd name="connsiteX3" fmla="*/ 4357943 w 6310364"/>
                  <a:gd name="connsiteY3" fmla="*/ 31515 h 3337326"/>
                  <a:gd name="connsiteX4" fmla="*/ 5350352 w 6310364"/>
                  <a:gd name="connsiteY4" fmla="*/ 810173 h 3337326"/>
                  <a:gd name="connsiteX5" fmla="*/ 6310364 w 6310364"/>
                  <a:gd name="connsiteY5" fmla="*/ 505877 h 3337326"/>
                  <a:gd name="connsiteX0" fmla="*/ 0 w 6009386"/>
                  <a:gd name="connsiteY0" fmla="*/ 3337326 h 3337326"/>
                  <a:gd name="connsiteX1" fmla="*/ 2871839 w 6009386"/>
                  <a:gd name="connsiteY1" fmla="*/ 2601377 h 3337326"/>
                  <a:gd name="connsiteX2" fmla="*/ 4232309 w 6009386"/>
                  <a:gd name="connsiteY2" fmla="*/ 1590327 h 3337326"/>
                  <a:gd name="connsiteX3" fmla="*/ 4357943 w 6009386"/>
                  <a:gd name="connsiteY3" fmla="*/ 31515 h 3337326"/>
                  <a:gd name="connsiteX4" fmla="*/ 5350352 w 6009386"/>
                  <a:gd name="connsiteY4" fmla="*/ 810173 h 3337326"/>
                  <a:gd name="connsiteX5" fmla="*/ 6009386 w 6009386"/>
                  <a:gd name="connsiteY5" fmla="*/ 474195 h 3337326"/>
                  <a:gd name="connsiteX0" fmla="*/ 0 w 6009386"/>
                  <a:gd name="connsiteY0" fmla="*/ 3337326 h 3337326"/>
                  <a:gd name="connsiteX1" fmla="*/ 2871839 w 6009386"/>
                  <a:gd name="connsiteY1" fmla="*/ 2601377 h 3337326"/>
                  <a:gd name="connsiteX2" fmla="*/ 4232309 w 6009386"/>
                  <a:gd name="connsiteY2" fmla="*/ 1590327 h 3337326"/>
                  <a:gd name="connsiteX3" fmla="*/ 4357943 w 6009386"/>
                  <a:gd name="connsiteY3" fmla="*/ 31515 h 3337326"/>
                  <a:gd name="connsiteX4" fmla="*/ 5350352 w 6009386"/>
                  <a:gd name="connsiteY4" fmla="*/ 810173 h 3337326"/>
                  <a:gd name="connsiteX5" fmla="*/ 6009386 w 6009386"/>
                  <a:gd name="connsiteY5" fmla="*/ 474195 h 3337326"/>
                  <a:gd name="connsiteX0" fmla="*/ 0 w 6009386"/>
                  <a:gd name="connsiteY0" fmla="*/ 3337326 h 3337326"/>
                  <a:gd name="connsiteX1" fmla="*/ 2871839 w 6009386"/>
                  <a:gd name="connsiteY1" fmla="*/ 2601377 h 3337326"/>
                  <a:gd name="connsiteX2" fmla="*/ 4232309 w 6009386"/>
                  <a:gd name="connsiteY2" fmla="*/ 1590327 h 3337326"/>
                  <a:gd name="connsiteX3" fmla="*/ 4357943 w 6009386"/>
                  <a:gd name="connsiteY3" fmla="*/ 31515 h 3337326"/>
                  <a:gd name="connsiteX4" fmla="*/ 5199864 w 6009386"/>
                  <a:gd name="connsiteY4" fmla="*/ 810173 h 3337326"/>
                  <a:gd name="connsiteX5" fmla="*/ 6009386 w 6009386"/>
                  <a:gd name="connsiteY5" fmla="*/ 474195 h 3337326"/>
                  <a:gd name="connsiteX0" fmla="*/ 0 w 6009386"/>
                  <a:gd name="connsiteY0" fmla="*/ 3337326 h 3337326"/>
                  <a:gd name="connsiteX1" fmla="*/ 2871839 w 6009386"/>
                  <a:gd name="connsiteY1" fmla="*/ 2601377 h 3337326"/>
                  <a:gd name="connsiteX2" fmla="*/ 4232309 w 6009386"/>
                  <a:gd name="connsiteY2" fmla="*/ 1590327 h 3337326"/>
                  <a:gd name="connsiteX3" fmla="*/ 4357943 w 6009386"/>
                  <a:gd name="connsiteY3" fmla="*/ 31515 h 3337326"/>
                  <a:gd name="connsiteX4" fmla="*/ 5104819 w 6009386"/>
                  <a:gd name="connsiteY4" fmla="*/ 810173 h 3337326"/>
                  <a:gd name="connsiteX5" fmla="*/ 6009386 w 6009386"/>
                  <a:gd name="connsiteY5" fmla="*/ 474195 h 3337326"/>
                  <a:gd name="connsiteX0" fmla="*/ 0 w 6009386"/>
                  <a:gd name="connsiteY0" fmla="*/ 3399330 h 3399330"/>
                  <a:gd name="connsiteX1" fmla="*/ 2871839 w 6009386"/>
                  <a:gd name="connsiteY1" fmla="*/ 2663381 h 3399330"/>
                  <a:gd name="connsiteX2" fmla="*/ 4232309 w 6009386"/>
                  <a:gd name="connsiteY2" fmla="*/ 1652331 h 3399330"/>
                  <a:gd name="connsiteX3" fmla="*/ 4302500 w 6009386"/>
                  <a:gd name="connsiteY3" fmla="*/ 30155 h 3399330"/>
                  <a:gd name="connsiteX4" fmla="*/ 5104819 w 6009386"/>
                  <a:gd name="connsiteY4" fmla="*/ 872177 h 3399330"/>
                  <a:gd name="connsiteX5" fmla="*/ 6009386 w 6009386"/>
                  <a:gd name="connsiteY5" fmla="*/ 536199 h 3399330"/>
                  <a:gd name="connsiteX0" fmla="*/ 0 w 6009386"/>
                  <a:gd name="connsiteY0" fmla="*/ 3394402 h 3394402"/>
                  <a:gd name="connsiteX1" fmla="*/ 2871839 w 6009386"/>
                  <a:gd name="connsiteY1" fmla="*/ 2658453 h 3394402"/>
                  <a:gd name="connsiteX2" fmla="*/ 4232309 w 6009386"/>
                  <a:gd name="connsiteY2" fmla="*/ 1647403 h 3394402"/>
                  <a:gd name="connsiteX3" fmla="*/ 4302500 w 6009386"/>
                  <a:gd name="connsiteY3" fmla="*/ 25227 h 3394402"/>
                  <a:gd name="connsiteX4" fmla="*/ 5104819 w 6009386"/>
                  <a:gd name="connsiteY4" fmla="*/ 867249 h 3394402"/>
                  <a:gd name="connsiteX5" fmla="*/ 6009386 w 6009386"/>
                  <a:gd name="connsiteY5" fmla="*/ 531271 h 3394402"/>
                  <a:gd name="connsiteX0" fmla="*/ 0 w 5914340"/>
                  <a:gd name="connsiteY0" fmla="*/ 3394402 h 3394402"/>
                  <a:gd name="connsiteX1" fmla="*/ 2871839 w 5914340"/>
                  <a:gd name="connsiteY1" fmla="*/ 2658453 h 3394402"/>
                  <a:gd name="connsiteX2" fmla="*/ 4232309 w 5914340"/>
                  <a:gd name="connsiteY2" fmla="*/ 1647403 h 3394402"/>
                  <a:gd name="connsiteX3" fmla="*/ 4302500 w 5914340"/>
                  <a:gd name="connsiteY3" fmla="*/ 25227 h 3394402"/>
                  <a:gd name="connsiteX4" fmla="*/ 5104819 w 5914340"/>
                  <a:gd name="connsiteY4" fmla="*/ 867249 h 3394402"/>
                  <a:gd name="connsiteX5" fmla="*/ 5914340 w 5914340"/>
                  <a:gd name="connsiteY5" fmla="*/ 562953 h 3394402"/>
                  <a:gd name="connsiteX0" fmla="*/ 0 w 5914340"/>
                  <a:gd name="connsiteY0" fmla="*/ 3404270 h 3404270"/>
                  <a:gd name="connsiteX1" fmla="*/ 2871839 w 5914340"/>
                  <a:gd name="connsiteY1" fmla="*/ 2668321 h 3404270"/>
                  <a:gd name="connsiteX2" fmla="*/ 4232309 w 5914340"/>
                  <a:gd name="connsiteY2" fmla="*/ 1657271 h 3404270"/>
                  <a:gd name="connsiteX3" fmla="*/ 4302500 w 5914340"/>
                  <a:gd name="connsiteY3" fmla="*/ 35095 h 3404270"/>
                  <a:gd name="connsiteX4" fmla="*/ 5104819 w 5914340"/>
                  <a:gd name="connsiteY4" fmla="*/ 877117 h 3404270"/>
                  <a:gd name="connsiteX5" fmla="*/ 5914340 w 5914340"/>
                  <a:gd name="connsiteY5" fmla="*/ 572821 h 3404270"/>
                  <a:gd name="connsiteX0" fmla="*/ 0 w 5914340"/>
                  <a:gd name="connsiteY0" fmla="*/ 3404270 h 3404270"/>
                  <a:gd name="connsiteX1" fmla="*/ 2871839 w 5914340"/>
                  <a:gd name="connsiteY1" fmla="*/ 2668321 h 3404270"/>
                  <a:gd name="connsiteX2" fmla="*/ 4232309 w 5914340"/>
                  <a:gd name="connsiteY2" fmla="*/ 1657271 h 3404270"/>
                  <a:gd name="connsiteX3" fmla="*/ 4302500 w 5914340"/>
                  <a:gd name="connsiteY3" fmla="*/ 35095 h 3404270"/>
                  <a:gd name="connsiteX4" fmla="*/ 5104819 w 5914340"/>
                  <a:gd name="connsiteY4" fmla="*/ 877117 h 3404270"/>
                  <a:gd name="connsiteX5" fmla="*/ 5914340 w 5914340"/>
                  <a:gd name="connsiteY5" fmla="*/ 572821 h 3404270"/>
                  <a:gd name="connsiteX0" fmla="*/ 0 w 5914340"/>
                  <a:gd name="connsiteY0" fmla="*/ 3404270 h 3404270"/>
                  <a:gd name="connsiteX1" fmla="*/ 2871839 w 5914340"/>
                  <a:gd name="connsiteY1" fmla="*/ 2668321 h 3404270"/>
                  <a:gd name="connsiteX2" fmla="*/ 4232309 w 5914340"/>
                  <a:gd name="connsiteY2" fmla="*/ 1657271 h 3404270"/>
                  <a:gd name="connsiteX3" fmla="*/ 4302500 w 5914340"/>
                  <a:gd name="connsiteY3" fmla="*/ 35095 h 3404270"/>
                  <a:gd name="connsiteX4" fmla="*/ 5104819 w 5914340"/>
                  <a:gd name="connsiteY4" fmla="*/ 877117 h 3404270"/>
                  <a:gd name="connsiteX5" fmla="*/ 5914340 w 5914340"/>
                  <a:gd name="connsiteY5" fmla="*/ 572821 h 3404270"/>
                  <a:gd name="connsiteX0" fmla="*/ 0 w 5914340"/>
                  <a:gd name="connsiteY0" fmla="*/ 3403048 h 3403048"/>
                  <a:gd name="connsiteX1" fmla="*/ 2871839 w 5914340"/>
                  <a:gd name="connsiteY1" fmla="*/ 2667099 h 3403048"/>
                  <a:gd name="connsiteX2" fmla="*/ 4232309 w 5914340"/>
                  <a:gd name="connsiteY2" fmla="*/ 1656049 h 3403048"/>
                  <a:gd name="connsiteX3" fmla="*/ 4302500 w 5914340"/>
                  <a:gd name="connsiteY3" fmla="*/ 33873 h 3403048"/>
                  <a:gd name="connsiteX4" fmla="*/ 5104819 w 5914340"/>
                  <a:gd name="connsiteY4" fmla="*/ 875895 h 3403048"/>
                  <a:gd name="connsiteX5" fmla="*/ 5914340 w 5914340"/>
                  <a:gd name="connsiteY5" fmla="*/ 571599 h 3403048"/>
                  <a:gd name="connsiteX0" fmla="*/ 0 w 5914340"/>
                  <a:gd name="connsiteY0" fmla="*/ 3402580 h 3402580"/>
                  <a:gd name="connsiteX1" fmla="*/ 2871839 w 5914340"/>
                  <a:gd name="connsiteY1" fmla="*/ 2666631 h 3402580"/>
                  <a:gd name="connsiteX2" fmla="*/ 4232309 w 5914340"/>
                  <a:gd name="connsiteY2" fmla="*/ 1655581 h 3402580"/>
                  <a:gd name="connsiteX3" fmla="*/ 4302500 w 5914340"/>
                  <a:gd name="connsiteY3" fmla="*/ 33405 h 3402580"/>
                  <a:gd name="connsiteX4" fmla="*/ 5104819 w 5914340"/>
                  <a:gd name="connsiteY4" fmla="*/ 875427 h 3402580"/>
                  <a:gd name="connsiteX5" fmla="*/ 5914340 w 5914340"/>
                  <a:gd name="connsiteY5" fmla="*/ 571131 h 3402580"/>
                  <a:gd name="connsiteX0" fmla="*/ 0 w 5914340"/>
                  <a:gd name="connsiteY0" fmla="*/ 3453106 h 3453106"/>
                  <a:gd name="connsiteX1" fmla="*/ 2871839 w 5914340"/>
                  <a:gd name="connsiteY1" fmla="*/ 2717157 h 3453106"/>
                  <a:gd name="connsiteX2" fmla="*/ 4232309 w 5914340"/>
                  <a:gd name="connsiteY2" fmla="*/ 1706107 h 3453106"/>
                  <a:gd name="connsiteX3" fmla="*/ 4302500 w 5914340"/>
                  <a:gd name="connsiteY3" fmla="*/ 83931 h 3453106"/>
                  <a:gd name="connsiteX4" fmla="*/ 5104819 w 5914340"/>
                  <a:gd name="connsiteY4" fmla="*/ 925953 h 3453106"/>
                  <a:gd name="connsiteX5" fmla="*/ 5914340 w 5914340"/>
                  <a:gd name="connsiteY5" fmla="*/ 621657 h 3453106"/>
                  <a:gd name="connsiteX0" fmla="*/ 0 w 5914340"/>
                  <a:gd name="connsiteY0" fmla="*/ 3453106 h 3453106"/>
                  <a:gd name="connsiteX1" fmla="*/ 2871839 w 5914340"/>
                  <a:gd name="connsiteY1" fmla="*/ 2717157 h 3453106"/>
                  <a:gd name="connsiteX2" fmla="*/ 4232309 w 5914340"/>
                  <a:gd name="connsiteY2" fmla="*/ 1706107 h 3453106"/>
                  <a:gd name="connsiteX3" fmla="*/ 4302500 w 5914340"/>
                  <a:gd name="connsiteY3" fmla="*/ 83931 h 3453106"/>
                  <a:gd name="connsiteX4" fmla="*/ 5104819 w 5914340"/>
                  <a:gd name="connsiteY4" fmla="*/ 925953 h 3453106"/>
                  <a:gd name="connsiteX5" fmla="*/ 5914340 w 5914340"/>
                  <a:gd name="connsiteY5" fmla="*/ 621657 h 3453106"/>
                  <a:gd name="connsiteX0" fmla="*/ 0 w 6496747"/>
                  <a:gd name="connsiteY0" fmla="*/ 3469284 h 3469284"/>
                  <a:gd name="connsiteX1" fmla="*/ 3454246 w 6496747"/>
                  <a:gd name="connsiteY1" fmla="*/ 2717157 h 3469284"/>
                  <a:gd name="connsiteX2" fmla="*/ 4814716 w 6496747"/>
                  <a:gd name="connsiteY2" fmla="*/ 1706107 h 3469284"/>
                  <a:gd name="connsiteX3" fmla="*/ 4884907 w 6496747"/>
                  <a:gd name="connsiteY3" fmla="*/ 83931 h 3469284"/>
                  <a:gd name="connsiteX4" fmla="*/ 5687226 w 6496747"/>
                  <a:gd name="connsiteY4" fmla="*/ 925953 h 3469284"/>
                  <a:gd name="connsiteX5" fmla="*/ 6496747 w 6496747"/>
                  <a:gd name="connsiteY5" fmla="*/ 621657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687226 w 7734362"/>
                  <a:gd name="connsiteY4" fmla="*/ 925953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687226 w 7734362"/>
                  <a:gd name="connsiteY4" fmla="*/ 925953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687226 w 7734362"/>
                  <a:gd name="connsiteY4" fmla="*/ 925953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711493 w 7734362"/>
                  <a:gd name="connsiteY4" fmla="*/ 998754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711493 w 7734362"/>
                  <a:gd name="connsiteY4" fmla="*/ 998754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897540 w 7734362"/>
                  <a:gd name="connsiteY4" fmla="*/ 1014932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897540 w 7734362"/>
                  <a:gd name="connsiteY4" fmla="*/ 1014932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6164476 w 7734362"/>
                  <a:gd name="connsiteY4" fmla="*/ 1023021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6164476 w 7734362"/>
                  <a:gd name="connsiteY4" fmla="*/ 1023021 h 3469284"/>
                  <a:gd name="connsiteX5" fmla="*/ 7734362 w 7734362"/>
                  <a:gd name="connsiteY5" fmla="*/ 613568 h 3469284"/>
                  <a:gd name="connsiteX0" fmla="*/ 0 w 7734362"/>
                  <a:gd name="connsiteY0" fmla="*/ 3476437 h 3476437"/>
                  <a:gd name="connsiteX1" fmla="*/ 3454246 w 7734362"/>
                  <a:gd name="connsiteY1" fmla="*/ 2724310 h 3476437"/>
                  <a:gd name="connsiteX2" fmla="*/ 5025030 w 7734362"/>
                  <a:gd name="connsiteY2" fmla="*/ 1600014 h 3476437"/>
                  <a:gd name="connsiteX3" fmla="*/ 4884907 w 7734362"/>
                  <a:gd name="connsiteY3" fmla="*/ 91084 h 3476437"/>
                  <a:gd name="connsiteX4" fmla="*/ 6164476 w 7734362"/>
                  <a:gd name="connsiteY4" fmla="*/ 1030174 h 3476437"/>
                  <a:gd name="connsiteX5" fmla="*/ 7734362 w 7734362"/>
                  <a:gd name="connsiteY5" fmla="*/ 620721 h 3476437"/>
                  <a:gd name="connsiteX0" fmla="*/ 0 w 7734362"/>
                  <a:gd name="connsiteY0" fmla="*/ 3491750 h 3491750"/>
                  <a:gd name="connsiteX1" fmla="*/ 3454246 w 7734362"/>
                  <a:gd name="connsiteY1" fmla="*/ 2739623 h 3491750"/>
                  <a:gd name="connsiteX2" fmla="*/ 5162543 w 7734362"/>
                  <a:gd name="connsiteY2" fmla="*/ 1421191 h 3491750"/>
                  <a:gd name="connsiteX3" fmla="*/ 4884907 w 7734362"/>
                  <a:gd name="connsiteY3" fmla="*/ 106397 h 3491750"/>
                  <a:gd name="connsiteX4" fmla="*/ 6164476 w 7734362"/>
                  <a:gd name="connsiteY4" fmla="*/ 1045487 h 3491750"/>
                  <a:gd name="connsiteX5" fmla="*/ 7734362 w 7734362"/>
                  <a:gd name="connsiteY5" fmla="*/ 636034 h 3491750"/>
                  <a:gd name="connsiteX0" fmla="*/ 0 w 7734362"/>
                  <a:gd name="connsiteY0" fmla="*/ 3481682 h 3481682"/>
                  <a:gd name="connsiteX1" fmla="*/ 3454246 w 7734362"/>
                  <a:gd name="connsiteY1" fmla="*/ 2729555 h 3481682"/>
                  <a:gd name="connsiteX2" fmla="*/ 5162543 w 7734362"/>
                  <a:gd name="connsiteY2" fmla="*/ 1411123 h 3481682"/>
                  <a:gd name="connsiteX3" fmla="*/ 4884907 w 7734362"/>
                  <a:gd name="connsiteY3" fmla="*/ 96329 h 3481682"/>
                  <a:gd name="connsiteX4" fmla="*/ 6164476 w 7734362"/>
                  <a:gd name="connsiteY4" fmla="*/ 1035419 h 3481682"/>
                  <a:gd name="connsiteX5" fmla="*/ 7734362 w 7734362"/>
                  <a:gd name="connsiteY5" fmla="*/ 625966 h 3481682"/>
                  <a:gd name="connsiteX0" fmla="*/ 0 w 7734362"/>
                  <a:gd name="connsiteY0" fmla="*/ 3617264 h 3617264"/>
                  <a:gd name="connsiteX1" fmla="*/ 3454246 w 7734362"/>
                  <a:gd name="connsiteY1" fmla="*/ 2865137 h 3617264"/>
                  <a:gd name="connsiteX2" fmla="*/ 5162543 w 7734362"/>
                  <a:gd name="connsiteY2" fmla="*/ 1546705 h 3617264"/>
                  <a:gd name="connsiteX3" fmla="*/ 5022420 w 7734362"/>
                  <a:gd name="connsiteY3" fmla="*/ 86309 h 3617264"/>
                  <a:gd name="connsiteX4" fmla="*/ 6164476 w 7734362"/>
                  <a:gd name="connsiteY4" fmla="*/ 1171001 h 3617264"/>
                  <a:gd name="connsiteX5" fmla="*/ 7734362 w 7734362"/>
                  <a:gd name="connsiteY5" fmla="*/ 761548 h 3617264"/>
                  <a:gd name="connsiteX0" fmla="*/ 0 w 7734362"/>
                  <a:gd name="connsiteY0" fmla="*/ 3617264 h 3617264"/>
                  <a:gd name="connsiteX1" fmla="*/ 3454246 w 7734362"/>
                  <a:gd name="connsiteY1" fmla="*/ 2865137 h 3617264"/>
                  <a:gd name="connsiteX2" fmla="*/ 5162543 w 7734362"/>
                  <a:gd name="connsiteY2" fmla="*/ 1546705 h 3617264"/>
                  <a:gd name="connsiteX3" fmla="*/ 5022420 w 7734362"/>
                  <a:gd name="connsiteY3" fmla="*/ 86309 h 3617264"/>
                  <a:gd name="connsiteX4" fmla="*/ 6164476 w 7734362"/>
                  <a:gd name="connsiteY4" fmla="*/ 1171001 h 3617264"/>
                  <a:gd name="connsiteX5" fmla="*/ 7734362 w 7734362"/>
                  <a:gd name="connsiteY5" fmla="*/ 761548 h 3617264"/>
                  <a:gd name="connsiteX0" fmla="*/ 0 w 7734362"/>
                  <a:gd name="connsiteY0" fmla="*/ 3601719 h 3601719"/>
                  <a:gd name="connsiteX1" fmla="*/ 3454246 w 7734362"/>
                  <a:gd name="connsiteY1" fmla="*/ 2849592 h 3601719"/>
                  <a:gd name="connsiteX2" fmla="*/ 5162543 w 7734362"/>
                  <a:gd name="connsiteY2" fmla="*/ 1531160 h 3601719"/>
                  <a:gd name="connsiteX3" fmla="*/ 5022420 w 7734362"/>
                  <a:gd name="connsiteY3" fmla="*/ 70764 h 3601719"/>
                  <a:gd name="connsiteX4" fmla="*/ 6164476 w 7734362"/>
                  <a:gd name="connsiteY4" fmla="*/ 1155456 h 3601719"/>
                  <a:gd name="connsiteX5" fmla="*/ 7734362 w 7734362"/>
                  <a:gd name="connsiteY5" fmla="*/ 746003 h 3601719"/>
                  <a:gd name="connsiteX0" fmla="*/ 0 w 7734362"/>
                  <a:gd name="connsiteY0" fmla="*/ 3663073 h 3663073"/>
                  <a:gd name="connsiteX1" fmla="*/ 3454246 w 7734362"/>
                  <a:gd name="connsiteY1" fmla="*/ 2910946 h 3663073"/>
                  <a:gd name="connsiteX2" fmla="*/ 5162543 w 7734362"/>
                  <a:gd name="connsiteY2" fmla="*/ 1592514 h 3663073"/>
                  <a:gd name="connsiteX3" fmla="*/ 4941530 w 7734362"/>
                  <a:gd name="connsiteY3" fmla="*/ 67405 h 3663073"/>
                  <a:gd name="connsiteX4" fmla="*/ 6164476 w 7734362"/>
                  <a:gd name="connsiteY4" fmla="*/ 1216810 h 3663073"/>
                  <a:gd name="connsiteX5" fmla="*/ 7734362 w 7734362"/>
                  <a:gd name="connsiteY5" fmla="*/ 807357 h 3663073"/>
                  <a:gd name="connsiteX0" fmla="*/ 0 w 7734362"/>
                  <a:gd name="connsiteY0" fmla="*/ 3660638 h 3660638"/>
                  <a:gd name="connsiteX1" fmla="*/ 3454246 w 7734362"/>
                  <a:gd name="connsiteY1" fmla="*/ 2908511 h 3660638"/>
                  <a:gd name="connsiteX2" fmla="*/ 5162543 w 7734362"/>
                  <a:gd name="connsiteY2" fmla="*/ 1590079 h 3660638"/>
                  <a:gd name="connsiteX3" fmla="*/ 4941530 w 7734362"/>
                  <a:gd name="connsiteY3" fmla="*/ 64970 h 3660638"/>
                  <a:gd name="connsiteX4" fmla="*/ 6164476 w 7734362"/>
                  <a:gd name="connsiteY4" fmla="*/ 1214375 h 3660638"/>
                  <a:gd name="connsiteX5" fmla="*/ 7734362 w 7734362"/>
                  <a:gd name="connsiteY5" fmla="*/ 804922 h 3660638"/>
                  <a:gd name="connsiteX0" fmla="*/ 0 w 7734362"/>
                  <a:gd name="connsiteY0" fmla="*/ 3688791 h 3688791"/>
                  <a:gd name="connsiteX1" fmla="*/ 3454246 w 7734362"/>
                  <a:gd name="connsiteY1" fmla="*/ 2936664 h 3688791"/>
                  <a:gd name="connsiteX2" fmla="*/ 5162543 w 7734362"/>
                  <a:gd name="connsiteY2" fmla="*/ 1618232 h 3688791"/>
                  <a:gd name="connsiteX3" fmla="*/ 4941530 w 7734362"/>
                  <a:gd name="connsiteY3" fmla="*/ 93123 h 3688791"/>
                  <a:gd name="connsiteX4" fmla="*/ 6164476 w 7734362"/>
                  <a:gd name="connsiteY4" fmla="*/ 1242528 h 3688791"/>
                  <a:gd name="connsiteX5" fmla="*/ 7734362 w 7734362"/>
                  <a:gd name="connsiteY5" fmla="*/ 833075 h 3688791"/>
                  <a:gd name="connsiteX0" fmla="*/ 0 w 7734362"/>
                  <a:gd name="connsiteY0" fmla="*/ 3673620 h 3673620"/>
                  <a:gd name="connsiteX1" fmla="*/ 3454246 w 7734362"/>
                  <a:gd name="connsiteY1" fmla="*/ 2921493 h 3673620"/>
                  <a:gd name="connsiteX2" fmla="*/ 5162543 w 7734362"/>
                  <a:gd name="connsiteY2" fmla="*/ 1603061 h 3673620"/>
                  <a:gd name="connsiteX3" fmla="*/ 4957709 w 7734362"/>
                  <a:gd name="connsiteY3" fmla="*/ 94131 h 3673620"/>
                  <a:gd name="connsiteX4" fmla="*/ 6164476 w 7734362"/>
                  <a:gd name="connsiteY4" fmla="*/ 1227357 h 3673620"/>
                  <a:gd name="connsiteX5" fmla="*/ 7734362 w 7734362"/>
                  <a:gd name="connsiteY5" fmla="*/ 817904 h 3673620"/>
                  <a:gd name="connsiteX0" fmla="*/ 0 w 7734362"/>
                  <a:gd name="connsiteY0" fmla="*/ 3640616 h 3640616"/>
                  <a:gd name="connsiteX1" fmla="*/ 3454246 w 7734362"/>
                  <a:gd name="connsiteY1" fmla="*/ 2888489 h 3640616"/>
                  <a:gd name="connsiteX2" fmla="*/ 5162543 w 7734362"/>
                  <a:gd name="connsiteY2" fmla="*/ 1570057 h 3640616"/>
                  <a:gd name="connsiteX3" fmla="*/ 4957709 w 7734362"/>
                  <a:gd name="connsiteY3" fmla="*/ 61127 h 3640616"/>
                  <a:gd name="connsiteX4" fmla="*/ 6164476 w 7734362"/>
                  <a:gd name="connsiteY4" fmla="*/ 1194353 h 3640616"/>
                  <a:gd name="connsiteX5" fmla="*/ 7734362 w 7734362"/>
                  <a:gd name="connsiteY5" fmla="*/ 784900 h 3640616"/>
                  <a:gd name="connsiteX0" fmla="*/ 0 w 7734362"/>
                  <a:gd name="connsiteY0" fmla="*/ 3647921 h 3647921"/>
                  <a:gd name="connsiteX1" fmla="*/ 3454246 w 7734362"/>
                  <a:gd name="connsiteY1" fmla="*/ 2895794 h 3647921"/>
                  <a:gd name="connsiteX2" fmla="*/ 5162543 w 7734362"/>
                  <a:gd name="connsiteY2" fmla="*/ 1577362 h 3647921"/>
                  <a:gd name="connsiteX3" fmla="*/ 4957709 w 7734362"/>
                  <a:gd name="connsiteY3" fmla="*/ 68432 h 3647921"/>
                  <a:gd name="connsiteX4" fmla="*/ 6164476 w 7734362"/>
                  <a:gd name="connsiteY4" fmla="*/ 1201658 h 3647921"/>
                  <a:gd name="connsiteX5" fmla="*/ 7734362 w 7734362"/>
                  <a:gd name="connsiteY5" fmla="*/ 792205 h 3647921"/>
                  <a:gd name="connsiteX0" fmla="*/ 0 w 7734362"/>
                  <a:gd name="connsiteY0" fmla="*/ 3659436 h 3659436"/>
                  <a:gd name="connsiteX1" fmla="*/ 3454246 w 7734362"/>
                  <a:gd name="connsiteY1" fmla="*/ 2907309 h 3659436"/>
                  <a:gd name="connsiteX2" fmla="*/ 5162543 w 7734362"/>
                  <a:gd name="connsiteY2" fmla="*/ 1588877 h 3659436"/>
                  <a:gd name="connsiteX3" fmla="*/ 4957709 w 7734362"/>
                  <a:gd name="connsiteY3" fmla="*/ 79947 h 3659436"/>
                  <a:gd name="connsiteX4" fmla="*/ 6164476 w 7734362"/>
                  <a:gd name="connsiteY4" fmla="*/ 1213173 h 3659436"/>
                  <a:gd name="connsiteX5" fmla="*/ 7734362 w 7734362"/>
                  <a:gd name="connsiteY5" fmla="*/ 803720 h 3659436"/>
                  <a:gd name="connsiteX0" fmla="*/ 0 w 7734362"/>
                  <a:gd name="connsiteY0" fmla="*/ 3659436 h 3659436"/>
                  <a:gd name="connsiteX1" fmla="*/ 3454246 w 7734362"/>
                  <a:gd name="connsiteY1" fmla="*/ 2907309 h 3659436"/>
                  <a:gd name="connsiteX2" fmla="*/ 5162543 w 7734362"/>
                  <a:gd name="connsiteY2" fmla="*/ 1588877 h 3659436"/>
                  <a:gd name="connsiteX3" fmla="*/ 4957709 w 7734362"/>
                  <a:gd name="connsiteY3" fmla="*/ 79947 h 3659436"/>
                  <a:gd name="connsiteX4" fmla="*/ 6164476 w 7734362"/>
                  <a:gd name="connsiteY4" fmla="*/ 1213173 h 3659436"/>
                  <a:gd name="connsiteX5" fmla="*/ 7734362 w 7734362"/>
                  <a:gd name="connsiteY5" fmla="*/ 803720 h 3659436"/>
                  <a:gd name="connsiteX0" fmla="*/ 0 w 7734362"/>
                  <a:gd name="connsiteY0" fmla="*/ 3582010 h 3582010"/>
                  <a:gd name="connsiteX1" fmla="*/ 3454246 w 7734362"/>
                  <a:gd name="connsiteY1" fmla="*/ 2829883 h 3582010"/>
                  <a:gd name="connsiteX2" fmla="*/ 5162543 w 7734362"/>
                  <a:gd name="connsiteY2" fmla="*/ 1511451 h 3582010"/>
                  <a:gd name="connsiteX3" fmla="*/ 4957709 w 7734362"/>
                  <a:gd name="connsiteY3" fmla="*/ 2521 h 3582010"/>
                  <a:gd name="connsiteX4" fmla="*/ 6407145 w 7734362"/>
                  <a:gd name="connsiteY4" fmla="*/ 1103391 h 3582010"/>
                  <a:gd name="connsiteX5" fmla="*/ 7734362 w 7734362"/>
                  <a:gd name="connsiteY5" fmla="*/ 726294 h 3582010"/>
                  <a:gd name="connsiteX0" fmla="*/ 0 w 7734362"/>
                  <a:gd name="connsiteY0" fmla="*/ 3586304 h 3586304"/>
                  <a:gd name="connsiteX1" fmla="*/ 3454246 w 7734362"/>
                  <a:gd name="connsiteY1" fmla="*/ 2834177 h 3586304"/>
                  <a:gd name="connsiteX2" fmla="*/ 5162543 w 7734362"/>
                  <a:gd name="connsiteY2" fmla="*/ 1515745 h 3586304"/>
                  <a:gd name="connsiteX3" fmla="*/ 4957709 w 7734362"/>
                  <a:gd name="connsiteY3" fmla="*/ 6815 h 3586304"/>
                  <a:gd name="connsiteX4" fmla="*/ 6407145 w 7734362"/>
                  <a:gd name="connsiteY4" fmla="*/ 1107685 h 3586304"/>
                  <a:gd name="connsiteX5" fmla="*/ 7734362 w 7734362"/>
                  <a:gd name="connsiteY5" fmla="*/ 730588 h 3586304"/>
                  <a:gd name="connsiteX0" fmla="*/ 0 w 7734362"/>
                  <a:gd name="connsiteY0" fmla="*/ 3687876 h 3687876"/>
                  <a:gd name="connsiteX1" fmla="*/ 3454246 w 7734362"/>
                  <a:gd name="connsiteY1" fmla="*/ 2935749 h 3687876"/>
                  <a:gd name="connsiteX2" fmla="*/ 5162543 w 7734362"/>
                  <a:gd name="connsiteY2" fmla="*/ 1617317 h 3687876"/>
                  <a:gd name="connsiteX3" fmla="*/ 4957709 w 7734362"/>
                  <a:gd name="connsiteY3" fmla="*/ 108387 h 3687876"/>
                  <a:gd name="connsiteX4" fmla="*/ 6407145 w 7734362"/>
                  <a:gd name="connsiteY4" fmla="*/ 1209257 h 3687876"/>
                  <a:gd name="connsiteX5" fmla="*/ 7734362 w 7734362"/>
                  <a:gd name="connsiteY5" fmla="*/ 832160 h 3687876"/>
                  <a:gd name="connsiteX0" fmla="*/ 0 w 7734362"/>
                  <a:gd name="connsiteY0" fmla="*/ 3707261 h 3707261"/>
                  <a:gd name="connsiteX1" fmla="*/ 3454246 w 7734362"/>
                  <a:gd name="connsiteY1" fmla="*/ 2955134 h 3707261"/>
                  <a:gd name="connsiteX2" fmla="*/ 5162543 w 7734362"/>
                  <a:gd name="connsiteY2" fmla="*/ 1636702 h 3707261"/>
                  <a:gd name="connsiteX3" fmla="*/ 4957709 w 7734362"/>
                  <a:gd name="connsiteY3" fmla="*/ 127772 h 3707261"/>
                  <a:gd name="connsiteX4" fmla="*/ 6407145 w 7734362"/>
                  <a:gd name="connsiteY4" fmla="*/ 1228642 h 3707261"/>
                  <a:gd name="connsiteX5" fmla="*/ 7734362 w 7734362"/>
                  <a:gd name="connsiteY5" fmla="*/ 851545 h 3707261"/>
                  <a:gd name="connsiteX0" fmla="*/ 0 w 7734362"/>
                  <a:gd name="connsiteY0" fmla="*/ 3661117 h 3661117"/>
                  <a:gd name="connsiteX1" fmla="*/ 3454246 w 7734362"/>
                  <a:gd name="connsiteY1" fmla="*/ 2908990 h 3661117"/>
                  <a:gd name="connsiteX2" fmla="*/ 5162543 w 7734362"/>
                  <a:gd name="connsiteY2" fmla="*/ 1590558 h 3661117"/>
                  <a:gd name="connsiteX3" fmla="*/ 4957709 w 7734362"/>
                  <a:gd name="connsiteY3" fmla="*/ 81628 h 3661117"/>
                  <a:gd name="connsiteX4" fmla="*/ 6407145 w 7734362"/>
                  <a:gd name="connsiteY4" fmla="*/ 1182498 h 3661117"/>
                  <a:gd name="connsiteX5" fmla="*/ 7734362 w 7734362"/>
                  <a:gd name="connsiteY5" fmla="*/ 805401 h 3661117"/>
                  <a:gd name="connsiteX0" fmla="*/ 0 w 7734362"/>
                  <a:gd name="connsiteY0" fmla="*/ 3653475 h 3653475"/>
                  <a:gd name="connsiteX1" fmla="*/ 3454246 w 7734362"/>
                  <a:gd name="connsiteY1" fmla="*/ 2901348 h 3653475"/>
                  <a:gd name="connsiteX2" fmla="*/ 5162543 w 7734362"/>
                  <a:gd name="connsiteY2" fmla="*/ 1582916 h 3653475"/>
                  <a:gd name="connsiteX3" fmla="*/ 4957709 w 7734362"/>
                  <a:gd name="connsiteY3" fmla="*/ 73986 h 3653475"/>
                  <a:gd name="connsiteX4" fmla="*/ 6407145 w 7734362"/>
                  <a:gd name="connsiteY4" fmla="*/ 1174856 h 3653475"/>
                  <a:gd name="connsiteX5" fmla="*/ 7734362 w 7734362"/>
                  <a:gd name="connsiteY5" fmla="*/ 797759 h 3653475"/>
                  <a:gd name="connsiteX0" fmla="*/ 0 w 7734362"/>
                  <a:gd name="connsiteY0" fmla="*/ 3682289 h 3682289"/>
                  <a:gd name="connsiteX1" fmla="*/ 3454246 w 7734362"/>
                  <a:gd name="connsiteY1" fmla="*/ 2930162 h 3682289"/>
                  <a:gd name="connsiteX2" fmla="*/ 5162543 w 7734362"/>
                  <a:gd name="connsiteY2" fmla="*/ 1611730 h 3682289"/>
                  <a:gd name="connsiteX3" fmla="*/ 4957709 w 7734362"/>
                  <a:gd name="connsiteY3" fmla="*/ 102800 h 3682289"/>
                  <a:gd name="connsiteX4" fmla="*/ 6407145 w 7734362"/>
                  <a:gd name="connsiteY4" fmla="*/ 1203670 h 3682289"/>
                  <a:gd name="connsiteX5" fmla="*/ 7734362 w 7734362"/>
                  <a:gd name="connsiteY5" fmla="*/ 826573 h 3682289"/>
                  <a:gd name="connsiteX0" fmla="*/ 0 w 7734362"/>
                  <a:gd name="connsiteY0" fmla="*/ 3583278 h 3583278"/>
                  <a:gd name="connsiteX1" fmla="*/ 3454246 w 7734362"/>
                  <a:gd name="connsiteY1" fmla="*/ 2831151 h 3583278"/>
                  <a:gd name="connsiteX2" fmla="*/ 5162544 w 7734362"/>
                  <a:gd name="connsiteY2" fmla="*/ 1609787 h 3583278"/>
                  <a:gd name="connsiteX3" fmla="*/ 4957709 w 7734362"/>
                  <a:gd name="connsiteY3" fmla="*/ 3789 h 3583278"/>
                  <a:gd name="connsiteX4" fmla="*/ 6407145 w 7734362"/>
                  <a:gd name="connsiteY4" fmla="*/ 1104659 h 3583278"/>
                  <a:gd name="connsiteX5" fmla="*/ 7734362 w 7734362"/>
                  <a:gd name="connsiteY5" fmla="*/ 727562 h 3583278"/>
                  <a:gd name="connsiteX0" fmla="*/ 0 w 7734362"/>
                  <a:gd name="connsiteY0" fmla="*/ 3581730 h 3581730"/>
                  <a:gd name="connsiteX1" fmla="*/ 3454246 w 7734362"/>
                  <a:gd name="connsiteY1" fmla="*/ 2829603 h 3581730"/>
                  <a:gd name="connsiteX2" fmla="*/ 5211078 w 7734362"/>
                  <a:gd name="connsiteY2" fmla="*/ 1486904 h 3581730"/>
                  <a:gd name="connsiteX3" fmla="*/ 4957709 w 7734362"/>
                  <a:gd name="connsiteY3" fmla="*/ 2241 h 3581730"/>
                  <a:gd name="connsiteX4" fmla="*/ 6407145 w 7734362"/>
                  <a:gd name="connsiteY4" fmla="*/ 1103111 h 3581730"/>
                  <a:gd name="connsiteX5" fmla="*/ 7734362 w 7734362"/>
                  <a:gd name="connsiteY5" fmla="*/ 726014 h 3581730"/>
                  <a:gd name="connsiteX0" fmla="*/ 0 w 7734362"/>
                  <a:gd name="connsiteY0" fmla="*/ 3581730 h 3581730"/>
                  <a:gd name="connsiteX1" fmla="*/ 3454246 w 7734362"/>
                  <a:gd name="connsiteY1" fmla="*/ 2829603 h 3581730"/>
                  <a:gd name="connsiteX2" fmla="*/ 5211078 w 7734362"/>
                  <a:gd name="connsiteY2" fmla="*/ 1486904 h 3581730"/>
                  <a:gd name="connsiteX3" fmla="*/ 4957709 w 7734362"/>
                  <a:gd name="connsiteY3" fmla="*/ 2241 h 3581730"/>
                  <a:gd name="connsiteX4" fmla="*/ 6407145 w 7734362"/>
                  <a:gd name="connsiteY4" fmla="*/ 1103111 h 3581730"/>
                  <a:gd name="connsiteX5" fmla="*/ 7734362 w 7734362"/>
                  <a:gd name="connsiteY5" fmla="*/ 726014 h 3581730"/>
                  <a:gd name="connsiteX0" fmla="*/ 0 w 7734362"/>
                  <a:gd name="connsiteY0" fmla="*/ 3591513 h 3591513"/>
                  <a:gd name="connsiteX1" fmla="*/ 3454246 w 7734362"/>
                  <a:gd name="connsiteY1" fmla="*/ 2839386 h 3591513"/>
                  <a:gd name="connsiteX2" fmla="*/ 5211078 w 7734362"/>
                  <a:gd name="connsiteY2" fmla="*/ 1496687 h 3591513"/>
                  <a:gd name="connsiteX3" fmla="*/ 4957709 w 7734362"/>
                  <a:gd name="connsiteY3" fmla="*/ 12024 h 3591513"/>
                  <a:gd name="connsiteX4" fmla="*/ 6407145 w 7734362"/>
                  <a:gd name="connsiteY4" fmla="*/ 1112894 h 3591513"/>
                  <a:gd name="connsiteX5" fmla="*/ 7734362 w 7734362"/>
                  <a:gd name="connsiteY5" fmla="*/ 735797 h 3591513"/>
                  <a:gd name="connsiteX0" fmla="*/ 0 w 7734362"/>
                  <a:gd name="connsiteY0" fmla="*/ 3613435 h 3613435"/>
                  <a:gd name="connsiteX1" fmla="*/ 3454246 w 7734362"/>
                  <a:gd name="connsiteY1" fmla="*/ 2861308 h 3613435"/>
                  <a:gd name="connsiteX2" fmla="*/ 5211078 w 7734362"/>
                  <a:gd name="connsiteY2" fmla="*/ 1518609 h 3613435"/>
                  <a:gd name="connsiteX3" fmla="*/ 4957709 w 7734362"/>
                  <a:gd name="connsiteY3" fmla="*/ 33946 h 3613435"/>
                  <a:gd name="connsiteX4" fmla="*/ 6407145 w 7734362"/>
                  <a:gd name="connsiteY4" fmla="*/ 1134816 h 3613435"/>
                  <a:gd name="connsiteX5" fmla="*/ 7734362 w 7734362"/>
                  <a:gd name="connsiteY5" fmla="*/ 757719 h 3613435"/>
                  <a:gd name="connsiteX0" fmla="*/ 0 w 7734362"/>
                  <a:gd name="connsiteY0" fmla="*/ 3583340 h 3583340"/>
                  <a:gd name="connsiteX1" fmla="*/ 3454246 w 7734362"/>
                  <a:gd name="connsiteY1" fmla="*/ 2831213 h 3583340"/>
                  <a:gd name="connsiteX2" fmla="*/ 5211078 w 7734362"/>
                  <a:gd name="connsiteY2" fmla="*/ 1488514 h 3583340"/>
                  <a:gd name="connsiteX3" fmla="*/ 4957709 w 7734362"/>
                  <a:gd name="connsiteY3" fmla="*/ 3851 h 3583340"/>
                  <a:gd name="connsiteX4" fmla="*/ 6326255 w 7734362"/>
                  <a:gd name="connsiteY4" fmla="*/ 999564 h 3583340"/>
                  <a:gd name="connsiteX5" fmla="*/ 7734362 w 7734362"/>
                  <a:gd name="connsiteY5" fmla="*/ 727624 h 3583340"/>
                  <a:gd name="connsiteX0" fmla="*/ 0 w 7734362"/>
                  <a:gd name="connsiteY0" fmla="*/ 3583340 h 3583340"/>
                  <a:gd name="connsiteX1" fmla="*/ 3454246 w 7734362"/>
                  <a:gd name="connsiteY1" fmla="*/ 2831213 h 3583340"/>
                  <a:gd name="connsiteX2" fmla="*/ 5211078 w 7734362"/>
                  <a:gd name="connsiteY2" fmla="*/ 1488514 h 3583340"/>
                  <a:gd name="connsiteX3" fmla="*/ 4957709 w 7734362"/>
                  <a:gd name="connsiteY3" fmla="*/ 3851 h 3583340"/>
                  <a:gd name="connsiteX4" fmla="*/ 6326255 w 7734362"/>
                  <a:gd name="connsiteY4" fmla="*/ 999564 h 3583340"/>
                  <a:gd name="connsiteX5" fmla="*/ 7734362 w 7734362"/>
                  <a:gd name="connsiteY5" fmla="*/ 727624 h 3583340"/>
                  <a:gd name="connsiteX0" fmla="*/ 0 w 7734362"/>
                  <a:gd name="connsiteY0" fmla="*/ 3583340 h 3583340"/>
                  <a:gd name="connsiteX1" fmla="*/ 3454246 w 7734362"/>
                  <a:gd name="connsiteY1" fmla="*/ 2831213 h 3583340"/>
                  <a:gd name="connsiteX2" fmla="*/ 5211078 w 7734362"/>
                  <a:gd name="connsiteY2" fmla="*/ 1488514 h 3583340"/>
                  <a:gd name="connsiteX3" fmla="*/ 4957709 w 7734362"/>
                  <a:gd name="connsiteY3" fmla="*/ 3851 h 3583340"/>
                  <a:gd name="connsiteX4" fmla="*/ 6326255 w 7734362"/>
                  <a:gd name="connsiteY4" fmla="*/ 999564 h 3583340"/>
                  <a:gd name="connsiteX5" fmla="*/ 7734362 w 7734362"/>
                  <a:gd name="connsiteY5" fmla="*/ 727624 h 3583340"/>
                  <a:gd name="connsiteX0" fmla="*/ 0 w 7734362"/>
                  <a:gd name="connsiteY0" fmla="*/ 3586818 h 3586818"/>
                  <a:gd name="connsiteX1" fmla="*/ 3454246 w 7734362"/>
                  <a:gd name="connsiteY1" fmla="*/ 2834691 h 3586818"/>
                  <a:gd name="connsiteX2" fmla="*/ 5211078 w 7734362"/>
                  <a:gd name="connsiteY2" fmla="*/ 1491992 h 3586818"/>
                  <a:gd name="connsiteX3" fmla="*/ 4957709 w 7734362"/>
                  <a:gd name="connsiteY3" fmla="*/ 7329 h 3586818"/>
                  <a:gd name="connsiteX4" fmla="*/ 6326255 w 7734362"/>
                  <a:gd name="connsiteY4" fmla="*/ 1003042 h 3586818"/>
                  <a:gd name="connsiteX5" fmla="*/ 7734362 w 7734362"/>
                  <a:gd name="connsiteY5" fmla="*/ 731102 h 3586818"/>
                  <a:gd name="connsiteX0" fmla="*/ 0 w 7734362"/>
                  <a:gd name="connsiteY0" fmla="*/ 3582159 h 3582159"/>
                  <a:gd name="connsiteX1" fmla="*/ 3454246 w 7734362"/>
                  <a:gd name="connsiteY1" fmla="*/ 2830032 h 3582159"/>
                  <a:gd name="connsiteX2" fmla="*/ 5211078 w 7734362"/>
                  <a:gd name="connsiteY2" fmla="*/ 1487333 h 3582159"/>
                  <a:gd name="connsiteX3" fmla="*/ 4957709 w 7734362"/>
                  <a:gd name="connsiteY3" fmla="*/ 2670 h 3582159"/>
                  <a:gd name="connsiteX4" fmla="*/ 6326255 w 7734362"/>
                  <a:gd name="connsiteY4" fmla="*/ 998383 h 3582159"/>
                  <a:gd name="connsiteX5" fmla="*/ 7734362 w 7734362"/>
                  <a:gd name="connsiteY5" fmla="*/ 726443 h 3582159"/>
                  <a:gd name="connsiteX0" fmla="*/ 0 w 7734362"/>
                  <a:gd name="connsiteY0" fmla="*/ 3626225 h 3626225"/>
                  <a:gd name="connsiteX1" fmla="*/ 3454246 w 7734362"/>
                  <a:gd name="connsiteY1" fmla="*/ 2874098 h 3626225"/>
                  <a:gd name="connsiteX2" fmla="*/ 5211078 w 7734362"/>
                  <a:gd name="connsiteY2" fmla="*/ 1531399 h 3626225"/>
                  <a:gd name="connsiteX3" fmla="*/ 4957709 w 7734362"/>
                  <a:gd name="connsiteY3" fmla="*/ 46736 h 3626225"/>
                  <a:gd name="connsiteX4" fmla="*/ 6326255 w 7734362"/>
                  <a:gd name="connsiteY4" fmla="*/ 1042449 h 3626225"/>
                  <a:gd name="connsiteX5" fmla="*/ 7734362 w 7734362"/>
                  <a:gd name="connsiteY5" fmla="*/ 770509 h 3626225"/>
                  <a:gd name="connsiteX0" fmla="*/ 0 w 7734362"/>
                  <a:gd name="connsiteY0" fmla="*/ 3597711 h 3597711"/>
                  <a:gd name="connsiteX1" fmla="*/ 3454246 w 7734362"/>
                  <a:gd name="connsiteY1" fmla="*/ 2845584 h 3597711"/>
                  <a:gd name="connsiteX2" fmla="*/ 5211078 w 7734362"/>
                  <a:gd name="connsiteY2" fmla="*/ 1502885 h 3597711"/>
                  <a:gd name="connsiteX3" fmla="*/ 4957709 w 7734362"/>
                  <a:gd name="connsiteY3" fmla="*/ 18222 h 3597711"/>
                  <a:gd name="connsiteX4" fmla="*/ 6326255 w 7734362"/>
                  <a:gd name="connsiteY4" fmla="*/ 1013935 h 3597711"/>
                  <a:gd name="connsiteX5" fmla="*/ 7734362 w 7734362"/>
                  <a:gd name="connsiteY5" fmla="*/ 741995 h 3597711"/>
                  <a:gd name="connsiteX0" fmla="*/ 0 w 7734362"/>
                  <a:gd name="connsiteY0" fmla="*/ 3613656 h 3613656"/>
                  <a:gd name="connsiteX1" fmla="*/ 3454246 w 7734362"/>
                  <a:gd name="connsiteY1" fmla="*/ 2861529 h 3613656"/>
                  <a:gd name="connsiteX2" fmla="*/ 5211078 w 7734362"/>
                  <a:gd name="connsiteY2" fmla="*/ 1518830 h 3613656"/>
                  <a:gd name="connsiteX3" fmla="*/ 4957709 w 7734362"/>
                  <a:gd name="connsiteY3" fmla="*/ 34167 h 3613656"/>
                  <a:gd name="connsiteX4" fmla="*/ 6326255 w 7734362"/>
                  <a:gd name="connsiteY4" fmla="*/ 1029880 h 3613656"/>
                  <a:gd name="connsiteX5" fmla="*/ 7734362 w 7734362"/>
                  <a:gd name="connsiteY5" fmla="*/ 757940 h 3613656"/>
                  <a:gd name="connsiteX0" fmla="*/ 0 w 7734362"/>
                  <a:gd name="connsiteY0" fmla="*/ 3613656 h 3613656"/>
                  <a:gd name="connsiteX1" fmla="*/ 3454246 w 7734362"/>
                  <a:gd name="connsiteY1" fmla="*/ 2861529 h 3613656"/>
                  <a:gd name="connsiteX2" fmla="*/ 5211078 w 7734362"/>
                  <a:gd name="connsiteY2" fmla="*/ 1518830 h 3613656"/>
                  <a:gd name="connsiteX3" fmla="*/ 4957709 w 7734362"/>
                  <a:gd name="connsiteY3" fmla="*/ 34167 h 3613656"/>
                  <a:gd name="connsiteX4" fmla="*/ 6326255 w 7734362"/>
                  <a:gd name="connsiteY4" fmla="*/ 1029880 h 3613656"/>
                  <a:gd name="connsiteX5" fmla="*/ 7734362 w 7734362"/>
                  <a:gd name="connsiteY5" fmla="*/ 757940 h 3613656"/>
                  <a:gd name="connsiteX0" fmla="*/ 0 w 7734362"/>
                  <a:gd name="connsiteY0" fmla="*/ 3613656 h 3613656"/>
                  <a:gd name="connsiteX1" fmla="*/ 3454246 w 7734362"/>
                  <a:gd name="connsiteY1" fmla="*/ 2861529 h 3613656"/>
                  <a:gd name="connsiteX2" fmla="*/ 5211078 w 7734362"/>
                  <a:gd name="connsiteY2" fmla="*/ 1518830 h 3613656"/>
                  <a:gd name="connsiteX3" fmla="*/ 4957709 w 7734362"/>
                  <a:gd name="connsiteY3" fmla="*/ 34167 h 3613656"/>
                  <a:gd name="connsiteX4" fmla="*/ 6326255 w 7734362"/>
                  <a:gd name="connsiteY4" fmla="*/ 1029880 h 3613656"/>
                  <a:gd name="connsiteX5" fmla="*/ 7734362 w 7734362"/>
                  <a:gd name="connsiteY5" fmla="*/ 757940 h 3613656"/>
                  <a:gd name="connsiteX0" fmla="*/ 0 w 7734362"/>
                  <a:gd name="connsiteY0" fmla="*/ 3613656 h 3613656"/>
                  <a:gd name="connsiteX1" fmla="*/ 3454246 w 7734362"/>
                  <a:gd name="connsiteY1" fmla="*/ 2861529 h 3613656"/>
                  <a:gd name="connsiteX2" fmla="*/ 5211078 w 7734362"/>
                  <a:gd name="connsiteY2" fmla="*/ 1518830 h 3613656"/>
                  <a:gd name="connsiteX3" fmla="*/ 4957709 w 7734362"/>
                  <a:gd name="connsiteY3" fmla="*/ 34167 h 3613656"/>
                  <a:gd name="connsiteX4" fmla="*/ 6245366 w 7734362"/>
                  <a:gd name="connsiteY4" fmla="*/ 1062236 h 3613656"/>
                  <a:gd name="connsiteX5" fmla="*/ 7734362 w 7734362"/>
                  <a:gd name="connsiteY5" fmla="*/ 757940 h 3613656"/>
                  <a:gd name="connsiteX0" fmla="*/ 0 w 7734362"/>
                  <a:gd name="connsiteY0" fmla="*/ 3613656 h 3613656"/>
                  <a:gd name="connsiteX1" fmla="*/ 3454246 w 7734362"/>
                  <a:gd name="connsiteY1" fmla="*/ 2861529 h 3613656"/>
                  <a:gd name="connsiteX2" fmla="*/ 5186811 w 7734362"/>
                  <a:gd name="connsiteY2" fmla="*/ 1518830 h 3613656"/>
                  <a:gd name="connsiteX3" fmla="*/ 4957709 w 7734362"/>
                  <a:gd name="connsiteY3" fmla="*/ 34167 h 3613656"/>
                  <a:gd name="connsiteX4" fmla="*/ 6245366 w 7734362"/>
                  <a:gd name="connsiteY4" fmla="*/ 1062236 h 3613656"/>
                  <a:gd name="connsiteX5" fmla="*/ 7734362 w 7734362"/>
                  <a:gd name="connsiteY5" fmla="*/ 757940 h 3613656"/>
                  <a:gd name="connsiteX0" fmla="*/ 0 w 7734362"/>
                  <a:gd name="connsiteY0" fmla="*/ 3613440 h 3613440"/>
                  <a:gd name="connsiteX1" fmla="*/ 3454246 w 7734362"/>
                  <a:gd name="connsiteY1" fmla="*/ 2861313 h 3613440"/>
                  <a:gd name="connsiteX2" fmla="*/ 5186811 w 7734362"/>
                  <a:gd name="connsiteY2" fmla="*/ 1518614 h 3613440"/>
                  <a:gd name="connsiteX3" fmla="*/ 4957709 w 7734362"/>
                  <a:gd name="connsiteY3" fmla="*/ 33951 h 3613440"/>
                  <a:gd name="connsiteX4" fmla="*/ 6245366 w 7734362"/>
                  <a:gd name="connsiteY4" fmla="*/ 1062020 h 3613440"/>
                  <a:gd name="connsiteX5" fmla="*/ 7734362 w 7734362"/>
                  <a:gd name="connsiteY5" fmla="*/ 757724 h 3613440"/>
                  <a:gd name="connsiteX0" fmla="*/ 0 w 7734362"/>
                  <a:gd name="connsiteY0" fmla="*/ 3616227 h 3616227"/>
                  <a:gd name="connsiteX1" fmla="*/ 3454246 w 7734362"/>
                  <a:gd name="connsiteY1" fmla="*/ 2864100 h 3616227"/>
                  <a:gd name="connsiteX2" fmla="*/ 5186811 w 7734362"/>
                  <a:gd name="connsiteY2" fmla="*/ 1521401 h 3616227"/>
                  <a:gd name="connsiteX3" fmla="*/ 4957709 w 7734362"/>
                  <a:gd name="connsiteY3" fmla="*/ 36738 h 3616227"/>
                  <a:gd name="connsiteX4" fmla="*/ 6245366 w 7734362"/>
                  <a:gd name="connsiteY4" fmla="*/ 1064807 h 3616227"/>
                  <a:gd name="connsiteX5" fmla="*/ 7734362 w 7734362"/>
                  <a:gd name="connsiteY5" fmla="*/ 760511 h 3616227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2880 h 3632880"/>
                  <a:gd name="connsiteX1" fmla="*/ 3454246 w 7734362"/>
                  <a:gd name="connsiteY1" fmla="*/ 2880753 h 3632880"/>
                  <a:gd name="connsiteX2" fmla="*/ 5186811 w 7734362"/>
                  <a:gd name="connsiteY2" fmla="*/ 1538054 h 3632880"/>
                  <a:gd name="connsiteX3" fmla="*/ 4957709 w 7734362"/>
                  <a:gd name="connsiteY3" fmla="*/ 53391 h 3632880"/>
                  <a:gd name="connsiteX4" fmla="*/ 6245366 w 7734362"/>
                  <a:gd name="connsiteY4" fmla="*/ 1081460 h 3632880"/>
                  <a:gd name="connsiteX5" fmla="*/ 7734362 w 7734362"/>
                  <a:gd name="connsiteY5" fmla="*/ 777164 h 3632880"/>
                  <a:gd name="connsiteX0" fmla="*/ 0 w 7734362"/>
                  <a:gd name="connsiteY0" fmla="*/ 3633908 h 3633908"/>
                  <a:gd name="connsiteX1" fmla="*/ 3454246 w 7734362"/>
                  <a:gd name="connsiteY1" fmla="*/ 2881781 h 3633908"/>
                  <a:gd name="connsiteX2" fmla="*/ 5186811 w 7734362"/>
                  <a:gd name="connsiteY2" fmla="*/ 1539082 h 3633908"/>
                  <a:gd name="connsiteX3" fmla="*/ 4957709 w 7734362"/>
                  <a:gd name="connsiteY3" fmla="*/ 54419 h 3633908"/>
                  <a:gd name="connsiteX4" fmla="*/ 6245366 w 7734362"/>
                  <a:gd name="connsiteY4" fmla="*/ 1082488 h 3633908"/>
                  <a:gd name="connsiteX5" fmla="*/ 7734362 w 7734362"/>
                  <a:gd name="connsiteY5" fmla="*/ 778192 h 3633908"/>
                  <a:gd name="connsiteX0" fmla="*/ 0 w 7734362"/>
                  <a:gd name="connsiteY0" fmla="*/ 3633908 h 3633908"/>
                  <a:gd name="connsiteX1" fmla="*/ 3454246 w 7734362"/>
                  <a:gd name="connsiteY1" fmla="*/ 2881781 h 3633908"/>
                  <a:gd name="connsiteX2" fmla="*/ 5186811 w 7734362"/>
                  <a:gd name="connsiteY2" fmla="*/ 1539082 h 3633908"/>
                  <a:gd name="connsiteX3" fmla="*/ 4957709 w 7734362"/>
                  <a:gd name="connsiteY3" fmla="*/ 54419 h 3633908"/>
                  <a:gd name="connsiteX4" fmla="*/ 6245366 w 7734362"/>
                  <a:gd name="connsiteY4" fmla="*/ 1082488 h 3633908"/>
                  <a:gd name="connsiteX5" fmla="*/ 7734362 w 7734362"/>
                  <a:gd name="connsiteY5" fmla="*/ 778192 h 3633908"/>
                  <a:gd name="connsiteX0" fmla="*/ 0 w 7734362"/>
                  <a:gd name="connsiteY0" fmla="*/ 3636289 h 3636289"/>
                  <a:gd name="connsiteX1" fmla="*/ 3454246 w 7734362"/>
                  <a:gd name="connsiteY1" fmla="*/ 2884162 h 3636289"/>
                  <a:gd name="connsiteX2" fmla="*/ 5186811 w 7734362"/>
                  <a:gd name="connsiteY2" fmla="*/ 1541463 h 3636289"/>
                  <a:gd name="connsiteX3" fmla="*/ 4957709 w 7734362"/>
                  <a:gd name="connsiteY3" fmla="*/ 56800 h 3636289"/>
                  <a:gd name="connsiteX4" fmla="*/ 6245366 w 7734362"/>
                  <a:gd name="connsiteY4" fmla="*/ 1084869 h 3636289"/>
                  <a:gd name="connsiteX5" fmla="*/ 7734362 w 7734362"/>
                  <a:gd name="connsiteY5" fmla="*/ 780573 h 3636289"/>
                  <a:gd name="connsiteX0" fmla="*/ 0 w 7734362"/>
                  <a:gd name="connsiteY0" fmla="*/ 3641128 h 3641128"/>
                  <a:gd name="connsiteX1" fmla="*/ 3454246 w 7734362"/>
                  <a:gd name="connsiteY1" fmla="*/ 2889001 h 3641128"/>
                  <a:gd name="connsiteX2" fmla="*/ 5186811 w 7734362"/>
                  <a:gd name="connsiteY2" fmla="*/ 1546302 h 3641128"/>
                  <a:gd name="connsiteX3" fmla="*/ 4957709 w 7734362"/>
                  <a:gd name="connsiteY3" fmla="*/ 61639 h 3641128"/>
                  <a:gd name="connsiteX4" fmla="*/ 6245366 w 7734362"/>
                  <a:gd name="connsiteY4" fmla="*/ 1089708 h 3641128"/>
                  <a:gd name="connsiteX5" fmla="*/ 7734362 w 7734362"/>
                  <a:gd name="connsiteY5" fmla="*/ 785412 h 3641128"/>
                  <a:gd name="connsiteX0" fmla="*/ 0 w 7734362"/>
                  <a:gd name="connsiteY0" fmla="*/ 3641128 h 3641128"/>
                  <a:gd name="connsiteX1" fmla="*/ 3454246 w 7734362"/>
                  <a:gd name="connsiteY1" fmla="*/ 2889001 h 3641128"/>
                  <a:gd name="connsiteX2" fmla="*/ 5186811 w 7734362"/>
                  <a:gd name="connsiteY2" fmla="*/ 1546302 h 3641128"/>
                  <a:gd name="connsiteX3" fmla="*/ 4957709 w 7734362"/>
                  <a:gd name="connsiteY3" fmla="*/ 61639 h 3641128"/>
                  <a:gd name="connsiteX4" fmla="*/ 6245366 w 7734362"/>
                  <a:gd name="connsiteY4" fmla="*/ 1089708 h 3641128"/>
                  <a:gd name="connsiteX5" fmla="*/ 7734362 w 7734362"/>
                  <a:gd name="connsiteY5" fmla="*/ 785412 h 3641128"/>
                  <a:gd name="connsiteX0" fmla="*/ 0 w 7734362"/>
                  <a:gd name="connsiteY0" fmla="*/ 3642680 h 3642680"/>
                  <a:gd name="connsiteX1" fmla="*/ 3454246 w 7734362"/>
                  <a:gd name="connsiteY1" fmla="*/ 2890553 h 3642680"/>
                  <a:gd name="connsiteX2" fmla="*/ 5186811 w 7734362"/>
                  <a:gd name="connsiteY2" fmla="*/ 1547854 h 3642680"/>
                  <a:gd name="connsiteX3" fmla="*/ 4957709 w 7734362"/>
                  <a:gd name="connsiteY3" fmla="*/ 63191 h 3642680"/>
                  <a:gd name="connsiteX4" fmla="*/ 6245366 w 7734362"/>
                  <a:gd name="connsiteY4" fmla="*/ 1091260 h 3642680"/>
                  <a:gd name="connsiteX5" fmla="*/ 7734362 w 7734362"/>
                  <a:gd name="connsiteY5" fmla="*/ 786964 h 3642680"/>
                  <a:gd name="connsiteX0" fmla="*/ 0 w 7734362"/>
                  <a:gd name="connsiteY0" fmla="*/ 3642680 h 3642680"/>
                  <a:gd name="connsiteX1" fmla="*/ 3454246 w 7734362"/>
                  <a:gd name="connsiteY1" fmla="*/ 2890553 h 3642680"/>
                  <a:gd name="connsiteX2" fmla="*/ 5186811 w 7734362"/>
                  <a:gd name="connsiteY2" fmla="*/ 1547854 h 3642680"/>
                  <a:gd name="connsiteX3" fmla="*/ 4957709 w 7734362"/>
                  <a:gd name="connsiteY3" fmla="*/ 63191 h 3642680"/>
                  <a:gd name="connsiteX4" fmla="*/ 6245366 w 7734362"/>
                  <a:gd name="connsiteY4" fmla="*/ 1091260 h 3642680"/>
                  <a:gd name="connsiteX5" fmla="*/ 7734362 w 7734362"/>
                  <a:gd name="connsiteY5" fmla="*/ 786964 h 3642680"/>
                  <a:gd name="connsiteX0" fmla="*/ 0 w 7734362"/>
                  <a:gd name="connsiteY0" fmla="*/ 3642680 h 3642680"/>
                  <a:gd name="connsiteX1" fmla="*/ 3454246 w 7734362"/>
                  <a:gd name="connsiteY1" fmla="*/ 2890553 h 3642680"/>
                  <a:gd name="connsiteX2" fmla="*/ 5186811 w 7734362"/>
                  <a:gd name="connsiteY2" fmla="*/ 1547854 h 3642680"/>
                  <a:gd name="connsiteX3" fmla="*/ 4957709 w 7734362"/>
                  <a:gd name="connsiteY3" fmla="*/ 63191 h 3642680"/>
                  <a:gd name="connsiteX4" fmla="*/ 6245366 w 7734362"/>
                  <a:gd name="connsiteY4" fmla="*/ 1091260 h 3642680"/>
                  <a:gd name="connsiteX5" fmla="*/ 7734362 w 7734362"/>
                  <a:gd name="connsiteY5" fmla="*/ 738430 h 3642680"/>
                  <a:gd name="connsiteX0" fmla="*/ 0 w 7734362"/>
                  <a:gd name="connsiteY0" fmla="*/ 3642680 h 3642680"/>
                  <a:gd name="connsiteX1" fmla="*/ 3454246 w 7734362"/>
                  <a:gd name="connsiteY1" fmla="*/ 2890553 h 3642680"/>
                  <a:gd name="connsiteX2" fmla="*/ 5186811 w 7734362"/>
                  <a:gd name="connsiteY2" fmla="*/ 1547854 h 3642680"/>
                  <a:gd name="connsiteX3" fmla="*/ 4957709 w 7734362"/>
                  <a:gd name="connsiteY3" fmla="*/ 63191 h 3642680"/>
                  <a:gd name="connsiteX4" fmla="*/ 6229187 w 7734362"/>
                  <a:gd name="connsiteY4" fmla="*/ 1139794 h 3642680"/>
                  <a:gd name="connsiteX5" fmla="*/ 7734362 w 7734362"/>
                  <a:gd name="connsiteY5" fmla="*/ 738430 h 3642680"/>
                  <a:gd name="connsiteX0" fmla="*/ 0 w 7734362"/>
                  <a:gd name="connsiteY0" fmla="*/ 3642680 h 3642680"/>
                  <a:gd name="connsiteX1" fmla="*/ 3454246 w 7734362"/>
                  <a:gd name="connsiteY1" fmla="*/ 2890553 h 3642680"/>
                  <a:gd name="connsiteX2" fmla="*/ 5186811 w 7734362"/>
                  <a:gd name="connsiteY2" fmla="*/ 1547854 h 3642680"/>
                  <a:gd name="connsiteX3" fmla="*/ 4957709 w 7734362"/>
                  <a:gd name="connsiteY3" fmla="*/ 63191 h 3642680"/>
                  <a:gd name="connsiteX4" fmla="*/ 6229187 w 7734362"/>
                  <a:gd name="connsiteY4" fmla="*/ 1139794 h 3642680"/>
                  <a:gd name="connsiteX5" fmla="*/ 7734362 w 7734362"/>
                  <a:gd name="connsiteY5" fmla="*/ 738430 h 3642680"/>
                  <a:gd name="connsiteX0" fmla="*/ 0 w 8066010"/>
                  <a:gd name="connsiteY0" fmla="*/ 3642680 h 3642680"/>
                  <a:gd name="connsiteX1" fmla="*/ 3454246 w 8066010"/>
                  <a:gd name="connsiteY1" fmla="*/ 2890553 h 3642680"/>
                  <a:gd name="connsiteX2" fmla="*/ 5186811 w 8066010"/>
                  <a:gd name="connsiteY2" fmla="*/ 1547854 h 3642680"/>
                  <a:gd name="connsiteX3" fmla="*/ 4957709 w 8066010"/>
                  <a:gd name="connsiteY3" fmla="*/ 63191 h 3642680"/>
                  <a:gd name="connsiteX4" fmla="*/ 6229187 w 8066010"/>
                  <a:gd name="connsiteY4" fmla="*/ 1139794 h 3642680"/>
                  <a:gd name="connsiteX5" fmla="*/ 8066010 w 8066010"/>
                  <a:gd name="connsiteY5" fmla="*/ 609006 h 3642680"/>
                  <a:gd name="connsiteX0" fmla="*/ 0 w 8066010"/>
                  <a:gd name="connsiteY0" fmla="*/ 3642680 h 3642680"/>
                  <a:gd name="connsiteX1" fmla="*/ 3454246 w 8066010"/>
                  <a:gd name="connsiteY1" fmla="*/ 2890553 h 3642680"/>
                  <a:gd name="connsiteX2" fmla="*/ 5186811 w 8066010"/>
                  <a:gd name="connsiteY2" fmla="*/ 1547854 h 3642680"/>
                  <a:gd name="connsiteX3" fmla="*/ 4957709 w 8066010"/>
                  <a:gd name="connsiteY3" fmla="*/ 63191 h 3642680"/>
                  <a:gd name="connsiteX4" fmla="*/ 6229187 w 8066010"/>
                  <a:gd name="connsiteY4" fmla="*/ 1139794 h 3642680"/>
                  <a:gd name="connsiteX5" fmla="*/ 8066010 w 8066010"/>
                  <a:gd name="connsiteY5" fmla="*/ 609006 h 3642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66010" h="3642680">
                    <a:moveTo>
                      <a:pt x="0" y="3642680"/>
                    </a:moveTo>
                    <a:cubicBezTo>
                      <a:pt x="1046691" y="3596387"/>
                      <a:pt x="2362046" y="3608103"/>
                      <a:pt x="3454246" y="2890553"/>
                    </a:cubicBezTo>
                    <a:cubicBezTo>
                      <a:pt x="4140046" y="2411128"/>
                      <a:pt x="4805885" y="1893245"/>
                      <a:pt x="5186811" y="1547854"/>
                    </a:cubicBezTo>
                    <a:cubicBezTo>
                      <a:pt x="6363902" y="660932"/>
                      <a:pt x="5691633" y="-250607"/>
                      <a:pt x="4957709" y="63191"/>
                    </a:cubicBezTo>
                    <a:cubicBezTo>
                      <a:pt x="4321797" y="361226"/>
                      <a:pt x="4467357" y="1610823"/>
                      <a:pt x="6229187" y="1139794"/>
                    </a:cubicBezTo>
                    <a:cubicBezTo>
                      <a:pt x="7145930" y="909094"/>
                      <a:pt x="7610223" y="754715"/>
                      <a:pt x="8066010" y="609006"/>
                    </a:cubicBezTo>
                  </a:path>
                </a:pathLst>
              </a:custGeom>
              <a:ln w="254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35" name="Oval 17">
              <a:extLst>
                <a:ext uri="{FF2B5EF4-FFF2-40B4-BE49-F238E27FC236}">
                  <a16:creationId xmlns:a16="http://schemas.microsoft.com/office/drawing/2014/main" id="{6D002EC5-90FB-4143-B65D-81BE9FAE471F}"/>
                </a:ext>
              </a:extLst>
            </p:cNvPr>
            <p:cNvSpPr/>
            <p:nvPr/>
          </p:nvSpPr>
          <p:spPr>
            <a:xfrm rot="3769326">
              <a:off x="9967865" y="1464421"/>
              <a:ext cx="1072802" cy="1765950"/>
            </a:xfrm>
            <a:custGeom>
              <a:avLst/>
              <a:gdLst>
                <a:gd name="connsiteX0" fmla="*/ 1355591 w 2487611"/>
                <a:gd name="connsiteY0" fmla="*/ 3081285 h 4007282"/>
                <a:gd name="connsiteX1" fmla="*/ 1668701 w 2487611"/>
                <a:gd name="connsiteY1" fmla="*/ 3381869 h 4007282"/>
                <a:gd name="connsiteX2" fmla="*/ 1698103 w 2487611"/>
                <a:gd name="connsiteY2" fmla="*/ 3725512 h 4007282"/>
                <a:gd name="connsiteX3" fmla="*/ 1503571 w 2487611"/>
                <a:gd name="connsiteY3" fmla="*/ 3508020 h 4007282"/>
                <a:gd name="connsiteX4" fmla="*/ 1461585 w 2487611"/>
                <a:gd name="connsiteY4" fmla="*/ 3721761 h 4007282"/>
                <a:gd name="connsiteX5" fmla="*/ 1244671 w 2487611"/>
                <a:gd name="connsiteY5" fmla="*/ 4007282 h 4007282"/>
                <a:gd name="connsiteX6" fmla="*/ 1079392 w 2487611"/>
                <a:gd name="connsiteY6" fmla="*/ 3701523 h 4007282"/>
                <a:gd name="connsiteX7" fmla="*/ 987763 w 2487611"/>
                <a:gd name="connsiteY7" fmla="*/ 3569325 h 4007282"/>
                <a:gd name="connsiteX8" fmla="*/ 854400 w 2487611"/>
                <a:gd name="connsiteY8" fmla="*/ 3636047 h 4007282"/>
                <a:gd name="connsiteX9" fmla="*/ 869102 w 2487611"/>
                <a:gd name="connsiteY9" fmla="*/ 3312632 h 4007282"/>
                <a:gd name="connsiteX10" fmla="*/ 1052587 w 2487611"/>
                <a:gd name="connsiteY10" fmla="*/ 3115087 h 4007282"/>
                <a:gd name="connsiteX11" fmla="*/ 1019981 w 2487611"/>
                <a:gd name="connsiteY11" fmla="*/ 3159110 h 4007282"/>
                <a:gd name="connsiteX12" fmla="*/ 1012121 w 2487611"/>
                <a:gd name="connsiteY12" fmla="*/ 3332027 h 4007282"/>
                <a:gd name="connsiteX13" fmla="*/ 1083424 w 2487611"/>
                <a:gd name="connsiteY13" fmla="*/ 3296354 h 4007282"/>
                <a:gd name="connsiteX14" fmla="*/ 1132416 w 2487611"/>
                <a:gd name="connsiteY14" fmla="*/ 3367034 h 4007282"/>
                <a:gd name="connsiteX15" fmla="*/ 1220783 w 2487611"/>
                <a:gd name="connsiteY15" fmla="*/ 3530511 h 4007282"/>
                <a:gd name="connsiteX16" fmla="*/ 1336759 w 2487611"/>
                <a:gd name="connsiteY16" fmla="*/ 3377854 h 4007282"/>
                <a:gd name="connsiteX17" fmla="*/ 1359207 w 2487611"/>
                <a:gd name="connsiteY17" fmla="*/ 3263575 h 4007282"/>
                <a:gd name="connsiteX18" fmla="*/ 1463216 w 2487611"/>
                <a:gd name="connsiteY18" fmla="*/ 3379859 h 4007282"/>
                <a:gd name="connsiteX19" fmla="*/ 1447496 w 2487611"/>
                <a:gd name="connsiteY19" fmla="*/ 3196127 h 4007282"/>
                <a:gd name="connsiteX20" fmla="*/ 1355591 w 2487611"/>
                <a:gd name="connsiteY20" fmla="*/ 3081285 h 4007282"/>
                <a:gd name="connsiteX21" fmla="*/ 803026 w 2487611"/>
                <a:gd name="connsiteY21" fmla="*/ 2773720 h 4007282"/>
                <a:gd name="connsiteX22" fmla="*/ 1689473 w 2487611"/>
                <a:gd name="connsiteY22" fmla="*/ 2773720 h 4007282"/>
                <a:gd name="connsiteX23" fmla="*/ 1482985 w 2487611"/>
                <a:gd name="connsiteY23" fmla="*/ 3053768 h 4007282"/>
                <a:gd name="connsiteX24" fmla="*/ 1009514 w 2487611"/>
                <a:gd name="connsiteY24" fmla="*/ 3053768 h 4007282"/>
                <a:gd name="connsiteX25" fmla="*/ 803026 w 2487611"/>
                <a:gd name="connsiteY25" fmla="*/ 2773720 h 4007282"/>
                <a:gd name="connsiteX26" fmla="*/ 1246249 w 2487611"/>
                <a:gd name="connsiteY26" fmla="*/ 1473655 h 4007282"/>
                <a:gd name="connsiteX27" fmla="*/ 1346518 w 2487611"/>
                <a:gd name="connsiteY27" fmla="*/ 1573924 h 4007282"/>
                <a:gd name="connsiteX28" fmla="*/ 1246249 w 2487611"/>
                <a:gd name="connsiteY28" fmla="*/ 1674193 h 4007282"/>
                <a:gd name="connsiteX29" fmla="*/ 1145980 w 2487611"/>
                <a:gd name="connsiteY29" fmla="*/ 1573924 h 4007282"/>
                <a:gd name="connsiteX30" fmla="*/ 1246249 w 2487611"/>
                <a:gd name="connsiteY30" fmla="*/ 1473655 h 4007282"/>
                <a:gd name="connsiteX31" fmla="*/ 1246249 w 2487611"/>
                <a:gd name="connsiteY31" fmla="*/ 1404149 h 4007282"/>
                <a:gd name="connsiteX32" fmla="*/ 1076474 w 2487611"/>
                <a:gd name="connsiteY32" fmla="*/ 1573924 h 4007282"/>
                <a:gd name="connsiteX33" fmla="*/ 1246249 w 2487611"/>
                <a:gd name="connsiteY33" fmla="*/ 1743699 h 4007282"/>
                <a:gd name="connsiteX34" fmla="*/ 1416024 w 2487611"/>
                <a:gd name="connsiteY34" fmla="*/ 1573924 h 4007282"/>
                <a:gd name="connsiteX35" fmla="*/ 1246249 w 2487611"/>
                <a:gd name="connsiteY35" fmla="*/ 1404149 h 4007282"/>
                <a:gd name="connsiteX36" fmla="*/ 1246249 w 2487611"/>
                <a:gd name="connsiteY36" fmla="*/ 650779 h 4007282"/>
                <a:gd name="connsiteX37" fmla="*/ 1446787 w 2487611"/>
                <a:gd name="connsiteY37" fmla="*/ 851317 h 4007282"/>
                <a:gd name="connsiteX38" fmla="*/ 1246249 w 2487611"/>
                <a:gd name="connsiteY38" fmla="*/ 1051855 h 4007282"/>
                <a:gd name="connsiteX39" fmla="*/ 1045711 w 2487611"/>
                <a:gd name="connsiteY39" fmla="*/ 851317 h 4007282"/>
                <a:gd name="connsiteX40" fmla="*/ 1246249 w 2487611"/>
                <a:gd name="connsiteY40" fmla="*/ 650779 h 4007282"/>
                <a:gd name="connsiteX41" fmla="*/ 1246249 w 2487611"/>
                <a:gd name="connsiteY41" fmla="*/ 511767 h 4007282"/>
                <a:gd name="connsiteX42" fmla="*/ 906699 w 2487611"/>
                <a:gd name="connsiteY42" fmla="*/ 851317 h 4007282"/>
                <a:gd name="connsiteX43" fmla="*/ 1246249 w 2487611"/>
                <a:gd name="connsiteY43" fmla="*/ 1190867 h 4007282"/>
                <a:gd name="connsiteX44" fmla="*/ 1585799 w 2487611"/>
                <a:gd name="connsiteY44" fmla="*/ 851317 h 4007282"/>
                <a:gd name="connsiteX45" fmla="*/ 1246249 w 2487611"/>
                <a:gd name="connsiteY45" fmla="*/ 511767 h 4007282"/>
                <a:gd name="connsiteX46" fmla="*/ 1236486 w 2487611"/>
                <a:gd name="connsiteY46" fmla="*/ 0 h 4007282"/>
                <a:gd name="connsiteX47" fmla="*/ 1243449 w 2487611"/>
                <a:gd name="connsiteY47" fmla="*/ 468 h 4007282"/>
                <a:gd name="connsiteX48" fmla="*/ 1250411 w 2487611"/>
                <a:gd name="connsiteY48" fmla="*/ 0 h 4007282"/>
                <a:gd name="connsiteX49" fmla="*/ 1891856 w 2487611"/>
                <a:gd name="connsiteY49" fmla="*/ 602756 h 4007282"/>
                <a:gd name="connsiteX50" fmla="*/ 2096831 w 2487611"/>
                <a:gd name="connsiteY50" fmla="*/ 1442023 h 4007282"/>
                <a:gd name="connsiteX51" fmla="*/ 2003408 w 2487611"/>
                <a:gd name="connsiteY51" fmla="*/ 1943608 h 4007282"/>
                <a:gd name="connsiteX52" fmla="*/ 2224895 w 2487611"/>
                <a:gd name="connsiteY52" fmla="*/ 2078968 h 4007282"/>
                <a:gd name="connsiteX53" fmla="*/ 2487611 w 2487611"/>
                <a:gd name="connsiteY53" fmla="*/ 2809123 h 4007282"/>
                <a:gd name="connsiteX54" fmla="*/ 1777602 w 2487611"/>
                <a:gd name="connsiteY54" fmla="*/ 2545137 h 4007282"/>
                <a:gd name="connsiteX55" fmla="*/ 1697050 w 2487611"/>
                <a:gd name="connsiteY55" fmla="*/ 2693117 h 4007282"/>
                <a:gd name="connsiteX56" fmla="*/ 789847 w 2487611"/>
                <a:gd name="connsiteY56" fmla="*/ 2693117 h 4007282"/>
                <a:gd name="connsiteX57" fmla="*/ 709405 w 2487611"/>
                <a:gd name="connsiteY57" fmla="*/ 2545362 h 4007282"/>
                <a:gd name="connsiteX58" fmla="*/ 0 w 2487611"/>
                <a:gd name="connsiteY58" fmla="*/ 2809123 h 4007282"/>
                <a:gd name="connsiteX59" fmla="*/ 262716 w 2487611"/>
                <a:gd name="connsiteY59" fmla="*/ 2078968 h 4007282"/>
                <a:gd name="connsiteX60" fmla="*/ 483603 w 2487611"/>
                <a:gd name="connsiteY60" fmla="*/ 1943974 h 4007282"/>
                <a:gd name="connsiteX61" fmla="*/ 390066 w 2487611"/>
                <a:gd name="connsiteY61" fmla="*/ 1442023 h 4007282"/>
                <a:gd name="connsiteX62" fmla="*/ 595041 w 2487611"/>
                <a:gd name="connsiteY62" fmla="*/ 602756 h 4007282"/>
                <a:gd name="connsiteX63" fmla="*/ 1236486 w 2487611"/>
                <a:gd name="connsiteY63" fmla="*/ 0 h 4007282"/>
                <a:gd name="connsiteX0" fmla="*/ 1355591 w 2487611"/>
                <a:gd name="connsiteY0" fmla="*/ 3081285 h 4007282"/>
                <a:gd name="connsiteX1" fmla="*/ 1668701 w 2487611"/>
                <a:gd name="connsiteY1" fmla="*/ 3381869 h 4007282"/>
                <a:gd name="connsiteX2" fmla="*/ 1698103 w 2487611"/>
                <a:gd name="connsiteY2" fmla="*/ 3725512 h 4007282"/>
                <a:gd name="connsiteX3" fmla="*/ 1503571 w 2487611"/>
                <a:gd name="connsiteY3" fmla="*/ 3508020 h 4007282"/>
                <a:gd name="connsiteX4" fmla="*/ 1461585 w 2487611"/>
                <a:gd name="connsiteY4" fmla="*/ 3721761 h 4007282"/>
                <a:gd name="connsiteX5" fmla="*/ 1244671 w 2487611"/>
                <a:gd name="connsiteY5" fmla="*/ 4007282 h 4007282"/>
                <a:gd name="connsiteX6" fmla="*/ 1079392 w 2487611"/>
                <a:gd name="connsiteY6" fmla="*/ 3701523 h 4007282"/>
                <a:gd name="connsiteX7" fmla="*/ 987763 w 2487611"/>
                <a:gd name="connsiteY7" fmla="*/ 3569325 h 4007282"/>
                <a:gd name="connsiteX8" fmla="*/ 854400 w 2487611"/>
                <a:gd name="connsiteY8" fmla="*/ 3636047 h 4007282"/>
                <a:gd name="connsiteX9" fmla="*/ 869102 w 2487611"/>
                <a:gd name="connsiteY9" fmla="*/ 3312632 h 4007282"/>
                <a:gd name="connsiteX10" fmla="*/ 1052587 w 2487611"/>
                <a:gd name="connsiteY10" fmla="*/ 3115087 h 4007282"/>
                <a:gd name="connsiteX11" fmla="*/ 1019981 w 2487611"/>
                <a:gd name="connsiteY11" fmla="*/ 3159110 h 4007282"/>
                <a:gd name="connsiteX12" fmla="*/ 1012121 w 2487611"/>
                <a:gd name="connsiteY12" fmla="*/ 3332027 h 4007282"/>
                <a:gd name="connsiteX13" fmla="*/ 1083424 w 2487611"/>
                <a:gd name="connsiteY13" fmla="*/ 3296354 h 4007282"/>
                <a:gd name="connsiteX14" fmla="*/ 1132416 w 2487611"/>
                <a:gd name="connsiteY14" fmla="*/ 3367034 h 4007282"/>
                <a:gd name="connsiteX15" fmla="*/ 1220783 w 2487611"/>
                <a:gd name="connsiteY15" fmla="*/ 3530511 h 4007282"/>
                <a:gd name="connsiteX16" fmla="*/ 1336759 w 2487611"/>
                <a:gd name="connsiteY16" fmla="*/ 3377854 h 4007282"/>
                <a:gd name="connsiteX17" fmla="*/ 1359207 w 2487611"/>
                <a:gd name="connsiteY17" fmla="*/ 3263575 h 4007282"/>
                <a:gd name="connsiteX18" fmla="*/ 1463216 w 2487611"/>
                <a:gd name="connsiteY18" fmla="*/ 3379859 h 4007282"/>
                <a:gd name="connsiteX19" fmla="*/ 1447496 w 2487611"/>
                <a:gd name="connsiteY19" fmla="*/ 3196127 h 4007282"/>
                <a:gd name="connsiteX20" fmla="*/ 1355591 w 2487611"/>
                <a:gd name="connsiteY20" fmla="*/ 3081285 h 4007282"/>
                <a:gd name="connsiteX21" fmla="*/ 803026 w 2487611"/>
                <a:gd name="connsiteY21" fmla="*/ 2773720 h 4007282"/>
                <a:gd name="connsiteX22" fmla="*/ 1689473 w 2487611"/>
                <a:gd name="connsiteY22" fmla="*/ 2773720 h 4007282"/>
                <a:gd name="connsiteX23" fmla="*/ 1482985 w 2487611"/>
                <a:gd name="connsiteY23" fmla="*/ 3053768 h 4007282"/>
                <a:gd name="connsiteX24" fmla="*/ 1009514 w 2487611"/>
                <a:gd name="connsiteY24" fmla="*/ 3053768 h 4007282"/>
                <a:gd name="connsiteX25" fmla="*/ 803026 w 2487611"/>
                <a:gd name="connsiteY25" fmla="*/ 2773720 h 4007282"/>
                <a:gd name="connsiteX26" fmla="*/ 1246249 w 2487611"/>
                <a:gd name="connsiteY26" fmla="*/ 1473655 h 4007282"/>
                <a:gd name="connsiteX27" fmla="*/ 1346518 w 2487611"/>
                <a:gd name="connsiteY27" fmla="*/ 1573924 h 4007282"/>
                <a:gd name="connsiteX28" fmla="*/ 1246249 w 2487611"/>
                <a:gd name="connsiteY28" fmla="*/ 1674193 h 4007282"/>
                <a:gd name="connsiteX29" fmla="*/ 1145980 w 2487611"/>
                <a:gd name="connsiteY29" fmla="*/ 1573924 h 4007282"/>
                <a:gd name="connsiteX30" fmla="*/ 1246249 w 2487611"/>
                <a:gd name="connsiteY30" fmla="*/ 1473655 h 4007282"/>
                <a:gd name="connsiteX31" fmla="*/ 1246249 w 2487611"/>
                <a:gd name="connsiteY31" fmla="*/ 1404149 h 4007282"/>
                <a:gd name="connsiteX32" fmla="*/ 1076474 w 2487611"/>
                <a:gd name="connsiteY32" fmla="*/ 1573924 h 4007282"/>
                <a:gd name="connsiteX33" fmla="*/ 1246249 w 2487611"/>
                <a:gd name="connsiteY33" fmla="*/ 1743699 h 4007282"/>
                <a:gd name="connsiteX34" fmla="*/ 1416024 w 2487611"/>
                <a:gd name="connsiteY34" fmla="*/ 1573924 h 4007282"/>
                <a:gd name="connsiteX35" fmla="*/ 1246249 w 2487611"/>
                <a:gd name="connsiteY35" fmla="*/ 1404149 h 4007282"/>
                <a:gd name="connsiteX36" fmla="*/ 1246249 w 2487611"/>
                <a:gd name="connsiteY36" fmla="*/ 650779 h 4007282"/>
                <a:gd name="connsiteX37" fmla="*/ 1446787 w 2487611"/>
                <a:gd name="connsiteY37" fmla="*/ 851317 h 4007282"/>
                <a:gd name="connsiteX38" fmla="*/ 1246249 w 2487611"/>
                <a:gd name="connsiteY38" fmla="*/ 1051855 h 4007282"/>
                <a:gd name="connsiteX39" fmla="*/ 1045711 w 2487611"/>
                <a:gd name="connsiteY39" fmla="*/ 851317 h 4007282"/>
                <a:gd name="connsiteX40" fmla="*/ 1246249 w 2487611"/>
                <a:gd name="connsiteY40" fmla="*/ 650779 h 4007282"/>
                <a:gd name="connsiteX41" fmla="*/ 1246249 w 2487611"/>
                <a:gd name="connsiteY41" fmla="*/ 511767 h 4007282"/>
                <a:gd name="connsiteX42" fmla="*/ 906699 w 2487611"/>
                <a:gd name="connsiteY42" fmla="*/ 851317 h 4007282"/>
                <a:gd name="connsiteX43" fmla="*/ 1246249 w 2487611"/>
                <a:gd name="connsiteY43" fmla="*/ 1190867 h 4007282"/>
                <a:gd name="connsiteX44" fmla="*/ 1585799 w 2487611"/>
                <a:gd name="connsiteY44" fmla="*/ 851317 h 4007282"/>
                <a:gd name="connsiteX45" fmla="*/ 1246249 w 2487611"/>
                <a:gd name="connsiteY45" fmla="*/ 511767 h 4007282"/>
                <a:gd name="connsiteX46" fmla="*/ 1236486 w 2487611"/>
                <a:gd name="connsiteY46" fmla="*/ 0 h 4007282"/>
                <a:gd name="connsiteX47" fmla="*/ 1243449 w 2487611"/>
                <a:gd name="connsiteY47" fmla="*/ 468 h 4007282"/>
                <a:gd name="connsiteX48" fmla="*/ 1250411 w 2487611"/>
                <a:gd name="connsiteY48" fmla="*/ 0 h 4007282"/>
                <a:gd name="connsiteX49" fmla="*/ 1891856 w 2487611"/>
                <a:gd name="connsiteY49" fmla="*/ 602756 h 4007282"/>
                <a:gd name="connsiteX50" fmla="*/ 2096831 w 2487611"/>
                <a:gd name="connsiteY50" fmla="*/ 1442023 h 4007282"/>
                <a:gd name="connsiteX51" fmla="*/ 2003408 w 2487611"/>
                <a:gd name="connsiteY51" fmla="*/ 1943608 h 4007282"/>
                <a:gd name="connsiteX52" fmla="*/ 2224895 w 2487611"/>
                <a:gd name="connsiteY52" fmla="*/ 2078968 h 4007282"/>
                <a:gd name="connsiteX53" fmla="*/ 2487611 w 2487611"/>
                <a:gd name="connsiteY53" fmla="*/ 2809123 h 4007282"/>
                <a:gd name="connsiteX54" fmla="*/ 1777602 w 2487611"/>
                <a:gd name="connsiteY54" fmla="*/ 2545137 h 4007282"/>
                <a:gd name="connsiteX55" fmla="*/ 1697050 w 2487611"/>
                <a:gd name="connsiteY55" fmla="*/ 2693117 h 4007282"/>
                <a:gd name="connsiteX56" fmla="*/ 789847 w 2487611"/>
                <a:gd name="connsiteY56" fmla="*/ 2693117 h 4007282"/>
                <a:gd name="connsiteX57" fmla="*/ 709405 w 2487611"/>
                <a:gd name="connsiteY57" fmla="*/ 2545362 h 4007282"/>
                <a:gd name="connsiteX58" fmla="*/ 0 w 2487611"/>
                <a:gd name="connsiteY58" fmla="*/ 2809123 h 4007282"/>
                <a:gd name="connsiteX59" fmla="*/ 262716 w 2487611"/>
                <a:gd name="connsiteY59" fmla="*/ 2078968 h 4007282"/>
                <a:gd name="connsiteX60" fmla="*/ 483603 w 2487611"/>
                <a:gd name="connsiteY60" fmla="*/ 1943974 h 4007282"/>
                <a:gd name="connsiteX61" fmla="*/ 390066 w 2487611"/>
                <a:gd name="connsiteY61" fmla="*/ 1442023 h 4007282"/>
                <a:gd name="connsiteX62" fmla="*/ 595041 w 2487611"/>
                <a:gd name="connsiteY62" fmla="*/ 602756 h 4007282"/>
                <a:gd name="connsiteX63" fmla="*/ 1236486 w 2487611"/>
                <a:gd name="connsiteY63" fmla="*/ 0 h 4007282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0411 w 2487611"/>
                <a:gd name="connsiteY48" fmla="*/ 101253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91732 h 4117729"/>
                <a:gd name="connsiteX1" fmla="*/ 1668701 w 2487611"/>
                <a:gd name="connsiteY1" fmla="*/ 3492316 h 4117729"/>
                <a:gd name="connsiteX2" fmla="*/ 1698103 w 2487611"/>
                <a:gd name="connsiteY2" fmla="*/ 3835959 h 4117729"/>
                <a:gd name="connsiteX3" fmla="*/ 1503571 w 2487611"/>
                <a:gd name="connsiteY3" fmla="*/ 3618467 h 4117729"/>
                <a:gd name="connsiteX4" fmla="*/ 1461585 w 2487611"/>
                <a:gd name="connsiteY4" fmla="*/ 3832208 h 4117729"/>
                <a:gd name="connsiteX5" fmla="*/ 1244671 w 2487611"/>
                <a:gd name="connsiteY5" fmla="*/ 4117729 h 4117729"/>
                <a:gd name="connsiteX6" fmla="*/ 1079392 w 2487611"/>
                <a:gd name="connsiteY6" fmla="*/ 3811970 h 4117729"/>
                <a:gd name="connsiteX7" fmla="*/ 987763 w 2487611"/>
                <a:gd name="connsiteY7" fmla="*/ 3679772 h 4117729"/>
                <a:gd name="connsiteX8" fmla="*/ 854400 w 2487611"/>
                <a:gd name="connsiteY8" fmla="*/ 3746494 h 4117729"/>
                <a:gd name="connsiteX9" fmla="*/ 869102 w 2487611"/>
                <a:gd name="connsiteY9" fmla="*/ 3423079 h 4117729"/>
                <a:gd name="connsiteX10" fmla="*/ 1052587 w 2487611"/>
                <a:gd name="connsiteY10" fmla="*/ 3225534 h 4117729"/>
                <a:gd name="connsiteX11" fmla="*/ 1019981 w 2487611"/>
                <a:gd name="connsiteY11" fmla="*/ 3269557 h 4117729"/>
                <a:gd name="connsiteX12" fmla="*/ 1012121 w 2487611"/>
                <a:gd name="connsiteY12" fmla="*/ 3442474 h 4117729"/>
                <a:gd name="connsiteX13" fmla="*/ 1083424 w 2487611"/>
                <a:gd name="connsiteY13" fmla="*/ 3406801 h 4117729"/>
                <a:gd name="connsiteX14" fmla="*/ 1132416 w 2487611"/>
                <a:gd name="connsiteY14" fmla="*/ 3477481 h 4117729"/>
                <a:gd name="connsiteX15" fmla="*/ 1220783 w 2487611"/>
                <a:gd name="connsiteY15" fmla="*/ 3640958 h 4117729"/>
                <a:gd name="connsiteX16" fmla="*/ 1336759 w 2487611"/>
                <a:gd name="connsiteY16" fmla="*/ 3488301 h 4117729"/>
                <a:gd name="connsiteX17" fmla="*/ 1359207 w 2487611"/>
                <a:gd name="connsiteY17" fmla="*/ 3374022 h 4117729"/>
                <a:gd name="connsiteX18" fmla="*/ 1463216 w 2487611"/>
                <a:gd name="connsiteY18" fmla="*/ 3490306 h 4117729"/>
                <a:gd name="connsiteX19" fmla="*/ 1447496 w 2487611"/>
                <a:gd name="connsiteY19" fmla="*/ 3306574 h 4117729"/>
                <a:gd name="connsiteX20" fmla="*/ 1355591 w 2487611"/>
                <a:gd name="connsiteY20" fmla="*/ 3191732 h 4117729"/>
                <a:gd name="connsiteX21" fmla="*/ 803026 w 2487611"/>
                <a:gd name="connsiteY21" fmla="*/ 2884167 h 4117729"/>
                <a:gd name="connsiteX22" fmla="*/ 1689473 w 2487611"/>
                <a:gd name="connsiteY22" fmla="*/ 2884167 h 4117729"/>
                <a:gd name="connsiteX23" fmla="*/ 1482985 w 2487611"/>
                <a:gd name="connsiteY23" fmla="*/ 3164215 h 4117729"/>
                <a:gd name="connsiteX24" fmla="*/ 1009514 w 2487611"/>
                <a:gd name="connsiteY24" fmla="*/ 3164215 h 4117729"/>
                <a:gd name="connsiteX25" fmla="*/ 803026 w 2487611"/>
                <a:gd name="connsiteY25" fmla="*/ 2884167 h 4117729"/>
                <a:gd name="connsiteX26" fmla="*/ 1246249 w 2487611"/>
                <a:gd name="connsiteY26" fmla="*/ 1584102 h 4117729"/>
                <a:gd name="connsiteX27" fmla="*/ 1346518 w 2487611"/>
                <a:gd name="connsiteY27" fmla="*/ 1684371 h 4117729"/>
                <a:gd name="connsiteX28" fmla="*/ 1246249 w 2487611"/>
                <a:gd name="connsiteY28" fmla="*/ 1784640 h 4117729"/>
                <a:gd name="connsiteX29" fmla="*/ 1145980 w 2487611"/>
                <a:gd name="connsiteY29" fmla="*/ 1684371 h 4117729"/>
                <a:gd name="connsiteX30" fmla="*/ 1246249 w 2487611"/>
                <a:gd name="connsiteY30" fmla="*/ 1584102 h 4117729"/>
                <a:gd name="connsiteX31" fmla="*/ 1246249 w 2487611"/>
                <a:gd name="connsiteY31" fmla="*/ 1514596 h 4117729"/>
                <a:gd name="connsiteX32" fmla="*/ 1076474 w 2487611"/>
                <a:gd name="connsiteY32" fmla="*/ 1684371 h 4117729"/>
                <a:gd name="connsiteX33" fmla="*/ 1246249 w 2487611"/>
                <a:gd name="connsiteY33" fmla="*/ 1854146 h 4117729"/>
                <a:gd name="connsiteX34" fmla="*/ 1416024 w 2487611"/>
                <a:gd name="connsiteY34" fmla="*/ 1684371 h 4117729"/>
                <a:gd name="connsiteX35" fmla="*/ 1246249 w 2487611"/>
                <a:gd name="connsiteY35" fmla="*/ 1514596 h 4117729"/>
                <a:gd name="connsiteX36" fmla="*/ 1246249 w 2487611"/>
                <a:gd name="connsiteY36" fmla="*/ 761226 h 4117729"/>
                <a:gd name="connsiteX37" fmla="*/ 1446787 w 2487611"/>
                <a:gd name="connsiteY37" fmla="*/ 961764 h 4117729"/>
                <a:gd name="connsiteX38" fmla="*/ 1246249 w 2487611"/>
                <a:gd name="connsiteY38" fmla="*/ 1162302 h 4117729"/>
                <a:gd name="connsiteX39" fmla="*/ 1045711 w 2487611"/>
                <a:gd name="connsiteY39" fmla="*/ 961764 h 4117729"/>
                <a:gd name="connsiteX40" fmla="*/ 1246249 w 2487611"/>
                <a:gd name="connsiteY40" fmla="*/ 761226 h 4117729"/>
                <a:gd name="connsiteX41" fmla="*/ 1246249 w 2487611"/>
                <a:gd name="connsiteY41" fmla="*/ 622214 h 4117729"/>
                <a:gd name="connsiteX42" fmla="*/ 906699 w 2487611"/>
                <a:gd name="connsiteY42" fmla="*/ 961764 h 4117729"/>
                <a:gd name="connsiteX43" fmla="*/ 1246249 w 2487611"/>
                <a:gd name="connsiteY43" fmla="*/ 1301314 h 4117729"/>
                <a:gd name="connsiteX44" fmla="*/ 1585799 w 2487611"/>
                <a:gd name="connsiteY44" fmla="*/ 961764 h 4117729"/>
                <a:gd name="connsiteX45" fmla="*/ 1246249 w 2487611"/>
                <a:gd name="connsiteY45" fmla="*/ 622214 h 4117729"/>
                <a:gd name="connsiteX46" fmla="*/ 1237076 w 2487611"/>
                <a:gd name="connsiteY46" fmla="*/ 0 h 4117729"/>
                <a:gd name="connsiteX47" fmla="*/ 1243449 w 2487611"/>
                <a:gd name="connsiteY47" fmla="*/ 110915 h 4117729"/>
                <a:gd name="connsiteX48" fmla="*/ 1258169 w 2487611"/>
                <a:gd name="connsiteY48" fmla="*/ 12605 h 4117729"/>
                <a:gd name="connsiteX49" fmla="*/ 1891856 w 2487611"/>
                <a:gd name="connsiteY49" fmla="*/ 713203 h 4117729"/>
                <a:gd name="connsiteX50" fmla="*/ 2096831 w 2487611"/>
                <a:gd name="connsiteY50" fmla="*/ 1552470 h 4117729"/>
                <a:gd name="connsiteX51" fmla="*/ 2003408 w 2487611"/>
                <a:gd name="connsiteY51" fmla="*/ 2054055 h 4117729"/>
                <a:gd name="connsiteX52" fmla="*/ 2224895 w 2487611"/>
                <a:gd name="connsiteY52" fmla="*/ 2189415 h 4117729"/>
                <a:gd name="connsiteX53" fmla="*/ 2487611 w 2487611"/>
                <a:gd name="connsiteY53" fmla="*/ 2919570 h 4117729"/>
                <a:gd name="connsiteX54" fmla="*/ 1777602 w 2487611"/>
                <a:gd name="connsiteY54" fmla="*/ 2655584 h 4117729"/>
                <a:gd name="connsiteX55" fmla="*/ 1697050 w 2487611"/>
                <a:gd name="connsiteY55" fmla="*/ 2803564 h 4117729"/>
                <a:gd name="connsiteX56" fmla="*/ 789847 w 2487611"/>
                <a:gd name="connsiteY56" fmla="*/ 2803564 h 4117729"/>
                <a:gd name="connsiteX57" fmla="*/ 709405 w 2487611"/>
                <a:gd name="connsiteY57" fmla="*/ 2655809 h 4117729"/>
                <a:gd name="connsiteX58" fmla="*/ 0 w 2487611"/>
                <a:gd name="connsiteY58" fmla="*/ 2919570 h 4117729"/>
                <a:gd name="connsiteX59" fmla="*/ 262716 w 2487611"/>
                <a:gd name="connsiteY59" fmla="*/ 2189415 h 4117729"/>
                <a:gd name="connsiteX60" fmla="*/ 483603 w 2487611"/>
                <a:gd name="connsiteY60" fmla="*/ 2054421 h 4117729"/>
                <a:gd name="connsiteX61" fmla="*/ 390066 w 2487611"/>
                <a:gd name="connsiteY61" fmla="*/ 1552470 h 4117729"/>
                <a:gd name="connsiteX62" fmla="*/ 595041 w 2487611"/>
                <a:gd name="connsiteY62" fmla="*/ 713203 h 4117729"/>
                <a:gd name="connsiteX63" fmla="*/ 1237076 w 2487611"/>
                <a:gd name="connsiteY63" fmla="*/ 0 h 4117729"/>
                <a:gd name="connsiteX0" fmla="*/ 1355591 w 2487611"/>
                <a:gd name="connsiteY0" fmla="*/ 3197172 h 4123169"/>
                <a:gd name="connsiteX1" fmla="*/ 1668701 w 2487611"/>
                <a:gd name="connsiteY1" fmla="*/ 3497756 h 4123169"/>
                <a:gd name="connsiteX2" fmla="*/ 1698103 w 2487611"/>
                <a:gd name="connsiteY2" fmla="*/ 3841399 h 4123169"/>
                <a:gd name="connsiteX3" fmla="*/ 1503571 w 2487611"/>
                <a:gd name="connsiteY3" fmla="*/ 3623907 h 4123169"/>
                <a:gd name="connsiteX4" fmla="*/ 1461585 w 2487611"/>
                <a:gd name="connsiteY4" fmla="*/ 3837648 h 4123169"/>
                <a:gd name="connsiteX5" fmla="*/ 1244671 w 2487611"/>
                <a:gd name="connsiteY5" fmla="*/ 4123169 h 4123169"/>
                <a:gd name="connsiteX6" fmla="*/ 1079392 w 2487611"/>
                <a:gd name="connsiteY6" fmla="*/ 3817410 h 4123169"/>
                <a:gd name="connsiteX7" fmla="*/ 987763 w 2487611"/>
                <a:gd name="connsiteY7" fmla="*/ 3685212 h 4123169"/>
                <a:gd name="connsiteX8" fmla="*/ 854400 w 2487611"/>
                <a:gd name="connsiteY8" fmla="*/ 3751934 h 4123169"/>
                <a:gd name="connsiteX9" fmla="*/ 869102 w 2487611"/>
                <a:gd name="connsiteY9" fmla="*/ 3428519 h 4123169"/>
                <a:gd name="connsiteX10" fmla="*/ 1052587 w 2487611"/>
                <a:gd name="connsiteY10" fmla="*/ 3230974 h 4123169"/>
                <a:gd name="connsiteX11" fmla="*/ 1019981 w 2487611"/>
                <a:gd name="connsiteY11" fmla="*/ 3274997 h 4123169"/>
                <a:gd name="connsiteX12" fmla="*/ 1012121 w 2487611"/>
                <a:gd name="connsiteY12" fmla="*/ 3447914 h 4123169"/>
                <a:gd name="connsiteX13" fmla="*/ 1083424 w 2487611"/>
                <a:gd name="connsiteY13" fmla="*/ 3412241 h 4123169"/>
                <a:gd name="connsiteX14" fmla="*/ 1132416 w 2487611"/>
                <a:gd name="connsiteY14" fmla="*/ 3482921 h 4123169"/>
                <a:gd name="connsiteX15" fmla="*/ 1220783 w 2487611"/>
                <a:gd name="connsiteY15" fmla="*/ 3646398 h 4123169"/>
                <a:gd name="connsiteX16" fmla="*/ 1336759 w 2487611"/>
                <a:gd name="connsiteY16" fmla="*/ 3493741 h 4123169"/>
                <a:gd name="connsiteX17" fmla="*/ 1359207 w 2487611"/>
                <a:gd name="connsiteY17" fmla="*/ 3379462 h 4123169"/>
                <a:gd name="connsiteX18" fmla="*/ 1463216 w 2487611"/>
                <a:gd name="connsiteY18" fmla="*/ 3495746 h 4123169"/>
                <a:gd name="connsiteX19" fmla="*/ 1447496 w 2487611"/>
                <a:gd name="connsiteY19" fmla="*/ 3312014 h 4123169"/>
                <a:gd name="connsiteX20" fmla="*/ 1355591 w 2487611"/>
                <a:gd name="connsiteY20" fmla="*/ 3197172 h 4123169"/>
                <a:gd name="connsiteX21" fmla="*/ 803026 w 2487611"/>
                <a:gd name="connsiteY21" fmla="*/ 2889607 h 4123169"/>
                <a:gd name="connsiteX22" fmla="*/ 1689473 w 2487611"/>
                <a:gd name="connsiteY22" fmla="*/ 2889607 h 4123169"/>
                <a:gd name="connsiteX23" fmla="*/ 1482985 w 2487611"/>
                <a:gd name="connsiteY23" fmla="*/ 3169655 h 4123169"/>
                <a:gd name="connsiteX24" fmla="*/ 1009514 w 2487611"/>
                <a:gd name="connsiteY24" fmla="*/ 3169655 h 4123169"/>
                <a:gd name="connsiteX25" fmla="*/ 803026 w 2487611"/>
                <a:gd name="connsiteY25" fmla="*/ 2889607 h 4123169"/>
                <a:gd name="connsiteX26" fmla="*/ 1246249 w 2487611"/>
                <a:gd name="connsiteY26" fmla="*/ 1589542 h 4123169"/>
                <a:gd name="connsiteX27" fmla="*/ 1346518 w 2487611"/>
                <a:gd name="connsiteY27" fmla="*/ 1689811 h 4123169"/>
                <a:gd name="connsiteX28" fmla="*/ 1246249 w 2487611"/>
                <a:gd name="connsiteY28" fmla="*/ 1790080 h 4123169"/>
                <a:gd name="connsiteX29" fmla="*/ 1145980 w 2487611"/>
                <a:gd name="connsiteY29" fmla="*/ 1689811 h 4123169"/>
                <a:gd name="connsiteX30" fmla="*/ 1246249 w 2487611"/>
                <a:gd name="connsiteY30" fmla="*/ 1589542 h 4123169"/>
                <a:gd name="connsiteX31" fmla="*/ 1246249 w 2487611"/>
                <a:gd name="connsiteY31" fmla="*/ 1520036 h 4123169"/>
                <a:gd name="connsiteX32" fmla="*/ 1076474 w 2487611"/>
                <a:gd name="connsiteY32" fmla="*/ 1689811 h 4123169"/>
                <a:gd name="connsiteX33" fmla="*/ 1246249 w 2487611"/>
                <a:gd name="connsiteY33" fmla="*/ 1859586 h 4123169"/>
                <a:gd name="connsiteX34" fmla="*/ 1416024 w 2487611"/>
                <a:gd name="connsiteY34" fmla="*/ 1689811 h 4123169"/>
                <a:gd name="connsiteX35" fmla="*/ 1246249 w 2487611"/>
                <a:gd name="connsiteY35" fmla="*/ 1520036 h 4123169"/>
                <a:gd name="connsiteX36" fmla="*/ 1246249 w 2487611"/>
                <a:gd name="connsiteY36" fmla="*/ 766666 h 4123169"/>
                <a:gd name="connsiteX37" fmla="*/ 1446787 w 2487611"/>
                <a:gd name="connsiteY37" fmla="*/ 967204 h 4123169"/>
                <a:gd name="connsiteX38" fmla="*/ 1246249 w 2487611"/>
                <a:gd name="connsiteY38" fmla="*/ 1167742 h 4123169"/>
                <a:gd name="connsiteX39" fmla="*/ 1045711 w 2487611"/>
                <a:gd name="connsiteY39" fmla="*/ 967204 h 4123169"/>
                <a:gd name="connsiteX40" fmla="*/ 1246249 w 2487611"/>
                <a:gd name="connsiteY40" fmla="*/ 766666 h 4123169"/>
                <a:gd name="connsiteX41" fmla="*/ 1246249 w 2487611"/>
                <a:gd name="connsiteY41" fmla="*/ 627654 h 4123169"/>
                <a:gd name="connsiteX42" fmla="*/ 906699 w 2487611"/>
                <a:gd name="connsiteY42" fmla="*/ 967204 h 4123169"/>
                <a:gd name="connsiteX43" fmla="*/ 1246249 w 2487611"/>
                <a:gd name="connsiteY43" fmla="*/ 1306754 h 4123169"/>
                <a:gd name="connsiteX44" fmla="*/ 1585799 w 2487611"/>
                <a:gd name="connsiteY44" fmla="*/ 967204 h 4123169"/>
                <a:gd name="connsiteX45" fmla="*/ 1246249 w 2487611"/>
                <a:gd name="connsiteY45" fmla="*/ 627654 h 4123169"/>
                <a:gd name="connsiteX46" fmla="*/ 1237076 w 2487611"/>
                <a:gd name="connsiteY46" fmla="*/ 5440 h 4123169"/>
                <a:gd name="connsiteX47" fmla="*/ 1243449 w 2487611"/>
                <a:gd name="connsiteY47" fmla="*/ 116355 h 4123169"/>
                <a:gd name="connsiteX48" fmla="*/ 1231224 w 2487611"/>
                <a:gd name="connsiteY48" fmla="*/ 0 h 4123169"/>
                <a:gd name="connsiteX49" fmla="*/ 1891856 w 2487611"/>
                <a:gd name="connsiteY49" fmla="*/ 718643 h 4123169"/>
                <a:gd name="connsiteX50" fmla="*/ 2096831 w 2487611"/>
                <a:gd name="connsiteY50" fmla="*/ 1557910 h 4123169"/>
                <a:gd name="connsiteX51" fmla="*/ 2003408 w 2487611"/>
                <a:gd name="connsiteY51" fmla="*/ 2059495 h 4123169"/>
                <a:gd name="connsiteX52" fmla="*/ 2224895 w 2487611"/>
                <a:gd name="connsiteY52" fmla="*/ 2194855 h 4123169"/>
                <a:gd name="connsiteX53" fmla="*/ 2487611 w 2487611"/>
                <a:gd name="connsiteY53" fmla="*/ 2925010 h 4123169"/>
                <a:gd name="connsiteX54" fmla="*/ 1777602 w 2487611"/>
                <a:gd name="connsiteY54" fmla="*/ 2661024 h 4123169"/>
                <a:gd name="connsiteX55" fmla="*/ 1697050 w 2487611"/>
                <a:gd name="connsiteY55" fmla="*/ 2809004 h 4123169"/>
                <a:gd name="connsiteX56" fmla="*/ 789847 w 2487611"/>
                <a:gd name="connsiteY56" fmla="*/ 2809004 h 4123169"/>
                <a:gd name="connsiteX57" fmla="*/ 709405 w 2487611"/>
                <a:gd name="connsiteY57" fmla="*/ 2661249 h 4123169"/>
                <a:gd name="connsiteX58" fmla="*/ 0 w 2487611"/>
                <a:gd name="connsiteY58" fmla="*/ 2925010 h 4123169"/>
                <a:gd name="connsiteX59" fmla="*/ 262716 w 2487611"/>
                <a:gd name="connsiteY59" fmla="*/ 2194855 h 4123169"/>
                <a:gd name="connsiteX60" fmla="*/ 483603 w 2487611"/>
                <a:gd name="connsiteY60" fmla="*/ 2059861 h 4123169"/>
                <a:gd name="connsiteX61" fmla="*/ 390066 w 2487611"/>
                <a:gd name="connsiteY61" fmla="*/ 1557910 h 4123169"/>
                <a:gd name="connsiteX62" fmla="*/ 595041 w 2487611"/>
                <a:gd name="connsiteY62" fmla="*/ 718643 h 4123169"/>
                <a:gd name="connsiteX63" fmla="*/ 1237076 w 2487611"/>
                <a:gd name="connsiteY63" fmla="*/ 5440 h 4123169"/>
                <a:gd name="connsiteX0" fmla="*/ 1355591 w 2487611"/>
                <a:gd name="connsiteY0" fmla="*/ 3197172 h 4123169"/>
                <a:gd name="connsiteX1" fmla="*/ 1668701 w 2487611"/>
                <a:gd name="connsiteY1" fmla="*/ 3497756 h 4123169"/>
                <a:gd name="connsiteX2" fmla="*/ 1698103 w 2487611"/>
                <a:gd name="connsiteY2" fmla="*/ 3841399 h 4123169"/>
                <a:gd name="connsiteX3" fmla="*/ 1503571 w 2487611"/>
                <a:gd name="connsiteY3" fmla="*/ 3623907 h 4123169"/>
                <a:gd name="connsiteX4" fmla="*/ 1461585 w 2487611"/>
                <a:gd name="connsiteY4" fmla="*/ 3837648 h 4123169"/>
                <a:gd name="connsiteX5" fmla="*/ 1244671 w 2487611"/>
                <a:gd name="connsiteY5" fmla="*/ 4123169 h 4123169"/>
                <a:gd name="connsiteX6" fmla="*/ 1079392 w 2487611"/>
                <a:gd name="connsiteY6" fmla="*/ 3817410 h 4123169"/>
                <a:gd name="connsiteX7" fmla="*/ 987763 w 2487611"/>
                <a:gd name="connsiteY7" fmla="*/ 3685212 h 4123169"/>
                <a:gd name="connsiteX8" fmla="*/ 854400 w 2487611"/>
                <a:gd name="connsiteY8" fmla="*/ 3751934 h 4123169"/>
                <a:gd name="connsiteX9" fmla="*/ 869102 w 2487611"/>
                <a:gd name="connsiteY9" fmla="*/ 3428519 h 4123169"/>
                <a:gd name="connsiteX10" fmla="*/ 1052587 w 2487611"/>
                <a:gd name="connsiteY10" fmla="*/ 3230974 h 4123169"/>
                <a:gd name="connsiteX11" fmla="*/ 1019981 w 2487611"/>
                <a:gd name="connsiteY11" fmla="*/ 3274997 h 4123169"/>
                <a:gd name="connsiteX12" fmla="*/ 1012121 w 2487611"/>
                <a:gd name="connsiteY12" fmla="*/ 3447914 h 4123169"/>
                <a:gd name="connsiteX13" fmla="*/ 1083424 w 2487611"/>
                <a:gd name="connsiteY13" fmla="*/ 3412241 h 4123169"/>
                <a:gd name="connsiteX14" fmla="*/ 1132416 w 2487611"/>
                <a:gd name="connsiteY14" fmla="*/ 3482921 h 4123169"/>
                <a:gd name="connsiteX15" fmla="*/ 1220783 w 2487611"/>
                <a:gd name="connsiteY15" fmla="*/ 3646398 h 4123169"/>
                <a:gd name="connsiteX16" fmla="*/ 1336759 w 2487611"/>
                <a:gd name="connsiteY16" fmla="*/ 3493741 h 4123169"/>
                <a:gd name="connsiteX17" fmla="*/ 1359207 w 2487611"/>
                <a:gd name="connsiteY17" fmla="*/ 3379462 h 4123169"/>
                <a:gd name="connsiteX18" fmla="*/ 1463216 w 2487611"/>
                <a:gd name="connsiteY18" fmla="*/ 3495746 h 4123169"/>
                <a:gd name="connsiteX19" fmla="*/ 1447496 w 2487611"/>
                <a:gd name="connsiteY19" fmla="*/ 3312014 h 4123169"/>
                <a:gd name="connsiteX20" fmla="*/ 1355591 w 2487611"/>
                <a:gd name="connsiteY20" fmla="*/ 3197172 h 4123169"/>
                <a:gd name="connsiteX21" fmla="*/ 803026 w 2487611"/>
                <a:gd name="connsiteY21" fmla="*/ 2889607 h 4123169"/>
                <a:gd name="connsiteX22" fmla="*/ 1689473 w 2487611"/>
                <a:gd name="connsiteY22" fmla="*/ 2889607 h 4123169"/>
                <a:gd name="connsiteX23" fmla="*/ 1482985 w 2487611"/>
                <a:gd name="connsiteY23" fmla="*/ 3169655 h 4123169"/>
                <a:gd name="connsiteX24" fmla="*/ 1009514 w 2487611"/>
                <a:gd name="connsiteY24" fmla="*/ 3169655 h 4123169"/>
                <a:gd name="connsiteX25" fmla="*/ 803026 w 2487611"/>
                <a:gd name="connsiteY25" fmla="*/ 2889607 h 4123169"/>
                <a:gd name="connsiteX26" fmla="*/ 1246249 w 2487611"/>
                <a:gd name="connsiteY26" fmla="*/ 1589542 h 4123169"/>
                <a:gd name="connsiteX27" fmla="*/ 1346518 w 2487611"/>
                <a:gd name="connsiteY27" fmla="*/ 1689811 h 4123169"/>
                <a:gd name="connsiteX28" fmla="*/ 1246249 w 2487611"/>
                <a:gd name="connsiteY28" fmla="*/ 1790080 h 4123169"/>
                <a:gd name="connsiteX29" fmla="*/ 1145980 w 2487611"/>
                <a:gd name="connsiteY29" fmla="*/ 1689811 h 4123169"/>
                <a:gd name="connsiteX30" fmla="*/ 1246249 w 2487611"/>
                <a:gd name="connsiteY30" fmla="*/ 1589542 h 4123169"/>
                <a:gd name="connsiteX31" fmla="*/ 1246249 w 2487611"/>
                <a:gd name="connsiteY31" fmla="*/ 1520036 h 4123169"/>
                <a:gd name="connsiteX32" fmla="*/ 1076474 w 2487611"/>
                <a:gd name="connsiteY32" fmla="*/ 1689811 h 4123169"/>
                <a:gd name="connsiteX33" fmla="*/ 1246249 w 2487611"/>
                <a:gd name="connsiteY33" fmla="*/ 1859586 h 4123169"/>
                <a:gd name="connsiteX34" fmla="*/ 1416024 w 2487611"/>
                <a:gd name="connsiteY34" fmla="*/ 1689811 h 4123169"/>
                <a:gd name="connsiteX35" fmla="*/ 1246249 w 2487611"/>
                <a:gd name="connsiteY35" fmla="*/ 1520036 h 4123169"/>
                <a:gd name="connsiteX36" fmla="*/ 1246249 w 2487611"/>
                <a:gd name="connsiteY36" fmla="*/ 766666 h 4123169"/>
                <a:gd name="connsiteX37" fmla="*/ 1446787 w 2487611"/>
                <a:gd name="connsiteY37" fmla="*/ 967204 h 4123169"/>
                <a:gd name="connsiteX38" fmla="*/ 1246249 w 2487611"/>
                <a:gd name="connsiteY38" fmla="*/ 1167742 h 4123169"/>
                <a:gd name="connsiteX39" fmla="*/ 1045711 w 2487611"/>
                <a:gd name="connsiteY39" fmla="*/ 967204 h 4123169"/>
                <a:gd name="connsiteX40" fmla="*/ 1246249 w 2487611"/>
                <a:gd name="connsiteY40" fmla="*/ 766666 h 4123169"/>
                <a:gd name="connsiteX41" fmla="*/ 1246249 w 2487611"/>
                <a:gd name="connsiteY41" fmla="*/ 627654 h 4123169"/>
                <a:gd name="connsiteX42" fmla="*/ 906699 w 2487611"/>
                <a:gd name="connsiteY42" fmla="*/ 967204 h 4123169"/>
                <a:gd name="connsiteX43" fmla="*/ 1246249 w 2487611"/>
                <a:gd name="connsiteY43" fmla="*/ 1306754 h 4123169"/>
                <a:gd name="connsiteX44" fmla="*/ 1585799 w 2487611"/>
                <a:gd name="connsiteY44" fmla="*/ 967204 h 4123169"/>
                <a:gd name="connsiteX45" fmla="*/ 1246249 w 2487611"/>
                <a:gd name="connsiteY45" fmla="*/ 627654 h 4123169"/>
                <a:gd name="connsiteX46" fmla="*/ 1238115 w 2487611"/>
                <a:gd name="connsiteY46" fmla="*/ 24870 h 4123169"/>
                <a:gd name="connsiteX47" fmla="*/ 1243449 w 2487611"/>
                <a:gd name="connsiteY47" fmla="*/ 116355 h 4123169"/>
                <a:gd name="connsiteX48" fmla="*/ 1231224 w 2487611"/>
                <a:gd name="connsiteY48" fmla="*/ 0 h 4123169"/>
                <a:gd name="connsiteX49" fmla="*/ 1891856 w 2487611"/>
                <a:gd name="connsiteY49" fmla="*/ 718643 h 4123169"/>
                <a:gd name="connsiteX50" fmla="*/ 2096831 w 2487611"/>
                <a:gd name="connsiteY50" fmla="*/ 1557910 h 4123169"/>
                <a:gd name="connsiteX51" fmla="*/ 2003408 w 2487611"/>
                <a:gd name="connsiteY51" fmla="*/ 2059495 h 4123169"/>
                <a:gd name="connsiteX52" fmla="*/ 2224895 w 2487611"/>
                <a:gd name="connsiteY52" fmla="*/ 2194855 h 4123169"/>
                <a:gd name="connsiteX53" fmla="*/ 2487611 w 2487611"/>
                <a:gd name="connsiteY53" fmla="*/ 2925010 h 4123169"/>
                <a:gd name="connsiteX54" fmla="*/ 1777602 w 2487611"/>
                <a:gd name="connsiteY54" fmla="*/ 2661024 h 4123169"/>
                <a:gd name="connsiteX55" fmla="*/ 1697050 w 2487611"/>
                <a:gd name="connsiteY55" fmla="*/ 2809004 h 4123169"/>
                <a:gd name="connsiteX56" fmla="*/ 789847 w 2487611"/>
                <a:gd name="connsiteY56" fmla="*/ 2809004 h 4123169"/>
                <a:gd name="connsiteX57" fmla="*/ 709405 w 2487611"/>
                <a:gd name="connsiteY57" fmla="*/ 2661249 h 4123169"/>
                <a:gd name="connsiteX58" fmla="*/ 0 w 2487611"/>
                <a:gd name="connsiteY58" fmla="*/ 2925010 h 4123169"/>
                <a:gd name="connsiteX59" fmla="*/ 262716 w 2487611"/>
                <a:gd name="connsiteY59" fmla="*/ 2194855 h 4123169"/>
                <a:gd name="connsiteX60" fmla="*/ 483603 w 2487611"/>
                <a:gd name="connsiteY60" fmla="*/ 2059861 h 4123169"/>
                <a:gd name="connsiteX61" fmla="*/ 390066 w 2487611"/>
                <a:gd name="connsiteY61" fmla="*/ 1557910 h 4123169"/>
                <a:gd name="connsiteX62" fmla="*/ 595041 w 2487611"/>
                <a:gd name="connsiteY62" fmla="*/ 718643 h 4123169"/>
                <a:gd name="connsiteX63" fmla="*/ 1238115 w 2487611"/>
                <a:gd name="connsiteY63" fmla="*/ 24870 h 4123169"/>
                <a:gd name="connsiteX0" fmla="*/ 1355591 w 2487611"/>
                <a:gd name="connsiteY0" fmla="*/ 3172302 h 4098299"/>
                <a:gd name="connsiteX1" fmla="*/ 1668701 w 2487611"/>
                <a:gd name="connsiteY1" fmla="*/ 3472886 h 4098299"/>
                <a:gd name="connsiteX2" fmla="*/ 1698103 w 2487611"/>
                <a:gd name="connsiteY2" fmla="*/ 3816529 h 4098299"/>
                <a:gd name="connsiteX3" fmla="*/ 1503571 w 2487611"/>
                <a:gd name="connsiteY3" fmla="*/ 3599037 h 4098299"/>
                <a:gd name="connsiteX4" fmla="*/ 1461585 w 2487611"/>
                <a:gd name="connsiteY4" fmla="*/ 3812778 h 4098299"/>
                <a:gd name="connsiteX5" fmla="*/ 1244671 w 2487611"/>
                <a:gd name="connsiteY5" fmla="*/ 4098299 h 4098299"/>
                <a:gd name="connsiteX6" fmla="*/ 1079392 w 2487611"/>
                <a:gd name="connsiteY6" fmla="*/ 3792540 h 4098299"/>
                <a:gd name="connsiteX7" fmla="*/ 987763 w 2487611"/>
                <a:gd name="connsiteY7" fmla="*/ 3660342 h 4098299"/>
                <a:gd name="connsiteX8" fmla="*/ 854400 w 2487611"/>
                <a:gd name="connsiteY8" fmla="*/ 3727064 h 4098299"/>
                <a:gd name="connsiteX9" fmla="*/ 869102 w 2487611"/>
                <a:gd name="connsiteY9" fmla="*/ 3403649 h 4098299"/>
                <a:gd name="connsiteX10" fmla="*/ 1052587 w 2487611"/>
                <a:gd name="connsiteY10" fmla="*/ 3206104 h 4098299"/>
                <a:gd name="connsiteX11" fmla="*/ 1019981 w 2487611"/>
                <a:gd name="connsiteY11" fmla="*/ 3250127 h 4098299"/>
                <a:gd name="connsiteX12" fmla="*/ 1012121 w 2487611"/>
                <a:gd name="connsiteY12" fmla="*/ 3423044 h 4098299"/>
                <a:gd name="connsiteX13" fmla="*/ 1083424 w 2487611"/>
                <a:gd name="connsiteY13" fmla="*/ 3387371 h 4098299"/>
                <a:gd name="connsiteX14" fmla="*/ 1132416 w 2487611"/>
                <a:gd name="connsiteY14" fmla="*/ 3458051 h 4098299"/>
                <a:gd name="connsiteX15" fmla="*/ 1220783 w 2487611"/>
                <a:gd name="connsiteY15" fmla="*/ 3621528 h 4098299"/>
                <a:gd name="connsiteX16" fmla="*/ 1336759 w 2487611"/>
                <a:gd name="connsiteY16" fmla="*/ 3468871 h 4098299"/>
                <a:gd name="connsiteX17" fmla="*/ 1359207 w 2487611"/>
                <a:gd name="connsiteY17" fmla="*/ 3354592 h 4098299"/>
                <a:gd name="connsiteX18" fmla="*/ 1463216 w 2487611"/>
                <a:gd name="connsiteY18" fmla="*/ 3470876 h 4098299"/>
                <a:gd name="connsiteX19" fmla="*/ 1447496 w 2487611"/>
                <a:gd name="connsiteY19" fmla="*/ 3287144 h 4098299"/>
                <a:gd name="connsiteX20" fmla="*/ 1355591 w 2487611"/>
                <a:gd name="connsiteY20" fmla="*/ 3172302 h 4098299"/>
                <a:gd name="connsiteX21" fmla="*/ 803026 w 2487611"/>
                <a:gd name="connsiteY21" fmla="*/ 2864737 h 4098299"/>
                <a:gd name="connsiteX22" fmla="*/ 1689473 w 2487611"/>
                <a:gd name="connsiteY22" fmla="*/ 2864737 h 4098299"/>
                <a:gd name="connsiteX23" fmla="*/ 1482985 w 2487611"/>
                <a:gd name="connsiteY23" fmla="*/ 3144785 h 4098299"/>
                <a:gd name="connsiteX24" fmla="*/ 1009514 w 2487611"/>
                <a:gd name="connsiteY24" fmla="*/ 3144785 h 4098299"/>
                <a:gd name="connsiteX25" fmla="*/ 803026 w 2487611"/>
                <a:gd name="connsiteY25" fmla="*/ 2864737 h 4098299"/>
                <a:gd name="connsiteX26" fmla="*/ 1246249 w 2487611"/>
                <a:gd name="connsiteY26" fmla="*/ 1564672 h 4098299"/>
                <a:gd name="connsiteX27" fmla="*/ 1346518 w 2487611"/>
                <a:gd name="connsiteY27" fmla="*/ 1664941 h 4098299"/>
                <a:gd name="connsiteX28" fmla="*/ 1246249 w 2487611"/>
                <a:gd name="connsiteY28" fmla="*/ 1765210 h 4098299"/>
                <a:gd name="connsiteX29" fmla="*/ 1145980 w 2487611"/>
                <a:gd name="connsiteY29" fmla="*/ 1664941 h 4098299"/>
                <a:gd name="connsiteX30" fmla="*/ 1246249 w 2487611"/>
                <a:gd name="connsiteY30" fmla="*/ 1564672 h 4098299"/>
                <a:gd name="connsiteX31" fmla="*/ 1246249 w 2487611"/>
                <a:gd name="connsiteY31" fmla="*/ 1495166 h 4098299"/>
                <a:gd name="connsiteX32" fmla="*/ 1076474 w 2487611"/>
                <a:gd name="connsiteY32" fmla="*/ 1664941 h 4098299"/>
                <a:gd name="connsiteX33" fmla="*/ 1246249 w 2487611"/>
                <a:gd name="connsiteY33" fmla="*/ 1834716 h 4098299"/>
                <a:gd name="connsiteX34" fmla="*/ 1416024 w 2487611"/>
                <a:gd name="connsiteY34" fmla="*/ 1664941 h 4098299"/>
                <a:gd name="connsiteX35" fmla="*/ 1246249 w 2487611"/>
                <a:gd name="connsiteY35" fmla="*/ 1495166 h 4098299"/>
                <a:gd name="connsiteX36" fmla="*/ 1246249 w 2487611"/>
                <a:gd name="connsiteY36" fmla="*/ 741796 h 4098299"/>
                <a:gd name="connsiteX37" fmla="*/ 1446787 w 2487611"/>
                <a:gd name="connsiteY37" fmla="*/ 942334 h 4098299"/>
                <a:gd name="connsiteX38" fmla="*/ 1246249 w 2487611"/>
                <a:gd name="connsiteY38" fmla="*/ 1142872 h 4098299"/>
                <a:gd name="connsiteX39" fmla="*/ 1045711 w 2487611"/>
                <a:gd name="connsiteY39" fmla="*/ 942334 h 4098299"/>
                <a:gd name="connsiteX40" fmla="*/ 1246249 w 2487611"/>
                <a:gd name="connsiteY40" fmla="*/ 741796 h 4098299"/>
                <a:gd name="connsiteX41" fmla="*/ 1246249 w 2487611"/>
                <a:gd name="connsiteY41" fmla="*/ 602784 h 4098299"/>
                <a:gd name="connsiteX42" fmla="*/ 906699 w 2487611"/>
                <a:gd name="connsiteY42" fmla="*/ 942334 h 4098299"/>
                <a:gd name="connsiteX43" fmla="*/ 1246249 w 2487611"/>
                <a:gd name="connsiteY43" fmla="*/ 1281884 h 4098299"/>
                <a:gd name="connsiteX44" fmla="*/ 1585799 w 2487611"/>
                <a:gd name="connsiteY44" fmla="*/ 942334 h 4098299"/>
                <a:gd name="connsiteX45" fmla="*/ 1246249 w 2487611"/>
                <a:gd name="connsiteY45" fmla="*/ 602784 h 4098299"/>
                <a:gd name="connsiteX46" fmla="*/ 1238115 w 2487611"/>
                <a:gd name="connsiteY46" fmla="*/ 0 h 4098299"/>
                <a:gd name="connsiteX47" fmla="*/ 1243449 w 2487611"/>
                <a:gd name="connsiteY47" fmla="*/ 91485 h 4098299"/>
                <a:gd name="connsiteX48" fmla="*/ 1229544 w 2487611"/>
                <a:gd name="connsiteY48" fmla="*/ 4448 h 4098299"/>
                <a:gd name="connsiteX49" fmla="*/ 1891856 w 2487611"/>
                <a:gd name="connsiteY49" fmla="*/ 693773 h 4098299"/>
                <a:gd name="connsiteX50" fmla="*/ 2096831 w 2487611"/>
                <a:gd name="connsiteY50" fmla="*/ 1533040 h 4098299"/>
                <a:gd name="connsiteX51" fmla="*/ 2003408 w 2487611"/>
                <a:gd name="connsiteY51" fmla="*/ 2034625 h 4098299"/>
                <a:gd name="connsiteX52" fmla="*/ 2224895 w 2487611"/>
                <a:gd name="connsiteY52" fmla="*/ 2169985 h 4098299"/>
                <a:gd name="connsiteX53" fmla="*/ 2487611 w 2487611"/>
                <a:gd name="connsiteY53" fmla="*/ 2900140 h 4098299"/>
                <a:gd name="connsiteX54" fmla="*/ 1777602 w 2487611"/>
                <a:gd name="connsiteY54" fmla="*/ 2636154 h 4098299"/>
                <a:gd name="connsiteX55" fmla="*/ 1697050 w 2487611"/>
                <a:gd name="connsiteY55" fmla="*/ 2784134 h 4098299"/>
                <a:gd name="connsiteX56" fmla="*/ 789847 w 2487611"/>
                <a:gd name="connsiteY56" fmla="*/ 2784134 h 4098299"/>
                <a:gd name="connsiteX57" fmla="*/ 709405 w 2487611"/>
                <a:gd name="connsiteY57" fmla="*/ 2636379 h 4098299"/>
                <a:gd name="connsiteX58" fmla="*/ 0 w 2487611"/>
                <a:gd name="connsiteY58" fmla="*/ 2900140 h 4098299"/>
                <a:gd name="connsiteX59" fmla="*/ 262716 w 2487611"/>
                <a:gd name="connsiteY59" fmla="*/ 2169985 h 4098299"/>
                <a:gd name="connsiteX60" fmla="*/ 483603 w 2487611"/>
                <a:gd name="connsiteY60" fmla="*/ 2034991 h 4098299"/>
                <a:gd name="connsiteX61" fmla="*/ 390066 w 2487611"/>
                <a:gd name="connsiteY61" fmla="*/ 1533040 h 4098299"/>
                <a:gd name="connsiteX62" fmla="*/ 595041 w 2487611"/>
                <a:gd name="connsiteY62" fmla="*/ 693773 h 4098299"/>
                <a:gd name="connsiteX63" fmla="*/ 1238115 w 2487611"/>
                <a:gd name="connsiteY63" fmla="*/ 0 h 4098299"/>
                <a:gd name="connsiteX0" fmla="*/ 1355591 w 2487611"/>
                <a:gd name="connsiteY0" fmla="*/ 3167854 h 4093851"/>
                <a:gd name="connsiteX1" fmla="*/ 1668701 w 2487611"/>
                <a:gd name="connsiteY1" fmla="*/ 3468438 h 4093851"/>
                <a:gd name="connsiteX2" fmla="*/ 1698103 w 2487611"/>
                <a:gd name="connsiteY2" fmla="*/ 3812081 h 4093851"/>
                <a:gd name="connsiteX3" fmla="*/ 1503571 w 2487611"/>
                <a:gd name="connsiteY3" fmla="*/ 3594589 h 4093851"/>
                <a:gd name="connsiteX4" fmla="*/ 1461585 w 2487611"/>
                <a:gd name="connsiteY4" fmla="*/ 3808330 h 4093851"/>
                <a:gd name="connsiteX5" fmla="*/ 1244671 w 2487611"/>
                <a:gd name="connsiteY5" fmla="*/ 4093851 h 4093851"/>
                <a:gd name="connsiteX6" fmla="*/ 1079392 w 2487611"/>
                <a:gd name="connsiteY6" fmla="*/ 3788092 h 4093851"/>
                <a:gd name="connsiteX7" fmla="*/ 987763 w 2487611"/>
                <a:gd name="connsiteY7" fmla="*/ 3655894 h 4093851"/>
                <a:gd name="connsiteX8" fmla="*/ 854400 w 2487611"/>
                <a:gd name="connsiteY8" fmla="*/ 3722616 h 4093851"/>
                <a:gd name="connsiteX9" fmla="*/ 869102 w 2487611"/>
                <a:gd name="connsiteY9" fmla="*/ 3399201 h 4093851"/>
                <a:gd name="connsiteX10" fmla="*/ 1052587 w 2487611"/>
                <a:gd name="connsiteY10" fmla="*/ 3201656 h 4093851"/>
                <a:gd name="connsiteX11" fmla="*/ 1019981 w 2487611"/>
                <a:gd name="connsiteY11" fmla="*/ 3245679 h 4093851"/>
                <a:gd name="connsiteX12" fmla="*/ 1012121 w 2487611"/>
                <a:gd name="connsiteY12" fmla="*/ 3418596 h 4093851"/>
                <a:gd name="connsiteX13" fmla="*/ 1083424 w 2487611"/>
                <a:gd name="connsiteY13" fmla="*/ 3382923 h 4093851"/>
                <a:gd name="connsiteX14" fmla="*/ 1132416 w 2487611"/>
                <a:gd name="connsiteY14" fmla="*/ 3453603 h 4093851"/>
                <a:gd name="connsiteX15" fmla="*/ 1220783 w 2487611"/>
                <a:gd name="connsiteY15" fmla="*/ 3617080 h 4093851"/>
                <a:gd name="connsiteX16" fmla="*/ 1336759 w 2487611"/>
                <a:gd name="connsiteY16" fmla="*/ 3464423 h 4093851"/>
                <a:gd name="connsiteX17" fmla="*/ 1359207 w 2487611"/>
                <a:gd name="connsiteY17" fmla="*/ 3350144 h 4093851"/>
                <a:gd name="connsiteX18" fmla="*/ 1463216 w 2487611"/>
                <a:gd name="connsiteY18" fmla="*/ 3466428 h 4093851"/>
                <a:gd name="connsiteX19" fmla="*/ 1447496 w 2487611"/>
                <a:gd name="connsiteY19" fmla="*/ 3282696 h 4093851"/>
                <a:gd name="connsiteX20" fmla="*/ 1355591 w 2487611"/>
                <a:gd name="connsiteY20" fmla="*/ 3167854 h 4093851"/>
                <a:gd name="connsiteX21" fmla="*/ 803026 w 2487611"/>
                <a:gd name="connsiteY21" fmla="*/ 2860289 h 4093851"/>
                <a:gd name="connsiteX22" fmla="*/ 1689473 w 2487611"/>
                <a:gd name="connsiteY22" fmla="*/ 2860289 h 4093851"/>
                <a:gd name="connsiteX23" fmla="*/ 1482985 w 2487611"/>
                <a:gd name="connsiteY23" fmla="*/ 3140337 h 4093851"/>
                <a:gd name="connsiteX24" fmla="*/ 1009514 w 2487611"/>
                <a:gd name="connsiteY24" fmla="*/ 3140337 h 4093851"/>
                <a:gd name="connsiteX25" fmla="*/ 803026 w 2487611"/>
                <a:gd name="connsiteY25" fmla="*/ 2860289 h 4093851"/>
                <a:gd name="connsiteX26" fmla="*/ 1246249 w 2487611"/>
                <a:gd name="connsiteY26" fmla="*/ 1560224 h 4093851"/>
                <a:gd name="connsiteX27" fmla="*/ 1346518 w 2487611"/>
                <a:gd name="connsiteY27" fmla="*/ 1660493 h 4093851"/>
                <a:gd name="connsiteX28" fmla="*/ 1246249 w 2487611"/>
                <a:gd name="connsiteY28" fmla="*/ 1760762 h 4093851"/>
                <a:gd name="connsiteX29" fmla="*/ 1145980 w 2487611"/>
                <a:gd name="connsiteY29" fmla="*/ 1660493 h 4093851"/>
                <a:gd name="connsiteX30" fmla="*/ 1246249 w 2487611"/>
                <a:gd name="connsiteY30" fmla="*/ 1560224 h 4093851"/>
                <a:gd name="connsiteX31" fmla="*/ 1246249 w 2487611"/>
                <a:gd name="connsiteY31" fmla="*/ 1490718 h 4093851"/>
                <a:gd name="connsiteX32" fmla="*/ 1076474 w 2487611"/>
                <a:gd name="connsiteY32" fmla="*/ 1660493 h 4093851"/>
                <a:gd name="connsiteX33" fmla="*/ 1246249 w 2487611"/>
                <a:gd name="connsiteY33" fmla="*/ 1830268 h 4093851"/>
                <a:gd name="connsiteX34" fmla="*/ 1416024 w 2487611"/>
                <a:gd name="connsiteY34" fmla="*/ 1660493 h 4093851"/>
                <a:gd name="connsiteX35" fmla="*/ 1246249 w 2487611"/>
                <a:gd name="connsiteY35" fmla="*/ 1490718 h 4093851"/>
                <a:gd name="connsiteX36" fmla="*/ 1246249 w 2487611"/>
                <a:gd name="connsiteY36" fmla="*/ 737348 h 4093851"/>
                <a:gd name="connsiteX37" fmla="*/ 1446787 w 2487611"/>
                <a:gd name="connsiteY37" fmla="*/ 937886 h 4093851"/>
                <a:gd name="connsiteX38" fmla="*/ 1246249 w 2487611"/>
                <a:gd name="connsiteY38" fmla="*/ 1138424 h 4093851"/>
                <a:gd name="connsiteX39" fmla="*/ 1045711 w 2487611"/>
                <a:gd name="connsiteY39" fmla="*/ 937886 h 4093851"/>
                <a:gd name="connsiteX40" fmla="*/ 1246249 w 2487611"/>
                <a:gd name="connsiteY40" fmla="*/ 737348 h 4093851"/>
                <a:gd name="connsiteX41" fmla="*/ 1246249 w 2487611"/>
                <a:gd name="connsiteY41" fmla="*/ 598336 h 4093851"/>
                <a:gd name="connsiteX42" fmla="*/ 906699 w 2487611"/>
                <a:gd name="connsiteY42" fmla="*/ 937886 h 4093851"/>
                <a:gd name="connsiteX43" fmla="*/ 1246249 w 2487611"/>
                <a:gd name="connsiteY43" fmla="*/ 1277436 h 4093851"/>
                <a:gd name="connsiteX44" fmla="*/ 1585799 w 2487611"/>
                <a:gd name="connsiteY44" fmla="*/ 937886 h 4093851"/>
                <a:gd name="connsiteX45" fmla="*/ 1246249 w 2487611"/>
                <a:gd name="connsiteY45" fmla="*/ 598336 h 4093851"/>
                <a:gd name="connsiteX46" fmla="*/ 1225855 w 2487611"/>
                <a:gd name="connsiteY46" fmla="*/ 9198 h 4093851"/>
                <a:gd name="connsiteX47" fmla="*/ 1243449 w 2487611"/>
                <a:gd name="connsiteY47" fmla="*/ 87037 h 4093851"/>
                <a:gd name="connsiteX48" fmla="*/ 1229544 w 2487611"/>
                <a:gd name="connsiteY48" fmla="*/ 0 h 4093851"/>
                <a:gd name="connsiteX49" fmla="*/ 1891856 w 2487611"/>
                <a:gd name="connsiteY49" fmla="*/ 689325 h 4093851"/>
                <a:gd name="connsiteX50" fmla="*/ 2096831 w 2487611"/>
                <a:gd name="connsiteY50" fmla="*/ 1528592 h 4093851"/>
                <a:gd name="connsiteX51" fmla="*/ 2003408 w 2487611"/>
                <a:gd name="connsiteY51" fmla="*/ 2030177 h 4093851"/>
                <a:gd name="connsiteX52" fmla="*/ 2224895 w 2487611"/>
                <a:gd name="connsiteY52" fmla="*/ 2165537 h 4093851"/>
                <a:gd name="connsiteX53" fmla="*/ 2487611 w 2487611"/>
                <a:gd name="connsiteY53" fmla="*/ 2895692 h 4093851"/>
                <a:gd name="connsiteX54" fmla="*/ 1777602 w 2487611"/>
                <a:gd name="connsiteY54" fmla="*/ 2631706 h 4093851"/>
                <a:gd name="connsiteX55" fmla="*/ 1697050 w 2487611"/>
                <a:gd name="connsiteY55" fmla="*/ 2779686 h 4093851"/>
                <a:gd name="connsiteX56" fmla="*/ 789847 w 2487611"/>
                <a:gd name="connsiteY56" fmla="*/ 2779686 h 4093851"/>
                <a:gd name="connsiteX57" fmla="*/ 709405 w 2487611"/>
                <a:gd name="connsiteY57" fmla="*/ 2631931 h 4093851"/>
                <a:gd name="connsiteX58" fmla="*/ 0 w 2487611"/>
                <a:gd name="connsiteY58" fmla="*/ 2895692 h 4093851"/>
                <a:gd name="connsiteX59" fmla="*/ 262716 w 2487611"/>
                <a:gd name="connsiteY59" fmla="*/ 2165537 h 4093851"/>
                <a:gd name="connsiteX60" fmla="*/ 483603 w 2487611"/>
                <a:gd name="connsiteY60" fmla="*/ 2030543 h 4093851"/>
                <a:gd name="connsiteX61" fmla="*/ 390066 w 2487611"/>
                <a:gd name="connsiteY61" fmla="*/ 1528592 h 4093851"/>
                <a:gd name="connsiteX62" fmla="*/ 595041 w 2487611"/>
                <a:gd name="connsiteY62" fmla="*/ 689325 h 4093851"/>
                <a:gd name="connsiteX63" fmla="*/ 1225855 w 2487611"/>
                <a:gd name="connsiteY63" fmla="*/ 9198 h 4093851"/>
                <a:gd name="connsiteX0" fmla="*/ 1355591 w 2487611"/>
                <a:gd name="connsiteY0" fmla="*/ 3167854 h 4093851"/>
                <a:gd name="connsiteX1" fmla="*/ 1668701 w 2487611"/>
                <a:gd name="connsiteY1" fmla="*/ 3468438 h 4093851"/>
                <a:gd name="connsiteX2" fmla="*/ 1698103 w 2487611"/>
                <a:gd name="connsiteY2" fmla="*/ 3812081 h 4093851"/>
                <a:gd name="connsiteX3" fmla="*/ 1503571 w 2487611"/>
                <a:gd name="connsiteY3" fmla="*/ 3594589 h 4093851"/>
                <a:gd name="connsiteX4" fmla="*/ 1461585 w 2487611"/>
                <a:gd name="connsiteY4" fmla="*/ 3808330 h 4093851"/>
                <a:gd name="connsiteX5" fmla="*/ 1244671 w 2487611"/>
                <a:gd name="connsiteY5" fmla="*/ 4093851 h 4093851"/>
                <a:gd name="connsiteX6" fmla="*/ 1079392 w 2487611"/>
                <a:gd name="connsiteY6" fmla="*/ 3788092 h 4093851"/>
                <a:gd name="connsiteX7" fmla="*/ 987763 w 2487611"/>
                <a:gd name="connsiteY7" fmla="*/ 3655894 h 4093851"/>
                <a:gd name="connsiteX8" fmla="*/ 854400 w 2487611"/>
                <a:gd name="connsiteY8" fmla="*/ 3722616 h 4093851"/>
                <a:gd name="connsiteX9" fmla="*/ 869102 w 2487611"/>
                <a:gd name="connsiteY9" fmla="*/ 3399201 h 4093851"/>
                <a:gd name="connsiteX10" fmla="*/ 1052587 w 2487611"/>
                <a:gd name="connsiteY10" fmla="*/ 3201656 h 4093851"/>
                <a:gd name="connsiteX11" fmla="*/ 1019981 w 2487611"/>
                <a:gd name="connsiteY11" fmla="*/ 3245679 h 4093851"/>
                <a:gd name="connsiteX12" fmla="*/ 1012121 w 2487611"/>
                <a:gd name="connsiteY12" fmla="*/ 3418596 h 4093851"/>
                <a:gd name="connsiteX13" fmla="*/ 1083424 w 2487611"/>
                <a:gd name="connsiteY13" fmla="*/ 3382923 h 4093851"/>
                <a:gd name="connsiteX14" fmla="*/ 1132416 w 2487611"/>
                <a:gd name="connsiteY14" fmla="*/ 3453603 h 4093851"/>
                <a:gd name="connsiteX15" fmla="*/ 1220783 w 2487611"/>
                <a:gd name="connsiteY15" fmla="*/ 3617080 h 4093851"/>
                <a:gd name="connsiteX16" fmla="*/ 1336759 w 2487611"/>
                <a:gd name="connsiteY16" fmla="*/ 3464423 h 4093851"/>
                <a:gd name="connsiteX17" fmla="*/ 1359207 w 2487611"/>
                <a:gd name="connsiteY17" fmla="*/ 3350144 h 4093851"/>
                <a:gd name="connsiteX18" fmla="*/ 1463216 w 2487611"/>
                <a:gd name="connsiteY18" fmla="*/ 3466428 h 4093851"/>
                <a:gd name="connsiteX19" fmla="*/ 1447496 w 2487611"/>
                <a:gd name="connsiteY19" fmla="*/ 3282696 h 4093851"/>
                <a:gd name="connsiteX20" fmla="*/ 1355591 w 2487611"/>
                <a:gd name="connsiteY20" fmla="*/ 3167854 h 4093851"/>
                <a:gd name="connsiteX21" fmla="*/ 803026 w 2487611"/>
                <a:gd name="connsiteY21" fmla="*/ 2860289 h 4093851"/>
                <a:gd name="connsiteX22" fmla="*/ 1689473 w 2487611"/>
                <a:gd name="connsiteY22" fmla="*/ 2860289 h 4093851"/>
                <a:gd name="connsiteX23" fmla="*/ 1482985 w 2487611"/>
                <a:gd name="connsiteY23" fmla="*/ 3140337 h 4093851"/>
                <a:gd name="connsiteX24" fmla="*/ 1009514 w 2487611"/>
                <a:gd name="connsiteY24" fmla="*/ 3140337 h 4093851"/>
                <a:gd name="connsiteX25" fmla="*/ 803026 w 2487611"/>
                <a:gd name="connsiteY25" fmla="*/ 2860289 h 4093851"/>
                <a:gd name="connsiteX26" fmla="*/ 1246249 w 2487611"/>
                <a:gd name="connsiteY26" fmla="*/ 1560224 h 4093851"/>
                <a:gd name="connsiteX27" fmla="*/ 1346518 w 2487611"/>
                <a:gd name="connsiteY27" fmla="*/ 1660493 h 4093851"/>
                <a:gd name="connsiteX28" fmla="*/ 1246249 w 2487611"/>
                <a:gd name="connsiteY28" fmla="*/ 1760762 h 4093851"/>
                <a:gd name="connsiteX29" fmla="*/ 1145980 w 2487611"/>
                <a:gd name="connsiteY29" fmla="*/ 1660493 h 4093851"/>
                <a:gd name="connsiteX30" fmla="*/ 1246249 w 2487611"/>
                <a:gd name="connsiteY30" fmla="*/ 1560224 h 4093851"/>
                <a:gd name="connsiteX31" fmla="*/ 1246249 w 2487611"/>
                <a:gd name="connsiteY31" fmla="*/ 1490718 h 4093851"/>
                <a:gd name="connsiteX32" fmla="*/ 1076474 w 2487611"/>
                <a:gd name="connsiteY32" fmla="*/ 1660493 h 4093851"/>
                <a:gd name="connsiteX33" fmla="*/ 1246249 w 2487611"/>
                <a:gd name="connsiteY33" fmla="*/ 1830268 h 4093851"/>
                <a:gd name="connsiteX34" fmla="*/ 1416024 w 2487611"/>
                <a:gd name="connsiteY34" fmla="*/ 1660493 h 4093851"/>
                <a:gd name="connsiteX35" fmla="*/ 1246249 w 2487611"/>
                <a:gd name="connsiteY35" fmla="*/ 1490718 h 4093851"/>
                <a:gd name="connsiteX36" fmla="*/ 1246249 w 2487611"/>
                <a:gd name="connsiteY36" fmla="*/ 737348 h 4093851"/>
                <a:gd name="connsiteX37" fmla="*/ 1446787 w 2487611"/>
                <a:gd name="connsiteY37" fmla="*/ 937886 h 4093851"/>
                <a:gd name="connsiteX38" fmla="*/ 1246249 w 2487611"/>
                <a:gd name="connsiteY38" fmla="*/ 1138424 h 4093851"/>
                <a:gd name="connsiteX39" fmla="*/ 1045711 w 2487611"/>
                <a:gd name="connsiteY39" fmla="*/ 937886 h 4093851"/>
                <a:gd name="connsiteX40" fmla="*/ 1246249 w 2487611"/>
                <a:gd name="connsiteY40" fmla="*/ 737348 h 4093851"/>
                <a:gd name="connsiteX41" fmla="*/ 1246249 w 2487611"/>
                <a:gd name="connsiteY41" fmla="*/ 598336 h 4093851"/>
                <a:gd name="connsiteX42" fmla="*/ 906699 w 2487611"/>
                <a:gd name="connsiteY42" fmla="*/ 937886 h 4093851"/>
                <a:gd name="connsiteX43" fmla="*/ 1246249 w 2487611"/>
                <a:gd name="connsiteY43" fmla="*/ 1277436 h 4093851"/>
                <a:gd name="connsiteX44" fmla="*/ 1585799 w 2487611"/>
                <a:gd name="connsiteY44" fmla="*/ 937886 h 4093851"/>
                <a:gd name="connsiteX45" fmla="*/ 1246249 w 2487611"/>
                <a:gd name="connsiteY45" fmla="*/ 598336 h 4093851"/>
                <a:gd name="connsiteX46" fmla="*/ 1225855 w 2487611"/>
                <a:gd name="connsiteY46" fmla="*/ 9198 h 4093851"/>
                <a:gd name="connsiteX47" fmla="*/ 1229544 w 2487611"/>
                <a:gd name="connsiteY47" fmla="*/ 0 h 4093851"/>
                <a:gd name="connsiteX48" fmla="*/ 1891856 w 2487611"/>
                <a:gd name="connsiteY48" fmla="*/ 689325 h 4093851"/>
                <a:gd name="connsiteX49" fmla="*/ 2096831 w 2487611"/>
                <a:gd name="connsiteY49" fmla="*/ 1528592 h 4093851"/>
                <a:gd name="connsiteX50" fmla="*/ 2003408 w 2487611"/>
                <a:gd name="connsiteY50" fmla="*/ 2030177 h 4093851"/>
                <a:gd name="connsiteX51" fmla="*/ 2224895 w 2487611"/>
                <a:gd name="connsiteY51" fmla="*/ 2165537 h 4093851"/>
                <a:gd name="connsiteX52" fmla="*/ 2487611 w 2487611"/>
                <a:gd name="connsiteY52" fmla="*/ 2895692 h 4093851"/>
                <a:gd name="connsiteX53" fmla="*/ 1777602 w 2487611"/>
                <a:gd name="connsiteY53" fmla="*/ 2631706 h 4093851"/>
                <a:gd name="connsiteX54" fmla="*/ 1697050 w 2487611"/>
                <a:gd name="connsiteY54" fmla="*/ 2779686 h 4093851"/>
                <a:gd name="connsiteX55" fmla="*/ 789847 w 2487611"/>
                <a:gd name="connsiteY55" fmla="*/ 2779686 h 4093851"/>
                <a:gd name="connsiteX56" fmla="*/ 709405 w 2487611"/>
                <a:gd name="connsiteY56" fmla="*/ 2631931 h 4093851"/>
                <a:gd name="connsiteX57" fmla="*/ 0 w 2487611"/>
                <a:gd name="connsiteY57" fmla="*/ 2895692 h 4093851"/>
                <a:gd name="connsiteX58" fmla="*/ 262716 w 2487611"/>
                <a:gd name="connsiteY58" fmla="*/ 2165537 h 4093851"/>
                <a:gd name="connsiteX59" fmla="*/ 483603 w 2487611"/>
                <a:gd name="connsiteY59" fmla="*/ 2030543 h 4093851"/>
                <a:gd name="connsiteX60" fmla="*/ 390066 w 2487611"/>
                <a:gd name="connsiteY60" fmla="*/ 1528592 h 4093851"/>
                <a:gd name="connsiteX61" fmla="*/ 595041 w 2487611"/>
                <a:gd name="connsiteY61" fmla="*/ 689325 h 4093851"/>
                <a:gd name="connsiteX62" fmla="*/ 1225855 w 2487611"/>
                <a:gd name="connsiteY62" fmla="*/ 9198 h 4093851"/>
                <a:gd name="connsiteX0" fmla="*/ 1355591 w 2487611"/>
                <a:gd name="connsiteY0" fmla="*/ 3168890 h 4094887"/>
                <a:gd name="connsiteX1" fmla="*/ 1668701 w 2487611"/>
                <a:gd name="connsiteY1" fmla="*/ 3469474 h 4094887"/>
                <a:gd name="connsiteX2" fmla="*/ 1698103 w 2487611"/>
                <a:gd name="connsiteY2" fmla="*/ 3813117 h 4094887"/>
                <a:gd name="connsiteX3" fmla="*/ 1503571 w 2487611"/>
                <a:gd name="connsiteY3" fmla="*/ 3595625 h 4094887"/>
                <a:gd name="connsiteX4" fmla="*/ 1461585 w 2487611"/>
                <a:gd name="connsiteY4" fmla="*/ 3809366 h 4094887"/>
                <a:gd name="connsiteX5" fmla="*/ 1244671 w 2487611"/>
                <a:gd name="connsiteY5" fmla="*/ 4094887 h 4094887"/>
                <a:gd name="connsiteX6" fmla="*/ 1079392 w 2487611"/>
                <a:gd name="connsiteY6" fmla="*/ 3789128 h 4094887"/>
                <a:gd name="connsiteX7" fmla="*/ 987763 w 2487611"/>
                <a:gd name="connsiteY7" fmla="*/ 3656930 h 4094887"/>
                <a:gd name="connsiteX8" fmla="*/ 854400 w 2487611"/>
                <a:gd name="connsiteY8" fmla="*/ 3723652 h 4094887"/>
                <a:gd name="connsiteX9" fmla="*/ 869102 w 2487611"/>
                <a:gd name="connsiteY9" fmla="*/ 3400237 h 4094887"/>
                <a:gd name="connsiteX10" fmla="*/ 1052587 w 2487611"/>
                <a:gd name="connsiteY10" fmla="*/ 3202692 h 4094887"/>
                <a:gd name="connsiteX11" fmla="*/ 1019981 w 2487611"/>
                <a:gd name="connsiteY11" fmla="*/ 3246715 h 4094887"/>
                <a:gd name="connsiteX12" fmla="*/ 1012121 w 2487611"/>
                <a:gd name="connsiteY12" fmla="*/ 3419632 h 4094887"/>
                <a:gd name="connsiteX13" fmla="*/ 1083424 w 2487611"/>
                <a:gd name="connsiteY13" fmla="*/ 3383959 h 4094887"/>
                <a:gd name="connsiteX14" fmla="*/ 1132416 w 2487611"/>
                <a:gd name="connsiteY14" fmla="*/ 3454639 h 4094887"/>
                <a:gd name="connsiteX15" fmla="*/ 1220783 w 2487611"/>
                <a:gd name="connsiteY15" fmla="*/ 3618116 h 4094887"/>
                <a:gd name="connsiteX16" fmla="*/ 1336759 w 2487611"/>
                <a:gd name="connsiteY16" fmla="*/ 3465459 h 4094887"/>
                <a:gd name="connsiteX17" fmla="*/ 1359207 w 2487611"/>
                <a:gd name="connsiteY17" fmla="*/ 3351180 h 4094887"/>
                <a:gd name="connsiteX18" fmla="*/ 1463216 w 2487611"/>
                <a:gd name="connsiteY18" fmla="*/ 3467464 h 4094887"/>
                <a:gd name="connsiteX19" fmla="*/ 1447496 w 2487611"/>
                <a:gd name="connsiteY19" fmla="*/ 3283732 h 4094887"/>
                <a:gd name="connsiteX20" fmla="*/ 1355591 w 2487611"/>
                <a:gd name="connsiteY20" fmla="*/ 3168890 h 4094887"/>
                <a:gd name="connsiteX21" fmla="*/ 803026 w 2487611"/>
                <a:gd name="connsiteY21" fmla="*/ 2861325 h 4094887"/>
                <a:gd name="connsiteX22" fmla="*/ 1689473 w 2487611"/>
                <a:gd name="connsiteY22" fmla="*/ 2861325 h 4094887"/>
                <a:gd name="connsiteX23" fmla="*/ 1482985 w 2487611"/>
                <a:gd name="connsiteY23" fmla="*/ 3141373 h 4094887"/>
                <a:gd name="connsiteX24" fmla="*/ 1009514 w 2487611"/>
                <a:gd name="connsiteY24" fmla="*/ 3141373 h 4094887"/>
                <a:gd name="connsiteX25" fmla="*/ 803026 w 2487611"/>
                <a:gd name="connsiteY25" fmla="*/ 2861325 h 4094887"/>
                <a:gd name="connsiteX26" fmla="*/ 1246249 w 2487611"/>
                <a:gd name="connsiteY26" fmla="*/ 1561260 h 4094887"/>
                <a:gd name="connsiteX27" fmla="*/ 1346518 w 2487611"/>
                <a:gd name="connsiteY27" fmla="*/ 1661529 h 4094887"/>
                <a:gd name="connsiteX28" fmla="*/ 1246249 w 2487611"/>
                <a:gd name="connsiteY28" fmla="*/ 1761798 h 4094887"/>
                <a:gd name="connsiteX29" fmla="*/ 1145980 w 2487611"/>
                <a:gd name="connsiteY29" fmla="*/ 1661529 h 4094887"/>
                <a:gd name="connsiteX30" fmla="*/ 1246249 w 2487611"/>
                <a:gd name="connsiteY30" fmla="*/ 1561260 h 4094887"/>
                <a:gd name="connsiteX31" fmla="*/ 1246249 w 2487611"/>
                <a:gd name="connsiteY31" fmla="*/ 1491754 h 4094887"/>
                <a:gd name="connsiteX32" fmla="*/ 1076474 w 2487611"/>
                <a:gd name="connsiteY32" fmla="*/ 1661529 h 4094887"/>
                <a:gd name="connsiteX33" fmla="*/ 1246249 w 2487611"/>
                <a:gd name="connsiteY33" fmla="*/ 1831304 h 4094887"/>
                <a:gd name="connsiteX34" fmla="*/ 1416024 w 2487611"/>
                <a:gd name="connsiteY34" fmla="*/ 1661529 h 4094887"/>
                <a:gd name="connsiteX35" fmla="*/ 1246249 w 2487611"/>
                <a:gd name="connsiteY35" fmla="*/ 1491754 h 4094887"/>
                <a:gd name="connsiteX36" fmla="*/ 1246249 w 2487611"/>
                <a:gd name="connsiteY36" fmla="*/ 738384 h 4094887"/>
                <a:gd name="connsiteX37" fmla="*/ 1446787 w 2487611"/>
                <a:gd name="connsiteY37" fmla="*/ 938922 h 4094887"/>
                <a:gd name="connsiteX38" fmla="*/ 1246249 w 2487611"/>
                <a:gd name="connsiteY38" fmla="*/ 1139460 h 4094887"/>
                <a:gd name="connsiteX39" fmla="*/ 1045711 w 2487611"/>
                <a:gd name="connsiteY39" fmla="*/ 938922 h 4094887"/>
                <a:gd name="connsiteX40" fmla="*/ 1246249 w 2487611"/>
                <a:gd name="connsiteY40" fmla="*/ 738384 h 4094887"/>
                <a:gd name="connsiteX41" fmla="*/ 1246249 w 2487611"/>
                <a:gd name="connsiteY41" fmla="*/ 599372 h 4094887"/>
                <a:gd name="connsiteX42" fmla="*/ 906699 w 2487611"/>
                <a:gd name="connsiteY42" fmla="*/ 938922 h 4094887"/>
                <a:gd name="connsiteX43" fmla="*/ 1246249 w 2487611"/>
                <a:gd name="connsiteY43" fmla="*/ 1278472 h 4094887"/>
                <a:gd name="connsiteX44" fmla="*/ 1585799 w 2487611"/>
                <a:gd name="connsiteY44" fmla="*/ 938922 h 4094887"/>
                <a:gd name="connsiteX45" fmla="*/ 1246249 w 2487611"/>
                <a:gd name="connsiteY45" fmla="*/ 599372 h 4094887"/>
                <a:gd name="connsiteX46" fmla="*/ 1235050 w 2487611"/>
                <a:gd name="connsiteY46" fmla="*/ 0 h 4094887"/>
                <a:gd name="connsiteX47" fmla="*/ 1229544 w 2487611"/>
                <a:gd name="connsiteY47" fmla="*/ 1036 h 4094887"/>
                <a:gd name="connsiteX48" fmla="*/ 1891856 w 2487611"/>
                <a:gd name="connsiteY48" fmla="*/ 690361 h 4094887"/>
                <a:gd name="connsiteX49" fmla="*/ 2096831 w 2487611"/>
                <a:gd name="connsiteY49" fmla="*/ 1529628 h 4094887"/>
                <a:gd name="connsiteX50" fmla="*/ 2003408 w 2487611"/>
                <a:gd name="connsiteY50" fmla="*/ 2031213 h 4094887"/>
                <a:gd name="connsiteX51" fmla="*/ 2224895 w 2487611"/>
                <a:gd name="connsiteY51" fmla="*/ 2166573 h 4094887"/>
                <a:gd name="connsiteX52" fmla="*/ 2487611 w 2487611"/>
                <a:gd name="connsiteY52" fmla="*/ 2896728 h 4094887"/>
                <a:gd name="connsiteX53" fmla="*/ 1777602 w 2487611"/>
                <a:gd name="connsiteY53" fmla="*/ 2632742 h 4094887"/>
                <a:gd name="connsiteX54" fmla="*/ 1697050 w 2487611"/>
                <a:gd name="connsiteY54" fmla="*/ 2780722 h 4094887"/>
                <a:gd name="connsiteX55" fmla="*/ 789847 w 2487611"/>
                <a:gd name="connsiteY55" fmla="*/ 2780722 h 4094887"/>
                <a:gd name="connsiteX56" fmla="*/ 709405 w 2487611"/>
                <a:gd name="connsiteY56" fmla="*/ 2632967 h 4094887"/>
                <a:gd name="connsiteX57" fmla="*/ 0 w 2487611"/>
                <a:gd name="connsiteY57" fmla="*/ 2896728 h 4094887"/>
                <a:gd name="connsiteX58" fmla="*/ 262716 w 2487611"/>
                <a:gd name="connsiteY58" fmla="*/ 2166573 h 4094887"/>
                <a:gd name="connsiteX59" fmla="*/ 483603 w 2487611"/>
                <a:gd name="connsiteY59" fmla="*/ 2031579 h 4094887"/>
                <a:gd name="connsiteX60" fmla="*/ 390066 w 2487611"/>
                <a:gd name="connsiteY60" fmla="*/ 1529628 h 4094887"/>
                <a:gd name="connsiteX61" fmla="*/ 595041 w 2487611"/>
                <a:gd name="connsiteY61" fmla="*/ 690361 h 4094887"/>
                <a:gd name="connsiteX62" fmla="*/ 1235050 w 2487611"/>
                <a:gd name="connsiteY62" fmla="*/ 0 h 409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2487611" h="4094887">
                  <a:moveTo>
                    <a:pt x="1355591" y="3168890"/>
                  </a:moveTo>
                  <a:cubicBezTo>
                    <a:pt x="1473595" y="3210993"/>
                    <a:pt x="1581876" y="3305191"/>
                    <a:pt x="1668701" y="3469474"/>
                  </a:cubicBezTo>
                  <a:cubicBezTo>
                    <a:pt x="1695925" y="3526851"/>
                    <a:pt x="1780322" y="3714906"/>
                    <a:pt x="1698103" y="3813117"/>
                  </a:cubicBezTo>
                  <a:cubicBezTo>
                    <a:pt x="1602299" y="3649464"/>
                    <a:pt x="1614173" y="3625906"/>
                    <a:pt x="1503571" y="3595625"/>
                  </a:cubicBezTo>
                  <a:cubicBezTo>
                    <a:pt x="1496942" y="3685463"/>
                    <a:pt x="1467966" y="3774165"/>
                    <a:pt x="1461585" y="3809366"/>
                  </a:cubicBezTo>
                  <a:cubicBezTo>
                    <a:pt x="1385470" y="3978592"/>
                    <a:pt x="1404096" y="3968132"/>
                    <a:pt x="1244671" y="4094887"/>
                  </a:cubicBezTo>
                  <a:cubicBezTo>
                    <a:pt x="1246206" y="3880802"/>
                    <a:pt x="1159532" y="3834965"/>
                    <a:pt x="1079392" y="3789128"/>
                  </a:cubicBezTo>
                  <a:cubicBezTo>
                    <a:pt x="1026853" y="3769315"/>
                    <a:pt x="996695" y="3717697"/>
                    <a:pt x="987763" y="3656930"/>
                  </a:cubicBezTo>
                  <a:cubicBezTo>
                    <a:pt x="943900" y="3685346"/>
                    <a:pt x="898437" y="3695225"/>
                    <a:pt x="854400" y="3723652"/>
                  </a:cubicBezTo>
                  <a:cubicBezTo>
                    <a:pt x="854400" y="3658863"/>
                    <a:pt x="789060" y="3535267"/>
                    <a:pt x="869102" y="3400237"/>
                  </a:cubicBezTo>
                  <a:cubicBezTo>
                    <a:pt x="905823" y="3342803"/>
                    <a:pt x="973047" y="3258718"/>
                    <a:pt x="1052587" y="3202692"/>
                  </a:cubicBezTo>
                  <a:lnTo>
                    <a:pt x="1019981" y="3246715"/>
                  </a:lnTo>
                  <a:cubicBezTo>
                    <a:pt x="977187" y="3318910"/>
                    <a:pt x="1012121" y="3384991"/>
                    <a:pt x="1012121" y="3419632"/>
                  </a:cubicBezTo>
                  <a:cubicBezTo>
                    <a:pt x="1035665" y="3404433"/>
                    <a:pt x="1059972" y="3399151"/>
                    <a:pt x="1083424" y="3383959"/>
                  </a:cubicBezTo>
                  <a:cubicBezTo>
                    <a:pt x="1088200" y="3416448"/>
                    <a:pt x="1104325" y="3444046"/>
                    <a:pt x="1132416" y="3454639"/>
                  </a:cubicBezTo>
                  <a:cubicBezTo>
                    <a:pt x="1175263" y="3479146"/>
                    <a:pt x="1221604" y="3503653"/>
                    <a:pt x="1220783" y="3618116"/>
                  </a:cubicBezTo>
                  <a:cubicBezTo>
                    <a:pt x="1306022" y="3550346"/>
                    <a:pt x="1296063" y="3555938"/>
                    <a:pt x="1336759" y="3465459"/>
                  </a:cubicBezTo>
                  <a:cubicBezTo>
                    <a:pt x="1340170" y="3446638"/>
                    <a:pt x="1355662" y="3399214"/>
                    <a:pt x="1359207" y="3351180"/>
                  </a:cubicBezTo>
                  <a:cubicBezTo>
                    <a:pt x="1418341" y="3367371"/>
                    <a:pt x="1411993" y="3379966"/>
                    <a:pt x="1463216" y="3467464"/>
                  </a:cubicBezTo>
                  <a:cubicBezTo>
                    <a:pt x="1507175" y="3414955"/>
                    <a:pt x="1462051" y="3314410"/>
                    <a:pt x="1447496" y="3283732"/>
                  </a:cubicBezTo>
                  <a:cubicBezTo>
                    <a:pt x="1420721" y="3233074"/>
                    <a:pt x="1390133" y="3194880"/>
                    <a:pt x="1355591" y="3168890"/>
                  </a:cubicBezTo>
                  <a:close/>
                  <a:moveTo>
                    <a:pt x="803026" y="2861325"/>
                  </a:moveTo>
                  <a:lnTo>
                    <a:pt x="1689473" y="2861325"/>
                  </a:lnTo>
                  <a:lnTo>
                    <a:pt x="1482985" y="3141373"/>
                  </a:lnTo>
                  <a:lnTo>
                    <a:pt x="1009514" y="3141373"/>
                  </a:lnTo>
                  <a:lnTo>
                    <a:pt x="803026" y="2861325"/>
                  </a:lnTo>
                  <a:close/>
                  <a:moveTo>
                    <a:pt x="1246249" y="1561260"/>
                  </a:moveTo>
                  <a:cubicBezTo>
                    <a:pt x="1301626" y="1561260"/>
                    <a:pt x="1346518" y="1606152"/>
                    <a:pt x="1346518" y="1661529"/>
                  </a:cubicBezTo>
                  <a:cubicBezTo>
                    <a:pt x="1346518" y="1716906"/>
                    <a:pt x="1301626" y="1761798"/>
                    <a:pt x="1246249" y="1761798"/>
                  </a:cubicBezTo>
                  <a:cubicBezTo>
                    <a:pt x="1190872" y="1761798"/>
                    <a:pt x="1145980" y="1716906"/>
                    <a:pt x="1145980" y="1661529"/>
                  </a:cubicBezTo>
                  <a:cubicBezTo>
                    <a:pt x="1145980" y="1606152"/>
                    <a:pt x="1190872" y="1561260"/>
                    <a:pt x="1246249" y="1561260"/>
                  </a:cubicBezTo>
                  <a:close/>
                  <a:moveTo>
                    <a:pt x="1246249" y="1491754"/>
                  </a:moveTo>
                  <a:cubicBezTo>
                    <a:pt x="1152485" y="1491754"/>
                    <a:pt x="1076474" y="1567765"/>
                    <a:pt x="1076474" y="1661529"/>
                  </a:cubicBezTo>
                  <a:cubicBezTo>
                    <a:pt x="1076474" y="1755293"/>
                    <a:pt x="1152485" y="1831304"/>
                    <a:pt x="1246249" y="1831304"/>
                  </a:cubicBezTo>
                  <a:cubicBezTo>
                    <a:pt x="1340013" y="1831304"/>
                    <a:pt x="1416024" y="1755293"/>
                    <a:pt x="1416024" y="1661529"/>
                  </a:cubicBezTo>
                  <a:cubicBezTo>
                    <a:pt x="1416024" y="1567765"/>
                    <a:pt x="1340013" y="1491754"/>
                    <a:pt x="1246249" y="1491754"/>
                  </a:cubicBezTo>
                  <a:close/>
                  <a:moveTo>
                    <a:pt x="1246249" y="738384"/>
                  </a:moveTo>
                  <a:cubicBezTo>
                    <a:pt x="1357003" y="738384"/>
                    <a:pt x="1446787" y="828168"/>
                    <a:pt x="1446787" y="938922"/>
                  </a:cubicBezTo>
                  <a:cubicBezTo>
                    <a:pt x="1446787" y="1049676"/>
                    <a:pt x="1357003" y="1139460"/>
                    <a:pt x="1246249" y="1139460"/>
                  </a:cubicBezTo>
                  <a:cubicBezTo>
                    <a:pt x="1135495" y="1139460"/>
                    <a:pt x="1045711" y="1049676"/>
                    <a:pt x="1045711" y="938922"/>
                  </a:cubicBezTo>
                  <a:cubicBezTo>
                    <a:pt x="1045711" y="828168"/>
                    <a:pt x="1135495" y="738384"/>
                    <a:pt x="1246249" y="738384"/>
                  </a:cubicBezTo>
                  <a:close/>
                  <a:moveTo>
                    <a:pt x="1246249" y="599372"/>
                  </a:moveTo>
                  <a:cubicBezTo>
                    <a:pt x="1058721" y="599372"/>
                    <a:pt x="906699" y="751394"/>
                    <a:pt x="906699" y="938922"/>
                  </a:cubicBezTo>
                  <a:cubicBezTo>
                    <a:pt x="906699" y="1126450"/>
                    <a:pt x="1058721" y="1278472"/>
                    <a:pt x="1246249" y="1278472"/>
                  </a:cubicBezTo>
                  <a:cubicBezTo>
                    <a:pt x="1433777" y="1278472"/>
                    <a:pt x="1585799" y="1126450"/>
                    <a:pt x="1585799" y="938922"/>
                  </a:cubicBezTo>
                  <a:cubicBezTo>
                    <a:pt x="1585799" y="751394"/>
                    <a:pt x="1433777" y="599372"/>
                    <a:pt x="1246249" y="599372"/>
                  </a:cubicBezTo>
                  <a:close/>
                  <a:moveTo>
                    <a:pt x="1235050" y="0"/>
                  </a:moveTo>
                  <a:lnTo>
                    <a:pt x="1229544" y="1036"/>
                  </a:lnTo>
                  <a:cubicBezTo>
                    <a:pt x="1489347" y="133873"/>
                    <a:pt x="1749649" y="461397"/>
                    <a:pt x="1891856" y="690361"/>
                  </a:cubicBezTo>
                  <a:cubicBezTo>
                    <a:pt x="2013592" y="919326"/>
                    <a:pt x="2102003" y="1246061"/>
                    <a:pt x="2096831" y="1529628"/>
                  </a:cubicBezTo>
                  <a:cubicBezTo>
                    <a:pt x="2096831" y="1659128"/>
                    <a:pt x="2058845" y="1842372"/>
                    <a:pt x="2003408" y="2031213"/>
                  </a:cubicBezTo>
                  <a:lnTo>
                    <a:pt x="2224895" y="2166573"/>
                  </a:lnTo>
                  <a:lnTo>
                    <a:pt x="2487611" y="2896728"/>
                  </a:lnTo>
                  <a:lnTo>
                    <a:pt x="1777602" y="2632742"/>
                  </a:lnTo>
                  <a:cubicBezTo>
                    <a:pt x="1749049" y="2692676"/>
                    <a:pt x="1721557" y="2743254"/>
                    <a:pt x="1697050" y="2780722"/>
                  </a:cubicBezTo>
                  <a:lnTo>
                    <a:pt x="789847" y="2780722"/>
                  </a:lnTo>
                  <a:cubicBezTo>
                    <a:pt x="765372" y="2743301"/>
                    <a:pt x="737918" y="2692803"/>
                    <a:pt x="709405" y="2632967"/>
                  </a:cubicBezTo>
                  <a:lnTo>
                    <a:pt x="0" y="2896728"/>
                  </a:lnTo>
                  <a:lnTo>
                    <a:pt x="262716" y="2166573"/>
                  </a:lnTo>
                  <a:lnTo>
                    <a:pt x="483603" y="2031579"/>
                  </a:lnTo>
                  <a:cubicBezTo>
                    <a:pt x="428102" y="1842611"/>
                    <a:pt x="390066" y="1659212"/>
                    <a:pt x="390066" y="1529628"/>
                  </a:cubicBezTo>
                  <a:cubicBezTo>
                    <a:pt x="384894" y="1246061"/>
                    <a:pt x="473305" y="919326"/>
                    <a:pt x="595041" y="690361"/>
                  </a:cubicBezTo>
                  <a:cubicBezTo>
                    <a:pt x="737248" y="461397"/>
                    <a:pt x="957359" y="97388"/>
                    <a:pt x="12350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787371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A5B0F8B8-FC7D-4016-A276-D5F090C76C09}"/>
              </a:ext>
            </a:extLst>
          </p:cNvPr>
          <p:cNvGrpSpPr/>
          <p:nvPr/>
        </p:nvGrpSpPr>
        <p:grpSpPr>
          <a:xfrm>
            <a:off x="1624701" y="4438492"/>
            <a:ext cx="1278139" cy="1100338"/>
            <a:chOff x="7521194" y="5284915"/>
            <a:chExt cx="1137987" cy="979683"/>
          </a:xfrm>
        </p:grpSpPr>
        <p:grpSp>
          <p:nvGrpSpPr>
            <p:cNvPr id="99" name="Group 7">
              <a:extLst>
                <a:ext uri="{FF2B5EF4-FFF2-40B4-BE49-F238E27FC236}">
                  <a16:creationId xmlns:a16="http://schemas.microsoft.com/office/drawing/2014/main" id="{A0A84E3D-0F43-40E8-9A85-13365794E2A9}"/>
                </a:ext>
              </a:extLst>
            </p:cNvPr>
            <p:cNvGrpSpPr/>
            <p:nvPr/>
          </p:nvGrpSpPr>
          <p:grpSpPr>
            <a:xfrm>
              <a:off x="7521194" y="5284915"/>
              <a:ext cx="1137987" cy="979683"/>
              <a:chOff x="5580112" y="4160675"/>
              <a:chExt cx="2016224" cy="1735751"/>
            </a:xfrm>
          </p:grpSpPr>
          <p:sp>
            <p:nvSpPr>
              <p:cNvPr id="101" name="Trapezoid 1">
                <a:extLst>
                  <a:ext uri="{FF2B5EF4-FFF2-40B4-BE49-F238E27FC236}">
                    <a16:creationId xmlns:a16="http://schemas.microsoft.com/office/drawing/2014/main" id="{E8BADE6F-2F1E-4B49-B879-0F14DB2704A9}"/>
                  </a:ext>
                </a:extLst>
              </p:cNvPr>
              <p:cNvSpPr/>
              <p:nvPr/>
            </p:nvSpPr>
            <p:spPr>
              <a:xfrm rot="10800000">
                <a:off x="5796136" y="4653136"/>
                <a:ext cx="1584176" cy="1243290"/>
              </a:xfrm>
              <a:custGeom>
                <a:avLst/>
                <a:gdLst>
                  <a:gd name="connsiteX0" fmla="*/ 0 w 1584176"/>
                  <a:gd name="connsiteY0" fmla="*/ 1216152 h 1216152"/>
                  <a:gd name="connsiteX1" fmla="*/ 304038 w 1584176"/>
                  <a:gd name="connsiteY1" fmla="*/ 0 h 1216152"/>
                  <a:gd name="connsiteX2" fmla="*/ 1280138 w 1584176"/>
                  <a:gd name="connsiteY2" fmla="*/ 0 h 1216152"/>
                  <a:gd name="connsiteX3" fmla="*/ 1584176 w 1584176"/>
                  <a:gd name="connsiteY3" fmla="*/ 1216152 h 1216152"/>
                  <a:gd name="connsiteX4" fmla="*/ 0 w 1584176"/>
                  <a:gd name="connsiteY4" fmla="*/ 1216152 h 1216152"/>
                  <a:gd name="connsiteX0" fmla="*/ 0 w 1584176"/>
                  <a:gd name="connsiteY0" fmla="*/ 1235792 h 1235792"/>
                  <a:gd name="connsiteX1" fmla="*/ 304038 w 1584176"/>
                  <a:gd name="connsiteY1" fmla="*/ 19640 h 1235792"/>
                  <a:gd name="connsiteX2" fmla="*/ 1280138 w 1584176"/>
                  <a:gd name="connsiteY2" fmla="*/ 19640 h 1235792"/>
                  <a:gd name="connsiteX3" fmla="*/ 1584176 w 1584176"/>
                  <a:gd name="connsiteY3" fmla="*/ 1235792 h 1235792"/>
                  <a:gd name="connsiteX4" fmla="*/ 0 w 1584176"/>
                  <a:gd name="connsiteY4" fmla="*/ 1235792 h 1235792"/>
                  <a:gd name="connsiteX0" fmla="*/ 0 w 1584176"/>
                  <a:gd name="connsiteY0" fmla="*/ 1243290 h 1243290"/>
                  <a:gd name="connsiteX1" fmla="*/ 304038 w 1584176"/>
                  <a:gd name="connsiteY1" fmla="*/ 27138 h 1243290"/>
                  <a:gd name="connsiteX2" fmla="*/ 1280138 w 1584176"/>
                  <a:gd name="connsiteY2" fmla="*/ 27138 h 1243290"/>
                  <a:gd name="connsiteX3" fmla="*/ 1584176 w 1584176"/>
                  <a:gd name="connsiteY3" fmla="*/ 1243290 h 1243290"/>
                  <a:gd name="connsiteX4" fmla="*/ 0 w 1584176"/>
                  <a:gd name="connsiteY4" fmla="*/ 1243290 h 124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4176" h="1243290">
                    <a:moveTo>
                      <a:pt x="0" y="1243290"/>
                    </a:moveTo>
                    <a:lnTo>
                      <a:pt x="304038" y="27138"/>
                    </a:lnTo>
                    <a:cubicBezTo>
                      <a:pt x="629405" y="-57"/>
                      <a:pt x="941174" y="-17053"/>
                      <a:pt x="1280138" y="27138"/>
                    </a:cubicBezTo>
                    <a:lnTo>
                      <a:pt x="1584176" y="1243290"/>
                    </a:lnTo>
                    <a:lnTo>
                      <a:pt x="0" y="1243290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3" name="Trapezoid 6">
                <a:extLst>
                  <a:ext uri="{FF2B5EF4-FFF2-40B4-BE49-F238E27FC236}">
                    <a16:creationId xmlns:a16="http://schemas.microsoft.com/office/drawing/2014/main" id="{3389CF33-93C7-4D61-8B53-57B827C89E61}"/>
                  </a:ext>
                </a:extLst>
              </p:cNvPr>
              <p:cNvSpPr/>
              <p:nvPr/>
            </p:nvSpPr>
            <p:spPr>
              <a:xfrm rot="10800000">
                <a:off x="5580112" y="4312147"/>
                <a:ext cx="2016224" cy="471979"/>
              </a:xfrm>
              <a:custGeom>
                <a:avLst/>
                <a:gdLst>
                  <a:gd name="connsiteX0" fmla="*/ 0 w 2016224"/>
                  <a:gd name="connsiteY0" fmla="*/ 360040 h 360040"/>
                  <a:gd name="connsiteX1" fmla="*/ 128109 w 2016224"/>
                  <a:gd name="connsiteY1" fmla="*/ 0 h 360040"/>
                  <a:gd name="connsiteX2" fmla="*/ 1888115 w 2016224"/>
                  <a:gd name="connsiteY2" fmla="*/ 0 h 360040"/>
                  <a:gd name="connsiteX3" fmla="*/ 2016224 w 2016224"/>
                  <a:gd name="connsiteY3" fmla="*/ 360040 h 360040"/>
                  <a:gd name="connsiteX4" fmla="*/ 0 w 2016224"/>
                  <a:gd name="connsiteY4" fmla="*/ 360040 h 360040"/>
                  <a:gd name="connsiteX0" fmla="*/ 0 w 2016224"/>
                  <a:gd name="connsiteY0" fmla="*/ 431046 h 431046"/>
                  <a:gd name="connsiteX1" fmla="*/ 128109 w 2016224"/>
                  <a:gd name="connsiteY1" fmla="*/ 71006 h 431046"/>
                  <a:gd name="connsiteX2" fmla="*/ 1888115 w 2016224"/>
                  <a:gd name="connsiteY2" fmla="*/ 71006 h 431046"/>
                  <a:gd name="connsiteX3" fmla="*/ 2016224 w 2016224"/>
                  <a:gd name="connsiteY3" fmla="*/ 431046 h 431046"/>
                  <a:gd name="connsiteX4" fmla="*/ 0 w 2016224"/>
                  <a:gd name="connsiteY4" fmla="*/ 431046 h 431046"/>
                  <a:gd name="connsiteX0" fmla="*/ 0 w 2016224"/>
                  <a:gd name="connsiteY0" fmla="*/ 458241 h 458241"/>
                  <a:gd name="connsiteX1" fmla="*/ 128109 w 2016224"/>
                  <a:gd name="connsiteY1" fmla="*/ 98201 h 458241"/>
                  <a:gd name="connsiteX2" fmla="*/ 1888115 w 2016224"/>
                  <a:gd name="connsiteY2" fmla="*/ 98201 h 458241"/>
                  <a:gd name="connsiteX3" fmla="*/ 2016224 w 2016224"/>
                  <a:gd name="connsiteY3" fmla="*/ 458241 h 458241"/>
                  <a:gd name="connsiteX4" fmla="*/ 0 w 2016224"/>
                  <a:gd name="connsiteY4" fmla="*/ 458241 h 458241"/>
                  <a:gd name="connsiteX0" fmla="*/ 0 w 2016224"/>
                  <a:gd name="connsiteY0" fmla="*/ 465296 h 465296"/>
                  <a:gd name="connsiteX1" fmla="*/ 128109 w 2016224"/>
                  <a:gd name="connsiteY1" fmla="*/ 105256 h 465296"/>
                  <a:gd name="connsiteX2" fmla="*/ 1888115 w 2016224"/>
                  <a:gd name="connsiteY2" fmla="*/ 105256 h 465296"/>
                  <a:gd name="connsiteX3" fmla="*/ 2016224 w 2016224"/>
                  <a:gd name="connsiteY3" fmla="*/ 465296 h 465296"/>
                  <a:gd name="connsiteX4" fmla="*/ 0 w 2016224"/>
                  <a:gd name="connsiteY4" fmla="*/ 465296 h 465296"/>
                  <a:gd name="connsiteX0" fmla="*/ 0 w 2016224"/>
                  <a:gd name="connsiteY0" fmla="*/ 471979 h 471979"/>
                  <a:gd name="connsiteX1" fmla="*/ 128109 w 2016224"/>
                  <a:gd name="connsiteY1" fmla="*/ 111939 h 471979"/>
                  <a:gd name="connsiteX2" fmla="*/ 1888115 w 2016224"/>
                  <a:gd name="connsiteY2" fmla="*/ 111939 h 471979"/>
                  <a:gd name="connsiteX3" fmla="*/ 2016224 w 2016224"/>
                  <a:gd name="connsiteY3" fmla="*/ 471979 h 471979"/>
                  <a:gd name="connsiteX4" fmla="*/ 0 w 2016224"/>
                  <a:gd name="connsiteY4" fmla="*/ 471979 h 471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6224" h="471979">
                    <a:moveTo>
                      <a:pt x="0" y="471979"/>
                    </a:moveTo>
                    <a:lnTo>
                      <a:pt x="128109" y="111939"/>
                    </a:lnTo>
                    <a:cubicBezTo>
                      <a:pt x="572010" y="-7034"/>
                      <a:pt x="1260655" y="-64822"/>
                      <a:pt x="1888115" y="111939"/>
                    </a:cubicBezTo>
                    <a:lnTo>
                      <a:pt x="2016224" y="471979"/>
                    </a:lnTo>
                    <a:lnTo>
                      <a:pt x="0" y="471979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Oval 5">
                <a:extLst>
                  <a:ext uri="{FF2B5EF4-FFF2-40B4-BE49-F238E27FC236}">
                    <a16:creationId xmlns:a16="http://schemas.microsoft.com/office/drawing/2014/main" id="{C2783326-6B49-43E0-A6DF-B0BFDFA28A54}"/>
                  </a:ext>
                </a:extLst>
              </p:cNvPr>
              <p:cNvSpPr/>
              <p:nvPr/>
            </p:nvSpPr>
            <p:spPr>
              <a:xfrm>
                <a:off x="5580223" y="4160675"/>
                <a:ext cx="2016000" cy="302944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Chord 23">
              <a:extLst>
                <a:ext uri="{FF2B5EF4-FFF2-40B4-BE49-F238E27FC236}">
                  <a16:creationId xmlns:a16="http://schemas.microsoft.com/office/drawing/2014/main" id="{C844AF90-A431-48D0-B417-347C8D9EBE90}"/>
                </a:ext>
              </a:extLst>
            </p:cNvPr>
            <p:cNvSpPr/>
            <p:nvPr/>
          </p:nvSpPr>
          <p:spPr>
            <a:xfrm>
              <a:off x="7788585" y="5306768"/>
              <a:ext cx="578589" cy="141955"/>
            </a:xfrm>
            <a:custGeom>
              <a:avLst/>
              <a:gdLst>
                <a:gd name="connsiteX0" fmla="*/ 115433 w 914400"/>
                <a:gd name="connsiteY0" fmla="*/ 153510 h 914400"/>
                <a:gd name="connsiteX1" fmla="*/ 462323 w 914400"/>
                <a:gd name="connsiteY1" fmla="*/ 28 h 914400"/>
                <a:gd name="connsiteX2" fmla="*/ 805686 w 914400"/>
                <a:gd name="connsiteY2" fmla="*/ 161244 h 914400"/>
                <a:gd name="connsiteX3" fmla="*/ 115433 w 914400"/>
                <a:gd name="connsiteY3" fmla="*/ 153510 h 914400"/>
                <a:gd name="connsiteX0" fmla="*/ 0 w 723591"/>
                <a:gd name="connsiteY0" fmla="*/ 177315 h 177532"/>
                <a:gd name="connsiteX1" fmla="*/ 380228 w 723591"/>
                <a:gd name="connsiteY1" fmla="*/ 21 h 177532"/>
                <a:gd name="connsiteX2" fmla="*/ 723591 w 723591"/>
                <a:gd name="connsiteY2" fmla="*/ 161237 h 177532"/>
                <a:gd name="connsiteX3" fmla="*/ 0 w 723591"/>
                <a:gd name="connsiteY3" fmla="*/ 177315 h 177532"/>
                <a:gd name="connsiteX0" fmla="*/ 0 w 759310"/>
                <a:gd name="connsiteY0" fmla="*/ 177315 h 185049"/>
                <a:gd name="connsiteX1" fmla="*/ 380228 w 759310"/>
                <a:gd name="connsiteY1" fmla="*/ 21 h 185049"/>
                <a:gd name="connsiteX2" fmla="*/ 759310 w 759310"/>
                <a:gd name="connsiteY2" fmla="*/ 185049 h 185049"/>
                <a:gd name="connsiteX3" fmla="*/ 0 w 759310"/>
                <a:gd name="connsiteY3" fmla="*/ 177315 h 185049"/>
                <a:gd name="connsiteX0" fmla="*/ 0 w 759310"/>
                <a:gd name="connsiteY0" fmla="*/ 177315 h 188144"/>
                <a:gd name="connsiteX1" fmla="*/ 380228 w 759310"/>
                <a:gd name="connsiteY1" fmla="*/ 21 h 188144"/>
                <a:gd name="connsiteX2" fmla="*/ 759310 w 759310"/>
                <a:gd name="connsiteY2" fmla="*/ 185049 h 188144"/>
                <a:gd name="connsiteX3" fmla="*/ 0 w 759310"/>
                <a:gd name="connsiteY3" fmla="*/ 177315 h 188144"/>
                <a:gd name="connsiteX0" fmla="*/ 0 w 759310"/>
                <a:gd name="connsiteY0" fmla="*/ 177315 h 191233"/>
                <a:gd name="connsiteX1" fmla="*/ 380228 w 759310"/>
                <a:gd name="connsiteY1" fmla="*/ 21 h 191233"/>
                <a:gd name="connsiteX2" fmla="*/ 759310 w 759310"/>
                <a:gd name="connsiteY2" fmla="*/ 185049 h 191233"/>
                <a:gd name="connsiteX3" fmla="*/ 0 w 759310"/>
                <a:gd name="connsiteY3" fmla="*/ 177315 h 191233"/>
                <a:gd name="connsiteX0" fmla="*/ 0 w 759310"/>
                <a:gd name="connsiteY0" fmla="*/ 177315 h 187572"/>
                <a:gd name="connsiteX1" fmla="*/ 380228 w 759310"/>
                <a:gd name="connsiteY1" fmla="*/ 21 h 187572"/>
                <a:gd name="connsiteX2" fmla="*/ 759310 w 759310"/>
                <a:gd name="connsiteY2" fmla="*/ 177905 h 187572"/>
                <a:gd name="connsiteX3" fmla="*/ 0 w 759310"/>
                <a:gd name="connsiteY3" fmla="*/ 177315 h 187572"/>
                <a:gd name="connsiteX0" fmla="*/ 0 w 768835"/>
                <a:gd name="connsiteY0" fmla="*/ 177315 h 188632"/>
                <a:gd name="connsiteX1" fmla="*/ 380228 w 768835"/>
                <a:gd name="connsiteY1" fmla="*/ 21 h 188632"/>
                <a:gd name="connsiteX2" fmla="*/ 768835 w 768835"/>
                <a:gd name="connsiteY2" fmla="*/ 180287 h 188632"/>
                <a:gd name="connsiteX3" fmla="*/ 0 w 768835"/>
                <a:gd name="connsiteY3" fmla="*/ 177315 h 188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35" h="188632">
                  <a:moveTo>
                    <a:pt x="0" y="177315"/>
                  </a:moveTo>
                  <a:cubicBezTo>
                    <a:pt x="87950" y="78338"/>
                    <a:pt x="247828" y="-1462"/>
                    <a:pt x="380228" y="21"/>
                  </a:cubicBezTo>
                  <a:cubicBezTo>
                    <a:pt x="512627" y="1505"/>
                    <a:pt x="683125" y="79364"/>
                    <a:pt x="768835" y="180287"/>
                  </a:cubicBezTo>
                  <a:cubicBezTo>
                    <a:pt x="513351" y="189616"/>
                    <a:pt x="257866" y="194180"/>
                    <a:pt x="0" y="177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0E07C99-6BD0-4028-859D-542205609AB2}"/>
              </a:ext>
            </a:extLst>
          </p:cNvPr>
          <p:cNvGrpSpPr/>
          <p:nvPr/>
        </p:nvGrpSpPr>
        <p:grpSpPr>
          <a:xfrm rot="1938668">
            <a:off x="-460133" y="1799192"/>
            <a:ext cx="3392473" cy="1975550"/>
            <a:chOff x="4094747" y="2381166"/>
            <a:chExt cx="4510139" cy="2626405"/>
          </a:xfrm>
        </p:grpSpPr>
        <p:grpSp>
          <p:nvGrpSpPr>
            <p:cNvPr id="126" name="그룹 125">
              <a:extLst>
                <a:ext uri="{FF2B5EF4-FFF2-40B4-BE49-F238E27FC236}">
                  <a16:creationId xmlns:a16="http://schemas.microsoft.com/office/drawing/2014/main" id="{AE123FFA-5A41-4AAA-B575-711DA7B7F2DC}"/>
                </a:ext>
              </a:extLst>
            </p:cNvPr>
            <p:cNvGrpSpPr/>
            <p:nvPr/>
          </p:nvGrpSpPr>
          <p:grpSpPr>
            <a:xfrm rot="712870">
              <a:off x="4094747" y="2381166"/>
              <a:ext cx="3101505" cy="1698788"/>
              <a:chOff x="2380909" y="2446766"/>
              <a:chExt cx="2745256" cy="1503659"/>
            </a:xfrm>
          </p:grpSpPr>
          <p:sp>
            <p:nvSpPr>
              <p:cNvPr id="132" name="자유형: 도형 131">
                <a:extLst>
                  <a:ext uri="{FF2B5EF4-FFF2-40B4-BE49-F238E27FC236}">
                    <a16:creationId xmlns:a16="http://schemas.microsoft.com/office/drawing/2014/main" id="{EC39BCFE-B129-4150-9CA5-F2906BAD6DA3}"/>
                  </a:ext>
                </a:extLst>
              </p:cNvPr>
              <p:cNvSpPr/>
              <p:nvPr/>
            </p:nvSpPr>
            <p:spPr>
              <a:xfrm rot="1231697">
                <a:off x="3121386" y="2561927"/>
                <a:ext cx="2004779" cy="1388498"/>
              </a:xfrm>
              <a:custGeom>
                <a:avLst/>
                <a:gdLst>
                  <a:gd name="connsiteX0" fmla="*/ 679840 w 2951501"/>
                  <a:gd name="connsiteY0" fmla="*/ 1516490 h 1616735"/>
                  <a:gd name="connsiteX1" fmla="*/ 1817700 w 2951501"/>
                  <a:gd name="connsiteY1" fmla="*/ 1516490 h 1616735"/>
                  <a:gd name="connsiteX2" fmla="*/ 1817700 w 2951501"/>
                  <a:gd name="connsiteY2" fmla="*/ 1567623 h 1616735"/>
                  <a:gd name="connsiteX3" fmla="*/ 1774636 w 2951501"/>
                  <a:gd name="connsiteY3" fmla="*/ 1616735 h 1616735"/>
                  <a:gd name="connsiteX4" fmla="*/ 722905 w 2951501"/>
                  <a:gd name="connsiteY4" fmla="*/ 1616735 h 1616735"/>
                  <a:gd name="connsiteX5" fmla="*/ 679840 w 2951501"/>
                  <a:gd name="connsiteY5" fmla="*/ 1567623 h 1616735"/>
                  <a:gd name="connsiteX6" fmla="*/ 679840 w 2951501"/>
                  <a:gd name="connsiteY6" fmla="*/ 1407500 h 1616735"/>
                  <a:gd name="connsiteX7" fmla="*/ 1817700 w 2951501"/>
                  <a:gd name="connsiteY7" fmla="*/ 1407500 h 1616735"/>
                  <a:gd name="connsiteX8" fmla="*/ 1817700 w 2951501"/>
                  <a:gd name="connsiteY8" fmla="*/ 1472848 h 1616735"/>
                  <a:gd name="connsiteX9" fmla="*/ 679840 w 2951501"/>
                  <a:gd name="connsiteY9" fmla="*/ 1472848 h 1616735"/>
                  <a:gd name="connsiteX10" fmla="*/ 1817700 w 2951501"/>
                  <a:gd name="connsiteY10" fmla="*/ 611112 h 1616735"/>
                  <a:gd name="connsiteX11" fmla="*/ 1817700 w 2951501"/>
                  <a:gd name="connsiteY11" fmla="*/ 973623 h 1616735"/>
                  <a:gd name="connsiteX12" fmla="*/ 2224001 w 2951501"/>
                  <a:gd name="connsiteY12" fmla="*/ 611112 h 1616735"/>
                  <a:gd name="connsiteX13" fmla="*/ 449189 w 2951501"/>
                  <a:gd name="connsiteY13" fmla="*/ 386587 h 1616735"/>
                  <a:gd name="connsiteX14" fmla="*/ 239392 w 2951501"/>
                  <a:gd name="connsiteY14" fmla="*/ 437793 h 1616735"/>
                  <a:gd name="connsiteX15" fmla="*/ 127717 w 2951501"/>
                  <a:gd name="connsiteY15" fmla="*/ 563345 h 1616735"/>
                  <a:gd name="connsiteX16" fmla="*/ 119224 w 2951501"/>
                  <a:gd name="connsiteY16" fmla="*/ 813828 h 1616735"/>
                  <a:gd name="connsiteX17" fmla="*/ 118041 w 2951501"/>
                  <a:gd name="connsiteY17" fmla="*/ 814226 h 1616735"/>
                  <a:gd name="connsiteX18" fmla="*/ 156579 w 2951501"/>
                  <a:gd name="connsiteY18" fmla="*/ 873845 h 1616735"/>
                  <a:gd name="connsiteX19" fmla="*/ 319223 w 2951501"/>
                  <a:gd name="connsiteY19" fmla="*/ 1023753 h 1616735"/>
                  <a:gd name="connsiteX20" fmla="*/ 318718 w 2951501"/>
                  <a:gd name="connsiteY20" fmla="*/ 1024809 h 1616735"/>
                  <a:gd name="connsiteX21" fmla="*/ 679840 w 2951501"/>
                  <a:gd name="connsiteY21" fmla="*/ 1198510 h 1616735"/>
                  <a:gd name="connsiteX22" fmla="*/ 679840 w 2951501"/>
                  <a:gd name="connsiteY22" fmla="*/ 494818 h 1616735"/>
                  <a:gd name="connsiteX23" fmla="*/ 613050 w 2951501"/>
                  <a:gd name="connsiteY23" fmla="*/ 439426 h 1616735"/>
                  <a:gd name="connsiteX24" fmla="*/ 522606 w 2951501"/>
                  <a:gd name="connsiteY24" fmla="*/ 399416 h 1616735"/>
                  <a:gd name="connsiteX25" fmla="*/ 449189 w 2951501"/>
                  <a:gd name="connsiteY25" fmla="*/ 386587 h 1616735"/>
                  <a:gd name="connsiteX26" fmla="*/ 2556092 w 2951501"/>
                  <a:gd name="connsiteY26" fmla="*/ 0 h 1616735"/>
                  <a:gd name="connsiteX27" fmla="*/ 2951501 w 2951501"/>
                  <a:gd name="connsiteY27" fmla="*/ 404658 h 1616735"/>
                  <a:gd name="connsiteX28" fmla="*/ 2608538 w 2951501"/>
                  <a:gd name="connsiteY28" fmla="*/ 418986 h 1616735"/>
                  <a:gd name="connsiteX29" fmla="*/ 2606605 w 2951501"/>
                  <a:gd name="connsiteY29" fmla="*/ 417008 h 1616735"/>
                  <a:gd name="connsiteX30" fmla="*/ 1820087 w 2951501"/>
                  <a:gd name="connsiteY30" fmla="*/ 1344294 h 1616735"/>
                  <a:gd name="connsiteX31" fmla="*/ 1817700 w 2951501"/>
                  <a:gd name="connsiteY31" fmla="*/ 1341966 h 1616735"/>
                  <a:gd name="connsiteX32" fmla="*/ 1817700 w 2951501"/>
                  <a:gd name="connsiteY32" fmla="*/ 1363858 h 1616735"/>
                  <a:gd name="connsiteX33" fmla="*/ 679840 w 2951501"/>
                  <a:gd name="connsiteY33" fmla="*/ 1363858 h 1616735"/>
                  <a:gd name="connsiteX34" fmla="*/ 679840 w 2951501"/>
                  <a:gd name="connsiteY34" fmla="*/ 1307744 h 1616735"/>
                  <a:gd name="connsiteX35" fmla="*/ 268830 w 2951501"/>
                  <a:gd name="connsiteY35" fmla="*/ 1110047 h 1616735"/>
                  <a:gd name="connsiteX36" fmla="*/ 270209 w 2951501"/>
                  <a:gd name="connsiteY36" fmla="*/ 1107180 h 1616735"/>
                  <a:gd name="connsiteX37" fmla="*/ 198248 w 2951501"/>
                  <a:gd name="connsiteY37" fmla="*/ 1056644 h 1616735"/>
                  <a:gd name="connsiteX38" fmla="*/ 55623 w 2951501"/>
                  <a:gd name="connsiteY38" fmla="*/ 898485 h 1616735"/>
                  <a:gd name="connsiteX39" fmla="*/ 1591 w 2951501"/>
                  <a:gd name="connsiteY39" fmla="*/ 738051 h 1616735"/>
                  <a:gd name="connsiteX40" fmla="*/ 88988 w 2951501"/>
                  <a:gd name="connsiteY40" fmla="*/ 428893 h 1616735"/>
                  <a:gd name="connsiteX41" fmla="*/ 91156 w 2951501"/>
                  <a:gd name="connsiteY41" fmla="*/ 430488 h 1616735"/>
                  <a:gd name="connsiteX42" fmla="*/ 424588 w 2951501"/>
                  <a:gd name="connsiteY42" fmla="*/ 285218 h 1616735"/>
                  <a:gd name="connsiteX43" fmla="*/ 550151 w 2951501"/>
                  <a:gd name="connsiteY43" fmla="*/ 302724 h 1616735"/>
                  <a:gd name="connsiteX44" fmla="*/ 666090 w 2951501"/>
                  <a:gd name="connsiteY44" fmla="*/ 354013 h 1616735"/>
                  <a:gd name="connsiteX45" fmla="*/ 690060 w 2951501"/>
                  <a:gd name="connsiteY45" fmla="*/ 373892 h 1616735"/>
                  <a:gd name="connsiteX46" fmla="*/ 692454 w 2951501"/>
                  <a:gd name="connsiteY46" fmla="*/ 367302 h 1616735"/>
                  <a:gd name="connsiteX47" fmla="*/ 722905 w 2951501"/>
                  <a:gd name="connsiteY47" fmla="*/ 352917 h 1616735"/>
                  <a:gd name="connsiteX48" fmla="*/ 1774636 w 2951501"/>
                  <a:gd name="connsiteY48" fmla="*/ 352917 h 1616735"/>
                  <a:gd name="connsiteX49" fmla="*/ 1817700 w 2951501"/>
                  <a:gd name="connsiteY49" fmla="*/ 402029 h 1616735"/>
                  <a:gd name="connsiteX50" fmla="*/ 1817700 w 2951501"/>
                  <a:gd name="connsiteY50" fmla="*/ 525619 h 1616735"/>
                  <a:gd name="connsiteX51" fmla="*/ 2319822 w 2951501"/>
                  <a:gd name="connsiteY51" fmla="*/ 525619 h 1616735"/>
                  <a:gd name="connsiteX52" fmla="*/ 2530110 w 2951501"/>
                  <a:gd name="connsiteY52" fmla="*/ 337995 h 1616735"/>
                  <a:gd name="connsiteX53" fmla="*/ 2533895 w 2951501"/>
                  <a:gd name="connsiteY53" fmla="*/ 341686 h 1616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2951501" h="1616735">
                    <a:moveTo>
                      <a:pt x="679840" y="1516490"/>
                    </a:moveTo>
                    <a:lnTo>
                      <a:pt x="1817700" y="1516490"/>
                    </a:lnTo>
                    <a:lnTo>
                      <a:pt x="1817700" y="1567623"/>
                    </a:lnTo>
                    <a:cubicBezTo>
                      <a:pt x="1817700" y="1594747"/>
                      <a:pt x="1798420" y="1616735"/>
                      <a:pt x="1774636" y="1616735"/>
                    </a:cubicBezTo>
                    <a:lnTo>
                      <a:pt x="722905" y="1616735"/>
                    </a:lnTo>
                    <a:cubicBezTo>
                      <a:pt x="699121" y="1616735"/>
                      <a:pt x="679840" y="1594747"/>
                      <a:pt x="679840" y="1567623"/>
                    </a:cubicBezTo>
                    <a:close/>
                    <a:moveTo>
                      <a:pt x="679840" y="1407500"/>
                    </a:moveTo>
                    <a:lnTo>
                      <a:pt x="1817700" y="1407500"/>
                    </a:lnTo>
                    <a:lnTo>
                      <a:pt x="1817700" y="1472848"/>
                    </a:lnTo>
                    <a:lnTo>
                      <a:pt x="679840" y="1472848"/>
                    </a:lnTo>
                    <a:close/>
                    <a:moveTo>
                      <a:pt x="1817700" y="611112"/>
                    </a:moveTo>
                    <a:lnTo>
                      <a:pt x="1817700" y="973623"/>
                    </a:lnTo>
                    <a:lnTo>
                      <a:pt x="2224001" y="611112"/>
                    </a:lnTo>
                    <a:close/>
                    <a:moveTo>
                      <a:pt x="449189" y="386587"/>
                    </a:moveTo>
                    <a:cubicBezTo>
                      <a:pt x="375505" y="381552"/>
                      <a:pt x="302157" y="399580"/>
                      <a:pt x="239392" y="437793"/>
                    </a:cubicBezTo>
                    <a:cubicBezTo>
                      <a:pt x="191686" y="474403"/>
                      <a:pt x="154461" y="503154"/>
                      <a:pt x="127717" y="563345"/>
                    </a:cubicBezTo>
                    <a:cubicBezTo>
                      <a:pt x="95043" y="642185"/>
                      <a:pt x="91358" y="731154"/>
                      <a:pt x="119224" y="813828"/>
                    </a:cubicBezTo>
                    <a:lnTo>
                      <a:pt x="118041" y="814226"/>
                    </a:lnTo>
                    <a:lnTo>
                      <a:pt x="156579" y="873845"/>
                    </a:lnTo>
                    <a:cubicBezTo>
                      <a:pt x="200043" y="932336"/>
                      <a:pt x="255879" y="983997"/>
                      <a:pt x="319223" y="1023753"/>
                    </a:cubicBezTo>
                    <a:lnTo>
                      <a:pt x="318718" y="1024809"/>
                    </a:lnTo>
                    <a:lnTo>
                      <a:pt x="679840" y="1198510"/>
                    </a:lnTo>
                    <a:lnTo>
                      <a:pt x="679840" y="494818"/>
                    </a:lnTo>
                    <a:lnTo>
                      <a:pt x="613050" y="439426"/>
                    </a:lnTo>
                    <a:cubicBezTo>
                      <a:pt x="585307" y="422195"/>
                      <a:pt x="554948" y="408629"/>
                      <a:pt x="522606" y="399416"/>
                    </a:cubicBezTo>
                    <a:cubicBezTo>
                      <a:pt x="498349" y="392506"/>
                      <a:pt x="473751" y="388265"/>
                      <a:pt x="449189" y="386587"/>
                    </a:cubicBezTo>
                    <a:close/>
                    <a:moveTo>
                      <a:pt x="2556092" y="0"/>
                    </a:moveTo>
                    <a:lnTo>
                      <a:pt x="2951501" y="404658"/>
                    </a:lnTo>
                    <a:lnTo>
                      <a:pt x="2608538" y="418986"/>
                    </a:lnTo>
                    <a:lnTo>
                      <a:pt x="2606605" y="417008"/>
                    </a:lnTo>
                    <a:lnTo>
                      <a:pt x="1820087" y="1344294"/>
                    </a:lnTo>
                    <a:lnTo>
                      <a:pt x="1817700" y="1341966"/>
                    </a:lnTo>
                    <a:lnTo>
                      <a:pt x="1817700" y="1363858"/>
                    </a:lnTo>
                    <a:lnTo>
                      <a:pt x="679840" y="1363858"/>
                    </a:lnTo>
                    <a:lnTo>
                      <a:pt x="679840" y="1307744"/>
                    </a:lnTo>
                    <a:lnTo>
                      <a:pt x="268830" y="1110047"/>
                    </a:lnTo>
                    <a:lnTo>
                      <a:pt x="270209" y="1107180"/>
                    </a:lnTo>
                    <a:lnTo>
                      <a:pt x="198248" y="1056644"/>
                    </a:lnTo>
                    <a:cubicBezTo>
                      <a:pt x="142291" y="1011239"/>
                      <a:pt x="93777" y="957478"/>
                      <a:pt x="55623" y="898485"/>
                    </a:cubicBezTo>
                    <a:cubicBezTo>
                      <a:pt x="27132" y="847625"/>
                      <a:pt x="9121" y="802009"/>
                      <a:pt x="1591" y="738051"/>
                    </a:cubicBezTo>
                    <a:cubicBezTo>
                      <a:pt x="-7531" y="629033"/>
                      <a:pt x="22695" y="518961"/>
                      <a:pt x="88988" y="428893"/>
                    </a:cubicBezTo>
                    <a:lnTo>
                      <a:pt x="91156" y="430488"/>
                    </a:lnTo>
                    <a:cubicBezTo>
                      <a:pt x="162999" y="345385"/>
                      <a:pt x="305583" y="286481"/>
                      <a:pt x="424588" y="285218"/>
                    </a:cubicBezTo>
                    <a:cubicBezTo>
                      <a:pt x="466453" y="285186"/>
                      <a:pt x="508692" y="290914"/>
                      <a:pt x="550151" y="302724"/>
                    </a:cubicBezTo>
                    <a:cubicBezTo>
                      <a:pt x="591610" y="314534"/>
                      <a:pt x="630526" y="331925"/>
                      <a:pt x="666090" y="354013"/>
                    </a:cubicBezTo>
                    <a:lnTo>
                      <a:pt x="690060" y="373892"/>
                    </a:lnTo>
                    <a:lnTo>
                      <a:pt x="692454" y="367302"/>
                    </a:lnTo>
                    <a:cubicBezTo>
                      <a:pt x="700247" y="358414"/>
                      <a:pt x="711013" y="352917"/>
                      <a:pt x="722905" y="352917"/>
                    </a:cubicBezTo>
                    <a:lnTo>
                      <a:pt x="1774636" y="352917"/>
                    </a:lnTo>
                    <a:cubicBezTo>
                      <a:pt x="1798420" y="352917"/>
                      <a:pt x="1817700" y="374905"/>
                      <a:pt x="1817700" y="402029"/>
                    </a:cubicBezTo>
                    <a:lnTo>
                      <a:pt x="1817700" y="525619"/>
                    </a:lnTo>
                    <a:lnTo>
                      <a:pt x="2319822" y="525619"/>
                    </a:lnTo>
                    <a:lnTo>
                      <a:pt x="2530110" y="337995"/>
                    </a:lnTo>
                    <a:lnTo>
                      <a:pt x="2533895" y="34168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6" name="자유형: 도형 135">
                <a:extLst>
                  <a:ext uri="{FF2B5EF4-FFF2-40B4-BE49-F238E27FC236}">
                    <a16:creationId xmlns:a16="http://schemas.microsoft.com/office/drawing/2014/main" id="{850A1EF8-564A-4599-8D38-3145B6066027}"/>
                  </a:ext>
                </a:extLst>
              </p:cNvPr>
              <p:cNvSpPr/>
              <p:nvPr/>
            </p:nvSpPr>
            <p:spPr>
              <a:xfrm rot="6382074">
                <a:off x="2673354" y="2332594"/>
                <a:ext cx="683006" cy="911350"/>
              </a:xfrm>
              <a:custGeom>
                <a:avLst/>
                <a:gdLst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45990 w 852117"/>
                  <a:gd name="connsiteY6" fmla="*/ 68978 h 913021"/>
                  <a:gd name="connsiteX7" fmla="*/ 454992 w 852117"/>
                  <a:gd name="connsiteY7" fmla="*/ 231624 h 913021"/>
                  <a:gd name="connsiteX8" fmla="*/ 452843 w 852117"/>
                  <a:gd name="connsiteY8" fmla="*/ 13725 h 913021"/>
                  <a:gd name="connsiteX9" fmla="*/ 562280 w 852117"/>
                  <a:gd name="connsiteY9" fmla="*/ 38587 h 913021"/>
                  <a:gd name="connsiteX10" fmla="*/ 591089 w 852117"/>
                  <a:gd name="connsiteY10" fmla="*/ 223958 h 913021"/>
                  <a:gd name="connsiteX11" fmla="*/ 574101 w 852117"/>
                  <a:gd name="connsiteY11" fmla="*/ 39172 h 913021"/>
                  <a:gd name="connsiteX12" fmla="*/ 703090 w 852117"/>
                  <a:gd name="connsiteY12" fmla="*/ 62958 h 913021"/>
                  <a:gd name="connsiteX13" fmla="*/ 709880 w 852117"/>
                  <a:gd name="connsiteY13" fmla="*/ 237369 h 913021"/>
                  <a:gd name="connsiteX14" fmla="*/ 714239 w 852117"/>
                  <a:gd name="connsiteY14" fmla="*/ 69553 h 913021"/>
                  <a:gd name="connsiteX15" fmla="*/ 822235 w 852117"/>
                  <a:gd name="connsiteY15" fmla="*/ 87329 h 913021"/>
                  <a:gd name="connsiteX16" fmla="*/ 851404 w 852117"/>
                  <a:gd name="connsiteY16" fmla="*/ 326326 h 913021"/>
                  <a:gd name="connsiteX17" fmla="*/ 762365 w 852117"/>
                  <a:gd name="connsiteY17" fmla="*/ 809335 h 913021"/>
                  <a:gd name="connsiteX18" fmla="*/ 751654 w 852117"/>
                  <a:gd name="connsiteY18" fmla="*/ 912259 h 913021"/>
                  <a:gd name="connsiteX19" fmla="*/ 380634 w 852117"/>
                  <a:gd name="connsiteY19" fmla="*/ 913021 h 913021"/>
                  <a:gd name="connsiteX20" fmla="*/ 361777 w 852117"/>
                  <a:gd name="connsiteY20" fmla="*/ 780857 h 913021"/>
                  <a:gd name="connsiteX21" fmla="*/ 259790 w 852117"/>
                  <a:gd name="connsiteY21" fmla="*/ 654805 h 913021"/>
                  <a:gd name="connsiteX22" fmla="*/ 127442 w 852117"/>
                  <a:gd name="connsiteY22" fmla="*/ 467151 h 913021"/>
                  <a:gd name="connsiteX23" fmla="*/ 0 w 852117"/>
                  <a:gd name="connsiteY23" fmla="*/ 226050 h 913021"/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54992 w 852117"/>
                  <a:gd name="connsiteY6" fmla="*/ 231624 h 913021"/>
                  <a:gd name="connsiteX7" fmla="*/ 452843 w 852117"/>
                  <a:gd name="connsiteY7" fmla="*/ 13725 h 913021"/>
                  <a:gd name="connsiteX8" fmla="*/ 562280 w 852117"/>
                  <a:gd name="connsiteY8" fmla="*/ 38587 h 913021"/>
                  <a:gd name="connsiteX9" fmla="*/ 591089 w 852117"/>
                  <a:gd name="connsiteY9" fmla="*/ 223958 h 913021"/>
                  <a:gd name="connsiteX10" fmla="*/ 574101 w 852117"/>
                  <a:gd name="connsiteY10" fmla="*/ 39172 h 913021"/>
                  <a:gd name="connsiteX11" fmla="*/ 703090 w 852117"/>
                  <a:gd name="connsiteY11" fmla="*/ 62958 h 913021"/>
                  <a:gd name="connsiteX12" fmla="*/ 709880 w 852117"/>
                  <a:gd name="connsiteY12" fmla="*/ 237369 h 913021"/>
                  <a:gd name="connsiteX13" fmla="*/ 714239 w 852117"/>
                  <a:gd name="connsiteY13" fmla="*/ 69553 h 913021"/>
                  <a:gd name="connsiteX14" fmla="*/ 822235 w 852117"/>
                  <a:gd name="connsiteY14" fmla="*/ 87329 h 913021"/>
                  <a:gd name="connsiteX15" fmla="*/ 851404 w 852117"/>
                  <a:gd name="connsiteY15" fmla="*/ 326326 h 913021"/>
                  <a:gd name="connsiteX16" fmla="*/ 762365 w 852117"/>
                  <a:gd name="connsiteY16" fmla="*/ 809335 h 913021"/>
                  <a:gd name="connsiteX17" fmla="*/ 751654 w 852117"/>
                  <a:gd name="connsiteY17" fmla="*/ 912259 h 913021"/>
                  <a:gd name="connsiteX18" fmla="*/ 380634 w 852117"/>
                  <a:gd name="connsiteY18" fmla="*/ 913021 h 913021"/>
                  <a:gd name="connsiteX19" fmla="*/ 361777 w 852117"/>
                  <a:gd name="connsiteY19" fmla="*/ 780857 h 913021"/>
                  <a:gd name="connsiteX20" fmla="*/ 259790 w 852117"/>
                  <a:gd name="connsiteY20" fmla="*/ 654805 h 913021"/>
                  <a:gd name="connsiteX21" fmla="*/ 127442 w 852117"/>
                  <a:gd name="connsiteY21" fmla="*/ 467151 h 913021"/>
                  <a:gd name="connsiteX22" fmla="*/ 0 w 852117"/>
                  <a:gd name="connsiteY22" fmla="*/ 226050 h 913021"/>
                  <a:gd name="connsiteX0" fmla="*/ 0 w 852117"/>
                  <a:gd name="connsiteY0" fmla="*/ 218504 h 905475"/>
                  <a:gd name="connsiteX1" fmla="*/ 235595 w 852117"/>
                  <a:gd name="connsiteY1" fmla="*/ 365610 h 905475"/>
                  <a:gd name="connsiteX2" fmla="*/ 311282 w 852117"/>
                  <a:gd name="connsiteY2" fmla="*/ 390450 h 905475"/>
                  <a:gd name="connsiteX3" fmla="*/ 331029 w 852117"/>
                  <a:gd name="connsiteY3" fmla="*/ 132121 h 905475"/>
                  <a:gd name="connsiteX4" fmla="*/ 328134 w 852117"/>
                  <a:gd name="connsiteY4" fmla="*/ 0 h 905475"/>
                  <a:gd name="connsiteX5" fmla="*/ 446516 w 852117"/>
                  <a:gd name="connsiteY5" fmla="*/ 3421 h 905475"/>
                  <a:gd name="connsiteX6" fmla="*/ 454992 w 852117"/>
                  <a:gd name="connsiteY6" fmla="*/ 224078 h 905475"/>
                  <a:gd name="connsiteX7" fmla="*/ 452843 w 852117"/>
                  <a:gd name="connsiteY7" fmla="*/ 6179 h 905475"/>
                  <a:gd name="connsiteX8" fmla="*/ 562280 w 852117"/>
                  <a:gd name="connsiteY8" fmla="*/ 31041 h 905475"/>
                  <a:gd name="connsiteX9" fmla="*/ 591089 w 852117"/>
                  <a:gd name="connsiteY9" fmla="*/ 216412 h 905475"/>
                  <a:gd name="connsiteX10" fmla="*/ 574101 w 852117"/>
                  <a:gd name="connsiteY10" fmla="*/ 31626 h 905475"/>
                  <a:gd name="connsiteX11" fmla="*/ 703090 w 852117"/>
                  <a:gd name="connsiteY11" fmla="*/ 55412 h 905475"/>
                  <a:gd name="connsiteX12" fmla="*/ 709880 w 852117"/>
                  <a:gd name="connsiteY12" fmla="*/ 229823 h 905475"/>
                  <a:gd name="connsiteX13" fmla="*/ 714239 w 852117"/>
                  <a:gd name="connsiteY13" fmla="*/ 62007 h 905475"/>
                  <a:gd name="connsiteX14" fmla="*/ 822235 w 852117"/>
                  <a:gd name="connsiteY14" fmla="*/ 79783 h 905475"/>
                  <a:gd name="connsiteX15" fmla="*/ 851404 w 852117"/>
                  <a:gd name="connsiteY15" fmla="*/ 318780 h 905475"/>
                  <a:gd name="connsiteX16" fmla="*/ 762365 w 852117"/>
                  <a:gd name="connsiteY16" fmla="*/ 801789 h 905475"/>
                  <a:gd name="connsiteX17" fmla="*/ 751654 w 852117"/>
                  <a:gd name="connsiteY17" fmla="*/ 904713 h 905475"/>
                  <a:gd name="connsiteX18" fmla="*/ 380634 w 852117"/>
                  <a:gd name="connsiteY18" fmla="*/ 905475 h 905475"/>
                  <a:gd name="connsiteX19" fmla="*/ 361777 w 852117"/>
                  <a:gd name="connsiteY19" fmla="*/ 773311 h 905475"/>
                  <a:gd name="connsiteX20" fmla="*/ 259790 w 852117"/>
                  <a:gd name="connsiteY20" fmla="*/ 647259 h 905475"/>
                  <a:gd name="connsiteX21" fmla="*/ 127442 w 852117"/>
                  <a:gd name="connsiteY21" fmla="*/ 459605 h 905475"/>
                  <a:gd name="connsiteX22" fmla="*/ 0 w 852117"/>
                  <a:gd name="connsiteY22" fmla="*/ 218504 h 905475"/>
                  <a:gd name="connsiteX0" fmla="*/ 0 w 852117"/>
                  <a:gd name="connsiteY0" fmla="*/ 222954 h 909925"/>
                  <a:gd name="connsiteX1" fmla="*/ 235595 w 852117"/>
                  <a:gd name="connsiteY1" fmla="*/ 370060 h 909925"/>
                  <a:gd name="connsiteX2" fmla="*/ 311282 w 852117"/>
                  <a:gd name="connsiteY2" fmla="*/ 394900 h 909925"/>
                  <a:gd name="connsiteX3" fmla="*/ 331029 w 852117"/>
                  <a:gd name="connsiteY3" fmla="*/ 136571 h 909925"/>
                  <a:gd name="connsiteX4" fmla="*/ 328134 w 852117"/>
                  <a:gd name="connsiteY4" fmla="*/ 4450 h 909925"/>
                  <a:gd name="connsiteX5" fmla="*/ 446516 w 852117"/>
                  <a:gd name="connsiteY5" fmla="*/ 7871 h 909925"/>
                  <a:gd name="connsiteX6" fmla="*/ 454992 w 852117"/>
                  <a:gd name="connsiteY6" fmla="*/ 228528 h 909925"/>
                  <a:gd name="connsiteX7" fmla="*/ 452843 w 852117"/>
                  <a:gd name="connsiteY7" fmla="*/ 10629 h 909925"/>
                  <a:gd name="connsiteX8" fmla="*/ 562280 w 852117"/>
                  <a:gd name="connsiteY8" fmla="*/ 35491 h 909925"/>
                  <a:gd name="connsiteX9" fmla="*/ 591089 w 852117"/>
                  <a:gd name="connsiteY9" fmla="*/ 220862 h 909925"/>
                  <a:gd name="connsiteX10" fmla="*/ 574101 w 852117"/>
                  <a:gd name="connsiteY10" fmla="*/ 36076 h 909925"/>
                  <a:gd name="connsiteX11" fmla="*/ 703090 w 852117"/>
                  <a:gd name="connsiteY11" fmla="*/ 59862 h 909925"/>
                  <a:gd name="connsiteX12" fmla="*/ 709880 w 852117"/>
                  <a:gd name="connsiteY12" fmla="*/ 234273 h 909925"/>
                  <a:gd name="connsiteX13" fmla="*/ 714239 w 852117"/>
                  <a:gd name="connsiteY13" fmla="*/ 66457 h 909925"/>
                  <a:gd name="connsiteX14" fmla="*/ 822235 w 852117"/>
                  <a:gd name="connsiteY14" fmla="*/ 84233 h 909925"/>
                  <a:gd name="connsiteX15" fmla="*/ 851404 w 852117"/>
                  <a:gd name="connsiteY15" fmla="*/ 323230 h 909925"/>
                  <a:gd name="connsiteX16" fmla="*/ 762365 w 852117"/>
                  <a:gd name="connsiteY16" fmla="*/ 806239 h 909925"/>
                  <a:gd name="connsiteX17" fmla="*/ 751654 w 852117"/>
                  <a:gd name="connsiteY17" fmla="*/ 909163 h 909925"/>
                  <a:gd name="connsiteX18" fmla="*/ 380634 w 852117"/>
                  <a:gd name="connsiteY18" fmla="*/ 909925 h 909925"/>
                  <a:gd name="connsiteX19" fmla="*/ 361777 w 852117"/>
                  <a:gd name="connsiteY19" fmla="*/ 777761 h 909925"/>
                  <a:gd name="connsiteX20" fmla="*/ 259790 w 852117"/>
                  <a:gd name="connsiteY20" fmla="*/ 651709 h 909925"/>
                  <a:gd name="connsiteX21" fmla="*/ 127442 w 852117"/>
                  <a:gd name="connsiteY21" fmla="*/ 464055 h 909925"/>
                  <a:gd name="connsiteX22" fmla="*/ 0 w 852117"/>
                  <a:gd name="connsiteY22" fmla="*/ 222954 h 909925"/>
                  <a:gd name="connsiteX0" fmla="*/ 0 w 852117"/>
                  <a:gd name="connsiteY0" fmla="*/ 220271 h 907242"/>
                  <a:gd name="connsiteX1" fmla="*/ 235595 w 852117"/>
                  <a:gd name="connsiteY1" fmla="*/ 367377 h 907242"/>
                  <a:gd name="connsiteX2" fmla="*/ 311282 w 852117"/>
                  <a:gd name="connsiteY2" fmla="*/ 392217 h 907242"/>
                  <a:gd name="connsiteX3" fmla="*/ 331029 w 852117"/>
                  <a:gd name="connsiteY3" fmla="*/ 133888 h 907242"/>
                  <a:gd name="connsiteX4" fmla="*/ 334903 w 852117"/>
                  <a:gd name="connsiteY4" fmla="*/ 14671 h 907242"/>
                  <a:gd name="connsiteX5" fmla="*/ 446516 w 852117"/>
                  <a:gd name="connsiteY5" fmla="*/ 5188 h 907242"/>
                  <a:gd name="connsiteX6" fmla="*/ 454992 w 852117"/>
                  <a:gd name="connsiteY6" fmla="*/ 225845 h 907242"/>
                  <a:gd name="connsiteX7" fmla="*/ 452843 w 852117"/>
                  <a:gd name="connsiteY7" fmla="*/ 7946 h 907242"/>
                  <a:gd name="connsiteX8" fmla="*/ 562280 w 852117"/>
                  <a:gd name="connsiteY8" fmla="*/ 32808 h 907242"/>
                  <a:gd name="connsiteX9" fmla="*/ 591089 w 852117"/>
                  <a:gd name="connsiteY9" fmla="*/ 218179 h 907242"/>
                  <a:gd name="connsiteX10" fmla="*/ 574101 w 852117"/>
                  <a:gd name="connsiteY10" fmla="*/ 33393 h 907242"/>
                  <a:gd name="connsiteX11" fmla="*/ 703090 w 852117"/>
                  <a:gd name="connsiteY11" fmla="*/ 57179 h 907242"/>
                  <a:gd name="connsiteX12" fmla="*/ 709880 w 852117"/>
                  <a:gd name="connsiteY12" fmla="*/ 231590 h 907242"/>
                  <a:gd name="connsiteX13" fmla="*/ 714239 w 852117"/>
                  <a:gd name="connsiteY13" fmla="*/ 63774 h 907242"/>
                  <a:gd name="connsiteX14" fmla="*/ 822235 w 852117"/>
                  <a:gd name="connsiteY14" fmla="*/ 81550 h 907242"/>
                  <a:gd name="connsiteX15" fmla="*/ 851404 w 852117"/>
                  <a:gd name="connsiteY15" fmla="*/ 320547 h 907242"/>
                  <a:gd name="connsiteX16" fmla="*/ 762365 w 852117"/>
                  <a:gd name="connsiteY16" fmla="*/ 803556 h 907242"/>
                  <a:gd name="connsiteX17" fmla="*/ 751654 w 852117"/>
                  <a:gd name="connsiteY17" fmla="*/ 906480 h 907242"/>
                  <a:gd name="connsiteX18" fmla="*/ 380634 w 852117"/>
                  <a:gd name="connsiteY18" fmla="*/ 907242 h 907242"/>
                  <a:gd name="connsiteX19" fmla="*/ 361777 w 852117"/>
                  <a:gd name="connsiteY19" fmla="*/ 775078 h 907242"/>
                  <a:gd name="connsiteX20" fmla="*/ 259790 w 852117"/>
                  <a:gd name="connsiteY20" fmla="*/ 649026 h 907242"/>
                  <a:gd name="connsiteX21" fmla="*/ 127442 w 852117"/>
                  <a:gd name="connsiteY21" fmla="*/ 461372 h 907242"/>
                  <a:gd name="connsiteX22" fmla="*/ 0 w 852117"/>
                  <a:gd name="connsiteY22" fmla="*/ 220271 h 907242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27442 w 852117"/>
                  <a:gd name="connsiteY21" fmla="*/ 465479 h 911349"/>
                  <a:gd name="connsiteX22" fmla="*/ 0 w 852117"/>
                  <a:gd name="connsiteY22" fmla="*/ 224378 h 911349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72766 w 852117"/>
                  <a:gd name="connsiteY21" fmla="*/ 437275 h 911349"/>
                  <a:gd name="connsiteX22" fmla="*/ 0 w 852117"/>
                  <a:gd name="connsiteY22" fmla="*/ 224378 h 911349"/>
                  <a:gd name="connsiteX0" fmla="*/ 22647 w 683324"/>
                  <a:gd name="connsiteY0" fmla="*/ 156238 h 911349"/>
                  <a:gd name="connsiteX1" fmla="*/ 66802 w 683324"/>
                  <a:gd name="connsiteY1" fmla="*/ 371484 h 911349"/>
                  <a:gd name="connsiteX2" fmla="*/ 142489 w 683324"/>
                  <a:gd name="connsiteY2" fmla="*/ 396324 h 911349"/>
                  <a:gd name="connsiteX3" fmla="*/ 162236 w 683324"/>
                  <a:gd name="connsiteY3" fmla="*/ 137995 h 911349"/>
                  <a:gd name="connsiteX4" fmla="*/ 166110 w 683324"/>
                  <a:gd name="connsiteY4" fmla="*/ 18778 h 911349"/>
                  <a:gd name="connsiteX5" fmla="*/ 277723 w 683324"/>
                  <a:gd name="connsiteY5" fmla="*/ 9295 h 911349"/>
                  <a:gd name="connsiteX6" fmla="*/ 286199 w 683324"/>
                  <a:gd name="connsiteY6" fmla="*/ 229952 h 911349"/>
                  <a:gd name="connsiteX7" fmla="*/ 284050 w 683324"/>
                  <a:gd name="connsiteY7" fmla="*/ 12053 h 911349"/>
                  <a:gd name="connsiteX8" fmla="*/ 393487 w 683324"/>
                  <a:gd name="connsiteY8" fmla="*/ 36915 h 911349"/>
                  <a:gd name="connsiteX9" fmla="*/ 422296 w 683324"/>
                  <a:gd name="connsiteY9" fmla="*/ 222286 h 911349"/>
                  <a:gd name="connsiteX10" fmla="*/ 405308 w 683324"/>
                  <a:gd name="connsiteY10" fmla="*/ 37500 h 911349"/>
                  <a:gd name="connsiteX11" fmla="*/ 534297 w 683324"/>
                  <a:gd name="connsiteY11" fmla="*/ 61286 h 911349"/>
                  <a:gd name="connsiteX12" fmla="*/ 541087 w 683324"/>
                  <a:gd name="connsiteY12" fmla="*/ 235697 h 911349"/>
                  <a:gd name="connsiteX13" fmla="*/ 545446 w 683324"/>
                  <a:gd name="connsiteY13" fmla="*/ 67881 h 911349"/>
                  <a:gd name="connsiteX14" fmla="*/ 653442 w 683324"/>
                  <a:gd name="connsiteY14" fmla="*/ 85657 h 911349"/>
                  <a:gd name="connsiteX15" fmla="*/ 682611 w 683324"/>
                  <a:gd name="connsiteY15" fmla="*/ 324654 h 911349"/>
                  <a:gd name="connsiteX16" fmla="*/ 593572 w 683324"/>
                  <a:gd name="connsiteY16" fmla="*/ 807663 h 911349"/>
                  <a:gd name="connsiteX17" fmla="*/ 582861 w 683324"/>
                  <a:gd name="connsiteY17" fmla="*/ 910587 h 911349"/>
                  <a:gd name="connsiteX18" fmla="*/ 211841 w 683324"/>
                  <a:gd name="connsiteY18" fmla="*/ 911349 h 911349"/>
                  <a:gd name="connsiteX19" fmla="*/ 192984 w 683324"/>
                  <a:gd name="connsiteY19" fmla="*/ 779185 h 911349"/>
                  <a:gd name="connsiteX20" fmla="*/ 90997 w 683324"/>
                  <a:gd name="connsiteY20" fmla="*/ 653133 h 911349"/>
                  <a:gd name="connsiteX21" fmla="*/ 3973 w 683324"/>
                  <a:gd name="connsiteY21" fmla="*/ 437275 h 911349"/>
                  <a:gd name="connsiteX22" fmla="*/ 22647 w 683324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56291 w 685678"/>
                  <a:gd name="connsiteY0" fmla="*/ 141091 h 911349"/>
                  <a:gd name="connsiteX1" fmla="*/ 69156 w 685678"/>
                  <a:gd name="connsiteY1" fmla="*/ 371484 h 911349"/>
                  <a:gd name="connsiteX2" fmla="*/ 144843 w 685678"/>
                  <a:gd name="connsiteY2" fmla="*/ 396324 h 911349"/>
                  <a:gd name="connsiteX3" fmla="*/ 164590 w 685678"/>
                  <a:gd name="connsiteY3" fmla="*/ 137995 h 911349"/>
                  <a:gd name="connsiteX4" fmla="*/ 168464 w 685678"/>
                  <a:gd name="connsiteY4" fmla="*/ 18778 h 911349"/>
                  <a:gd name="connsiteX5" fmla="*/ 280077 w 685678"/>
                  <a:gd name="connsiteY5" fmla="*/ 9295 h 911349"/>
                  <a:gd name="connsiteX6" fmla="*/ 288553 w 685678"/>
                  <a:gd name="connsiteY6" fmla="*/ 229952 h 911349"/>
                  <a:gd name="connsiteX7" fmla="*/ 286404 w 685678"/>
                  <a:gd name="connsiteY7" fmla="*/ 12053 h 911349"/>
                  <a:gd name="connsiteX8" fmla="*/ 395841 w 685678"/>
                  <a:gd name="connsiteY8" fmla="*/ 36915 h 911349"/>
                  <a:gd name="connsiteX9" fmla="*/ 424650 w 685678"/>
                  <a:gd name="connsiteY9" fmla="*/ 222286 h 911349"/>
                  <a:gd name="connsiteX10" fmla="*/ 407662 w 685678"/>
                  <a:gd name="connsiteY10" fmla="*/ 37500 h 911349"/>
                  <a:gd name="connsiteX11" fmla="*/ 536651 w 685678"/>
                  <a:gd name="connsiteY11" fmla="*/ 61286 h 911349"/>
                  <a:gd name="connsiteX12" fmla="*/ 543441 w 685678"/>
                  <a:gd name="connsiteY12" fmla="*/ 235697 h 911349"/>
                  <a:gd name="connsiteX13" fmla="*/ 547800 w 685678"/>
                  <a:gd name="connsiteY13" fmla="*/ 67881 h 911349"/>
                  <a:gd name="connsiteX14" fmla="*/ 655796 w 685678"/>
                  <a:gd name="connsiteY14" fmla="*/ 85657 h 911349"/>
                  <a:gd name="connsiteX15" fmla="*/ 684965 w 685678"/>
                  <a:gd name="connsiteY15" fmla="*/ 324654 h 911349"/>
                  <a:gd name="connsiteX16" fmla="*/ 595926 w 685678"/>
                  <a:gd name="connsiteY16" fmla="*/ 807663 h 911349"/>
                  <a:gd name="connsiteX17" fmla="*/ 585215 w 685678"/>
                  <a:gd name="connsiteY17" fmla="*/ 910587 h 911349"/>
                  <a:gd name="connsiteX18" fmla="*/ 214195 w 685678"/>
                  <a:gd name="connsiteY18" fmla="*/ 911349 h 911349"/>
                  <a:gd name="connsiteX19" fmla="*/ 195338 w 685678"/>
                  <a:gd name="connsiteY19" fmla="*/ 779185 h 911349"/>
                  <a:gd name="connsiteX20" fmla="*/ 93351 w 685678"/>
                  <a:gd name="connsiteY20" fmla="*/ 653133 h 911349"/>
                  <a:gd name="connsiteX21" fmla="*/ 6327 w 685678"/>
                  <a:gd name="connsiteY21" fmla="*/ 437275 h 911349"/>
                  <a:gd name="connsiteX22" fmla="*/ 56291 w 685678"/>
                  <a:gd name="connsiteY22" fmla="*/ 141091 h 911349"/>
                  <a:gd name="connsiteX0" fmla="*/ 58398 w 687785"/>
                  <a:gd name="connsiteY0" fmla="*/ 141091 h 911349"/>
                  <a:gd name="connsiteX1" fmla="*/ 71263 w 687785"/>
                  <a:gd name="connsiteY1" fmla="*/ 371484 h 911349"/>
                  <a:gd name="connsiteX2" fmla="*/ 146950 w 687785"/>
                  <a:gd name="connsiteY2" fmla="*/ 396324 h 911349"/>
                  <a:gd name="connsiteX3" fmla="*/ 166697 w 687785"/>
                  <a:gd name="connsiteY3" fmla="*/ 137995 h 911349"/>
                  <a:gd name="connsiteX4" fmla="*/ 170571 w 687785"/>
                  <a:gd name="connsiteY4" fmla="*/ 18778 h 911349"/>
                  <a:gd name="connsiteX5" fmla="*/ 282184 w 687785"/>
                  <a:gd name="connsiteY5" fmla="*/ 9295 h 911349"/>
                  <a:gd name="connsiteX6" fmla="*/ 290660 w 687785"/>
                  <a:gd name="connsiteY6" fmla="*/ 229952 h 911349"/>
                  <a:gd name="connsiteX7" fmla="*/ 288511 w 687785"/>
                  <a:gd name="connsiteY7" fmla="*/ 12053 h 911349"/>
                  <a:gd name="connsiteX8" fmla="*/ 397948 w 687785"/>
                  <a:gd name="connsiteY8" fmla="*/ 36915 h 911349"/>
                  <a:gd name="connsiteX9" fmla="*/ 426757 w 687785"/>
                  <a:gd name="connsiteY9" fmla="*/ 222286 h 911349"/>
                  <a:gd name="connsiteX10" fmla="*/ 409769 w 687785"/>
                  <a:gd name="connsiteY10" fmla="*/ 37500 h 911349"/>
                  <a:gd name="connsiteX11" fmla="*/ 538758 w 687785"/>
                  <a:gd name="connsiteY11" fmla="*/ 61286 h 911349"/>
                  <a:gd name="connsiteX12" fmla="*/ 545548 w 687785"/>
                  <a:gd name="connsiteY12" fmla="*/ 235697 h 911349"/>
                  <a:gd name="connsiteX13" fmla="*/ 549907 w 687785"/>
                  <a:gd name="connsiteY13" fmla="*/ 67881 h 911349"/>
                  <a:gd name="connsiteX14" fmla="*/ 657903 w 687785"/>
                  <a:gd name="connsiteY14" fmla="*/ 85657 h 911349"/>
                  <a:gd name="connsiteX15" fmla="*/ 687072 w 687785"/>
                  <a:gd name="connsiteY15" fmla="*/ 324654 h 911349"/>
                  <a:gd name="connsiteX16" fmla="*/ 598033 w 687785"/>
                  <a:gd name="connsiteY16" fmla="*/ 807663 h 911349"/>
                  <a:gd name="connsiteX17" fmla="*/ 587322 w 687785"/>
                  <a:gd name="connsiteY17" fmla="*/ 910587 h 911349"/>
                  <a:gd name="connsiteX18" fmla="*/ 216302 w 687785"/>
                  <a:gd name="connsiteY18" fmla="*/ 911349 h 911349"/>
                  <a:gd name="connsiteX19" fmla="*/ 197445 w 687785"/>
                  <a:gd name="connsiteY19" fmla="*/ 779185 h 911349"/>
                  <a:gd name="connsiteX20" fmla="*/ 95458 w 687785"/>
                  <a:gd name="connsiteY20" fmla="*/ 653133 h 911349"/>
                  <a:gd name="connsiteX21" fmla="*/ 8434 w 687785"/>
                  <a:gd name="connsiteY21" fmla="*/ 437275 h 911349"/>
                  <a:gd name="connsiteX22" fmla="*/ 58398 w 687785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60601 w 681763"/>
                  <a:gd name="connsiteY0" fmla="*/ 138676 h 911349"/>
                  <a:gd name="connsiteX1" fmla="*/ 65241 w 681763"/>
                  <a:gd name="connsiteY1" fmla="*/ 371484 h 911349"/>
                  <a:gd name="connsiteX2" fmla="*/ 140928 w 681763"/>
                  <a:gd name="connsiteY2" fmla="*/ 396324 h 911349"/>
                  <a:gd name="connsiteX3" fmla="*/ 160675 w 681763"/>
                  <a:gd name="connsiteY3" fmla="*/ 137995 h 911349"/>
                  <a:gd name="connsiteX4" fmla="*/ 164549 w 681763"/>
                  <a:gd name="connsiteY4" fmla="*/ 18778 h 911349"/>
                  <a:gd name="connsiteX5" fmla="*/ 276162 w 681763"/>
                  <a:gd name="connsiteY5" fmla="*/ 9295 h 911349"/>
                  <a:gd name="connsiteX6" fmla="*/ 284638 w 681763"/>
                  <a:gd name="connsiteY6" fmla="*/ 229952 h 911349"/>
                  <a:gd name="connsiteX7" fmla="*/ 282489 w 681763"/>
                  <a:gd name="connsiteY7" fmla="*/ 12053 h 911349"/>
                  <a:gd name="connsiteX8" fmla="*/ 391926 w 681763"/>
                  <a:gd name="connsiteY8" fmla="*/ 36915 h 911349"/>
                  <a:gd name="connsiteX9" fmla="*/ 420735 w 681763"/>
                  <a:gd name="connsiteY9" fmla="*/ 222286 h 911349"/>
                  <a:gd name="connsiteX10" fmla="*/ 403747 w 681763"/>
                  <a:gd name="connsiteY10" fmla="*/ 37500 h 911349"/>
                  <a:gd name="connsiteX11" fmla="*/ 532736 w 681763"/>
                  <a:gd name="connsiteY11" fmla="*/ 61286 h 911349"/>
                  <a:gd name="connsiteX12" fmla="*/ 539526 w 681763"/>
                  <a:gd name="connsiteY12" fmla="*/ 235697 h 911349"/>
                  <a:gd name="connsiteX13" fmla="*/ 543885 w 681763"/>
                  <a:gd name="connsiteY13" fmla="*/ 67881 h 911349"/>
                  <a:gd name="connsiteX14" fmla="*/ 651881 w 681763"/>
                  <a:gd name="connsiteY14" fmla="*/ 85657 h 911349"/>
                  <a:gd name="connsiteX15" fmla="*/ 681050 w 681763"/>
                  <a:gd name="connsiteY15" fmla="*/ 324654 h 911349"/>
                  <a:gd name="connsiteX16" fmla="*/ 592011 w 681763"/>
                  <a:gd name="connsiteY16" fmla="*/ 807663 h 911349"/>
                  <a:gd name="connsiteX17" fmla="*/ 581300 w 681763"/>
                  <a:gd name="connsiteY17" fmla="*/ 910587 h 911349"/>
                  <a:gd name="connsiteX18" fmla="*/ 210280 w 681763"/>
                  <a:gd name="connsiteY18" fmla="*/ 911349 h 911349"/>
                  <a:gd name="connsiteX19" fmla="*/ 191423 w 681763"/>
                  <a:gd name="connsiteY19" fmla="*/ 779185 h 911349"/>
                  <a:gd name="connsiteX20" fmla="*/ 89436 w 681763"/>
                  <a:gd name="connsiteY20" fmla="*/ 653133 h 911349"/>
                  <a:gd name="connsiteX21" fmla="*/ 2412 w 681763"/>
                  <a:gd name="connsiteY21" fmla="*/ 437275 h 911349"/>
                  <a:gd name="connsiteX22" fmla="*/ 60601 w 681763"/>
                  <a:gd name="connsiteY22" fmla="*/ 1386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83006" h="911349">
                    <a:moveTo>
                      <a:pt x="45719" y="134476"/>
                    </a:moveTo>
                    <a:cubicBezTo>
                      <a:pt x="186906" y="178031"/>
                      <a:pt x="77411" y="293724"/>
                      <a:pt x="104061" y="357469"/>
                    </a:cubicBezTo>
                    <a:cubicBezTo>
                      <a:pt x="111327" y="384451"/>
                      <a:pt x="134405" y="424827"/>
                      <a:pt x="142171" y="396324"/>
                    </a:cubicBezTo>
                    <a:cubicBezTo>
                      <a:pt x="161497" y="378147"/>
                      <a:pt x="163714" y="263470"/>
                      <a:pt x="161918" y="137995"/>
                    </a:cubicBezTo>
                    <a:lnTo>
                      <a:pt x="165792" y="18778"/>
                    </a:lnTo>
                    <a:cubicBezTo>
                      <a:pt x="205100" y="-883"/>
                      <a:pt x="248431" y="-6838"/>
                      <a:pt x="277405" y="9295"/>
                    </a:cubicBezTo>
                    <a:lnTo>
                      <a:pt x="285881" y="229952"/>
                    </a:lnTo>
                    <a:cubicBezTo>
                      <a:pt x="292743" y="135104"/>
                      <a:pt x="288936" y="90619"/>
                      <a:pt x="283732" y="12053"/>
                    </a:cubicBezTo>
                    <a:cubicBezTo>
                      <a:pt x="344488" y="7410"/>
                      <a:pt x="362005" y="7292"/>
                      <a:pt x="393169" y="36915"/>
                    </a:cubicBezTo>
                    <a:cubicBezTo>
                      <a:pt x="432458" y="90909"/>
                      <a:pt x="415495" y="219932"/>
                      <a:pt x="421978" y="222286"/>
                    </a:cubicBezTo>
                    <a:cubicBezTo>
                      <a:pt x="425215" y="169590"/>
                      <a:pt x="440910" y="99095"/>
                      <a:pt x="404990" y="37500"/>
                    </a:cubicBezTo>
                    <a:cubicBezTo>
                      <a:pt x="452541" y="9313"/>
                      <a:pt x="505933" y="28253"/>
                      <a:pt x="533979" y="61286"/>
                    </a:cubicBezTo>
                    <a:cubicBezTo>
                      <a:pt x="556608" y="94319"/>
                      <a:pt x="532593" y="233695"/>
                      <a:pt x="540769" y="235697"/>
                    </a:cubicBezTo>
                    <a:cubicBezTo>
                      <a:pt x="546608" y="189844"/>
                      <a:pt x="564054" y="120930"/>
                      <a:pt x="545128" y="67881"/>
                    </a:cubicBezTo>
                    <a:cubicBezTo>
                      <a:pt x="600410" y="49193"/>
                      <a:pt x="614468" y="45569"/>
                      <a:pt x="653124" y="85657"/>
                    </a:cubicBezTo>
                    <a:cubicBezTo>
                      <a:pt x="678241" y="128452"/>
                      <a:pt x="685502" y="205222"/>
                      <a:pt x="682293" y="324654"/>
                    </a:cubicBezTo>
                    <a:cubicBezTo>
                      <a:pt x="682293" y="386243"/>
                      <a:pt x="685168" y="641728"/>
                      <a:pt x="593254" y="807663"/>
                    </a:cubicBezTo>
                    <a:cubicBezTo>
                      <a:pt x="562434" y="865879"/>
                      <a:pt x="574223" y="873371"/>
                      <a:pt x="582543" y="910587"/>
                    </a:cubicBezTo>
                    <a:lnTo>
                      <a:pt x="211523" y="911349"/>
                    </a:lnTo>
                    <a:cubicBezTo>
                      <a:pt x="212499" y="851582"/>
                      <a:pt x="236044" y="827966"/>
                      <a:pt x="192666" y="779185"/>
                    </a:cubicBezTo>
                    <a:cubicBezTo>
                      <a:pt x="170208" y="755505"/>
                      <a:pt x="148074" y="710617"/>
                      <a:pt x="90679" y="653133"/>
                    </a:cubicBezTo>
                    <a:cubicBezTo>
                      <a:pt x="33254" y="569821"/>
                      <a:pt x="26583" y="515785"/>
                      <a:pt x="3655" y="437275"/>
                    </a:cubicBezTo>
                    <a:cubicBezTo>
                      <a:pt x="-8217" y="341138"/>
                      <a:pt x="9615" y="253260"/>
                      <a:pt x="45719" y="1344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Rectangle 1">
                <a:extLst>
                  <a:ext uri="{FF2B5EF4-FFF2-40B4-BE49-F238E27FC236}">
                    <a16:creationId xmlns:a16="http://schemas.microsoft.com/office/drawing/2014/main" id="{3AAC2864-87F8-4EBF-A5E4-1BDA96F88BBB}"/>
                  </a:ext>
                </a:extLst>
              </p:cNvPr>
              <p:cNvSpPr/>
              <p:nvPr/>
            </p:nvSpPr>
            <p:spPr>
              <a:xfrm rot="982074">
                <a:off x="2380909" y="2452410"/>
                <a:ext cx="298755" cy="501084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94E0F553-49D6-47D4-9600-3342DE458216}"/>
                </a:ext>
              </a:extLst>
            </p:cNvPr>
            <p:cNvGrpSpPr/>
            <p:nvPr/>
          </p:nvGrpSpPr>
          <p:grpSpPr>
            <a:xfrm>
              <a:off x="6636699" y="3039384"/>
              <a:ext cx="1968187" cy="1968187"/>
              <a:chOff x="6384003" y="3061995"/>
              <a:chExt cx="1968187" cy="1968187"/>
            </a:xfrm>
          </p:grpSpPr>
          <p:sp>
            <p:nvSpPr>
              <p:cNvPr id="128" name="원호 127">
                <a:extLst>
                  <a:ext uri="{FF2B5EF4-FFF2-40B4-BE49-F238E27FC236}">
                    <a16:creationId xmlns:a16="http://schemas.microsoft.com/office/drawing/2014/main" id="{C7291912-EFF0-40EC-9627-D9A01367CFA0}"/>
                  </a:ext>
                </a:extLst>
              </p:cNvPr>
              <p:cNvSpPr/>
              <p:nvPr/>
            </p:nvSpPr>
            <p:spPr>
              <a:xfrm>
                <a:off x="6384003" y="3061995"/>
                <a:ext cx="1968187" cy="1968187"/>
              </a:xfrm>
              <a:prstGeom prst="arc">
                <a:avLst>
                  <a:gd name="adj1" fmla="val 14786098"/>
                  <a:gd name="adj2" fmla="val 471423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9" name="원호 128">
                <a:extLst>
                  <a:ext uri="{FF2B5EF4-FFF2-40B4-BE49-F238E27FC236}">
                    <a16:creationId xmlns:a16="http://schemas.microsoft.com/office/drawing/2014/main" id="{F430CEC9-1ACE-4163-B6D5-BD69D5C1781E}"/>
                  </a:ext>
                </a:extLst>
              </p:cNvPr>
              <p:cNvSpPr/>
              <p:nvPr/>
            </p:nvSpPr>
            <p:spPr>
              <a:xfrm>
                <a:off x="6503401" y="3202080"/>
                <a:ext cx="1612841" cy="1612841"/>
              </a:xfrm>
              <a:prstGeom prst="arc">
                <a:avLst>
                  <a:gd name="adj1" fmla="val 14786098"/>
                  <a:gd name="adj2" fmla="val 350082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0" name="원호 129">
                <a:extLst>
                  <a:ext uri="{FF2B5EF4-FFF2-40B4-BE49-F238E27FC236}">
                    <a16:creationId xmlns:a16="http://schemas.microsoft.com/office/drawing/2014/main" id="{6831793E-5332-4443-BB11-CA7436C9F49A}"/>
                  </a:ext>
                </a:extLst>
              </p:cNvPr>
              <p:cNvSpPr/>
              <p:nvPr/>
            </p:nvSpPr>
            <p:spPr>
              <a:xfrm>
                <a:off x="6679890" y="3375378"/>
                <a:ext cx="1111135" cy="1111135"/>
              </a:xfrm>
              <a:prstGeom prst="arc">
                <a:avLst>
                  <a:gd name="adj1" fmla="val 14786098"/>
                  <a:gd name="adj2" fmla="val 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원호 130">
                <a:extLst>
                  <a:ext uri="{FF2B5EF4-FFF2-40B4-BE49-F238E27FC236}">
                    <a16:creationId xmlns:a16="http://schemas.microsoft.com/office/drawing/2014/main" id="{A10B130C-3944-4850-8417-9A470E442E95}"/>
                  </a:ext>
                </a:extLst>
              </p:cNvPr>
              <p:cNvSpPr/>
              <p:nvPr/>
            </p:nvSpPr>
            <p:spPr>
              <a:xfrm>
                <a:off x="6804540" y="3545256"/>
                <a:ext cx="819951" cy="819951"/>
              </a:xfrm>
              <a:prstGeom prst="arc">
                <a:avLst>
                  <a:gd name="adj1" fmla="val 14786098"/>
                  <a:gd name="adj2" fmla="val 2078080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8" name="그룹 137">
            <a:extLst>
              <a:ext uri="{FF2B5EF4-FFF2-40B4-BE49-F238E27FC236}">
                <a16:creationId xmlns:a16="http://schemas.microsoft.com/office/drawing/2014/main" id="{4A8BB625-F7CD-40C1-A06B-5475ABA4BA8F}"/>
              </a:ext>
            </a:extLst>
          </p:cNvPr>
          <p:cNvGrpSpPr/>
          <p:nvPr/>
        </p:nvGrpSpPr>
        <p:grpSpPr>
          <a:xfrm>
            <a:off x="2930236" y="1833799"/>
            <a:ext cx="1918215" cy="3347844"/>
            <a:chOff x="6900650" y="1819712"/>
            <a:chExt cx="1858036" cy="3242814"/>
          </a:xfrm>
        </p:grpSpPr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42668238-DD5C-4745-86DC-AFA6213636AE}"/>
                </a:ext>
              </a:extLst>
            </p:cNvPr>
            <p:cNvGrpSpPr/>
            <p:nvPr/>
          </p:nvGrpSpPr>
          <p:grpSpPr>
            <a:xfrm>
              <a:off x="7215127" y="3101758"/>
              <a:ext cx="1271173" cy="1960768"/>
              <a:chOff x="7311137" y="4298740"/>
              <a:chExt cx="1360941" cy="1965858"/>
            </a:xfrm>
          </p:grpSpPr>
          <p:grpSp>
            <p:nvGrpSpPr>
              <p:cNvPr id="148" name="그룹 147">
                <a:extLst>
                  <a:ext uri="{FF2B5EF4-FFF2-40B4-BE49-F238E27FC236}">
                    <a16:creationId xmlns:a16="http://schemas.microsoft.com/office/drawing/2014/main" id="{4755153C-1861-4AC6-862F-49E93192B621}"/>
                  </a:ext>
                </a:extLst>
              </p:cNvPr>
              <p:cNvGrpSpPr/>
              <p:nvPr/>
            </p:nvGrpSpPr>
            <p:grpSpPr>
              <a:xfrm>
                <a:off x="7521194" y="5284915"/>
                <a:ext cx="1137987" cy="979683"/>
                <a:chOff x="7521194" y="5284915"/>
                <a:chExt cx="1137987" cy="979683"/>
              </a:xfrm>
            </p:grpSpPr>
            <p:grpSp>
              <p:nvGrpSpPr>
                <p:cNvPr id="154" name="Group 7">
                  <a:extLst>
                    <a:ext uri="{FF2B5EF4-FFF2-40B4-BE49-F238E27FC236}">
                      <a16:creationId xmlns:a16="http://schemas.microsoft.com/office/drawing/2014/main" id="{28B3E51D-9264-472A-98B9-DF43565FC0CD}"/>
                    </a:ext>
                  </a:extLst>
                </p:cNvPr>
                <p:cNvGrpSpPr/>
                <p:nvPr/>
              </p:nvGrpSpPr>
              <p:grpSpPr>
                <a:xfrm>
                  <a:off x="7521194" y="5284915"/>
                  <a:ext cx="1137987" cy="979683"/>
                  <a:chOff x="5580112" y="4160675"/>
                  <a:chExt cx="2016224" cy="1735751"/>
                </a:xfrm>
              </p:grpSpPr>
              <p:sp>
                <p:nvSpPr>
                  <p:cNvPr id="156" name="Trapezoid 1">
                    <a:extLst>
                      <a:ext uri="{FF2B5EF4-FFF2-40B4-BE49-F238E27FC236}">
                        <a16:creationId xmlns:a16="http://schemas.microsoft.com/office/drawing/2014/main" id="{7D281919-9492-4B67-B10D-D4E7E43BE4D0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5796136" y="4653136"/>
                    <a:ext cx="1584176" cy="1243290"/>
                  </a:xfrm>
                  <a:custGeom>
                    <a:avLst/>
                    <a:gdLst>
                      <a:gd name="connsiteX0" fmla="*/ 0 w 1584176"/>
                      <a:gd name="connsiteY0" fmla="*/ 1216152 h 1216152"/>
                      <a:gd name="connsiteX1" fmla="*/ 304038 w 1584176"/>
                      <a:gd name="connsiteY1" fmla="*/ 0 h 1216152"/>
                      <a:gd name="connsiteX2" fmla="*/ 1280138 w 1584176"/>
                      <a:gd name="connsiteY2" fmla="*/ 0 h 1216152"/>
                      <a:gd name="connsiteX3" fmla="*/ 1584176 w 1584176"/>
                      <a:gd name="connsiteY3" fmla="*/ 1216152 h 1216152"/>
                      <a:gd name="connsiteX4" fmla="*/ 0 w 1584176"/>
                      <a:gd name="connsiteY4" fmla="*/ 1216152 h 1216152"/>
                      <a:gd name="connsiteX0" fmla="*/ 0 w 1584176"/>
                      <a:gd name="connsiteY0" fmla="*/ 1235792 h 1235792"/>
                      <a:gd name="connsiteX1" fmla="*/ 304038 w 1584176"/>
                      <a:gd name="connsiteY1" fmla="*/ 19640 h 1235792"/>
                      <a:gd name="connsiteX2" fmla="*/ 1280138 w 1584176"/>
                      <a:gd name="connsiteY2" fmla="*/ 19640 h 1235792"/>
                      <a:gd name="connsiteX3" fmla="*/ 1584176 w 1584176"/>
                      <a:gd name="connsiteY3" fmla="*/ 1235792 h 1235792"/>
                      <a:gd name="connsiteX4" fmla="*/ 0 w 1584176"/>
                      <a:gd name="connsiteY4" fmla="*/ 1235792 h 1235792"/>
                      <a:gd name="connsiteX0" fmla="*/ 0 w 1584176"/>
                      <a:gd name="connsiteY0" fmla="*/ 1243290 h 1243290"/>
                      <a:gd name="connsiteX1" fmla="*/ 304038 w 1584176"/>
                      <a:gd name="connsiteY1" fmla="*/ 27138 h 1243290"/>
                      <a:gd name="connsiteX2" fmla="*/ 1280138 w 1584176"/>
                      <a:gd name="connsiteY2" fmla="*/ 27138 h 1243290"/>
                      <a:gd name="connsiteX3" fmla="*/ 1584176 w 1584176"/>
                      <a:gd name="connsiteY3" fmla="*/ 1243290 h 1243290"/>
                      <a:gd name="connsiteX4" fmla="*/ 0 w 1584176"/>
                      <a:gd name="connsiteY4" fmla="*/ 1243290 h 12432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84176" h="1243290">
                        <a:moveTo>
                          <a:pt x="0" y="1243290"/>
                        </a:moveTo>
                        <a:lnTo>
                          <a:pt x="304038" y="27138"/>
                        </a:lnTo>
                        <a:cubicBezTo>
                          <a:pt x="629405" y="-57"/>
                          <a:pt x="941174" y="-17053"/>
                          <a:pt x="1280138" y="27138"/>
                        </a:cubicBezTo>
                        <a:lnTo>
                          <a:pt x="1584176" y="1243290"/>
                        </a:lnTo>
                        <a:lnTo>
                          <a:pt x="0" y="1243290"/>
                        </a:lnTo>
                        <a:close/>
                      </a:path>
                    </a:pathLst>
                  </a:custGeom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57" name="Trapezoid 6">
                    <a:extLst>
                      <a:ext uri="{FF2B5EF4-FFF2-40B4-BE49-F238E27FC236}">
                        <a16:creationId xmlns:a16="http://schemas.microsoft.com/office/drawing/2014/main" id="{819ACB6E-8708-455E-91FD-E09475F6C7F2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5580112" y="4312147"/>
                    <a:ext cx="2016224" cy="471979"/>
                  </a:xfrm>
                  <a:custGeom>
                    <a:avLst/>
                    <a:gdLst>
                      <a:gd name="connsiteX0" fmla="*/ 0 w 2016224"/>
                      <a:gd name="connsiteY0" fmla="*/ 360040 h 360040"/>
                      <a:gd name="connsiteX1" fmla="*/ 128109 w 2016224"/>
                      <a:gd name="connsiteY1" fmla="*/ 0 h 360040"/>
                      <a:gd name="connsiteX2" fmla="*/ 1888115 w 2016224"/>
                      <a:gd name="connsiteY2" fmla="*/ 0 h 360040"/>
                      <a:gd name="connsiteX3" fmla="*/ 2016224 w 2016224"/>
                      <a:gd name="connsiteY3" fmla="*/ 360040 h 360040"/>
                      <a:gd name="connsiteX4" fmla="*/ 0 w 2016224"/>
                      <a:gd name="connsiteY4" fmla="*/ 360040 h 360040"/>
                      <a:gd name="connsiteX0" fmla="*/ 0 w 2016224"/>
                      <a:gd name="connsiteY0" fmla="*/ 431046 h 431046"/>
                      <a:gd name="connsiteX1" fmla="*/ 128109 w 2016224"/>
                      <a:gd name="connsiteY1" fmla="*/ 71006 h 431046"/>
                      <a:gd name="connsiteX2" fmla="*/ 1888115 w 2016224"/>
                      <a:gd name="connsiteY2" fmla="*/ 71006 h 431046"/>
                      <a:gd name="connsiteX3" fmla="*/ 2016224 w 2016224"/>
                      <a:gd name="connsiteY3" fmla="*/ 431046 h 431046"/>
                      <a:gd name="connsiteX4" fmla="*/ 0 w 2016224"/>
                      <a:gd name="connsiteY4" fmla="*/ 431046 h 431046"/>
                      <a:gd name="connsiteX0" fmla="*/ 0 w 2016224"/>
                      <a:gd name="connsiteY0" fmla="*/ 458241 h 458241"/>
                      <a:gd name="connsiteX1" fmla="*/ 128109 w 2016224"/>
                      <a:gd name="connsiteY1" fmla="*/ 98201 h 458241"/>
                      <a:gd name="connsiteX2" fmla="*/ 1888115 w 2016224"/>
                      <a:gd name="connsiteY2" fmla="*/ 98201 h 458241"/>
                      <a:gd name="connsiteX3" fmla="*/ 2016224 w 2016224"/>
                      <a:gd name="connsiteY3" fmla="*/ 458241 h 458241"/>
                      <a:gd name="connsiteX4" fmla="*/ 0 w 2016224"/>
                      <a:gd name="connsiteY4" fmla="*/ 458241 h 458241"/>
                      <a:gd name="connsiteX0" fmla="*/ 0 w 2016224"/>
                      <a:gd name="connsiteY0" fmla="*/ 465296 h 465296"/>
                      <a:gd name="connsiteX1" fmla="*/ 128109 w 2016224"/>
                      <a:gd name="connsiteY1" fmla="*/ 105256 h 465296"/>
                      <a:gd name="connsiteX2" fmla="*/ 1888115 w 2016224"/>
                      <a:gd name="connsiteY2" fmla="*/ 105256 h 465296"/>
                      <a:gd name="connsiteX3" fmla="*/ 2016224 w 2016224"/>
                      <a:gd name="connsiteY3" fmla="*/ 465296 h 465296"/>
                      <a:gd name="connsiteX4" fmla="*/ 0 w 2016224"/>
                      <a:gd name="connsiteY4" fmla="*/ 465296 h 465296"/>
                      <a:gd name="connsiteX0" fmla="*/ 0 w 2016224"/>
                      <a:gd name="connsiteY0" fmla="*/ 471979 h 471979"/>
                      <a:gd name="connsiteX1" fmla="*/ 128109 w 2016224"/>
                      <a:gd name="connsiteY1" fmla="*/ 111939 h 471979"/>
                      <a:gd name="connsiteX2" fmla="*/ 1888115 w 2016224"/>
                      <a:gd name="connsiteY2" fmla="*/ 111939 h 471979"/>
                      <a:gd name="connsiteX3" fmla="*/ 2016224 w 2016224"/>
                      <a:gd name="connsiteY3" fmla="*/ 471979 h 471979"/>
                      <a:gd name="connsiteX4" fmla="*/ 0 w 2016224"/>
                      <a:gd name="connsiteY4" fmla="*/ 471979 h 471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16224" h="471979">
                        <a:moveTo>
                          <a:pt x="0" y="471979"/>
                        </a:moveTo>
                        <a:lnTo>
                          <a:pt x="128109" y="111939"/>
                        </a:lnTo>
                        <a:cubicBezTo>
                          <a:pt x="572010" y="-7034"/>
                          <a:pt x="1260655" y="-64822"/>
                          <a:pt x="1888115" y="111939"/>
                        </a:cubicBezTo>
                        <a:lnTo>
                          <a:pt x="2016224" y="471979"/>
                        </a:lnTo>
                        <a:lnTo>
                          <a:pt x="0" y="471979"/>
                        </a:lnTo>
                        <a:close/>
                      </a:path>
                    </a:pathLst>
                  </a:custGeom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58" name="Oval 5">
                    <a:extLst>
                      <a:ext uri="{FF2B5EF4-FFF2-40B4-BE49-F238E27FC236}">
                        <a16:creationId xmlns:a16="http://schemas.microsoft.com/office/drawing/2014/main" id="{60CDB177-A5F6-49AC-8629-B99EBF3F7225}"/>
                      </a:ext>
                    </a:extLst>
                  </p:cNvPr>
                  <p:cNvSpPr/>
                  <p:nvPr/>
                </p:nvSpPr>
                <p:spPr>
                  <a:xfrm>
                    <a:off x="5580223" y="4160675"/>
                    <a:ext cx="2016000" cy="302944"/>
                  </a:xfrm>
                  <a:prstGeom prst="ellipse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55" name="Chord 23">
                  <a:extLst>
                    <a:ext uri="{FF2B5EF4-FFF2-40B4-BE49-F238E27FC236}">
                      <a16:creationId xmlns:a16="http://schemas.microsoft.com/office/drawing/2014/main" id="{66480972-5979-4755-A6B5-967342232F61}"/>
                    </a:ext>
                  </a:extLst>
                </p:cNvPr>
                <p:cNvSpPr/>
                <p:nvPr/>
              </p:nvSpPr>
              <p:spPr>
                <a:xfrm>
                  <a:off x="7788585" y="5306768"/>
                  <a:ext cx="578589" cy="141955"/>
                </a:xfrm>
                <a:custGeom>
                  <a:avLst/>
                  <a:gdLst>
                    <a:gd name="connsiteX0" fmla="*/ 115433 w 914400"/>
                    <a:gd name="connsiteY0" fmla="*/ 153510 h 914400"/>
                    <a:gd name="connsiteX1" fmla="*/ 462323 w 914400"/>
                    <a:gd name="connsiteY1" fmla="*/ 28 h 914400"/>
                    <a:gd name="connsiteX2" fmla="*/ 805686 w 914400"/>
                    <a:gd name="connsiteY2" fmla="*/ 161244 h 914400"/>
                    <a:gd name="connsiteX3" fmla="*/ 115433 w 914400"/>
                    <a:gd name="connsiteY3" fmla="*/ 153510 h 914400"/>
                    <a:gd name="connsiteX0" fmla="*/ 0 w 723591"/>
                    <a:gd name="connsiteY0" fmla="*/ 177315 h 177532"/>
                    <a:gd name="connsiteX1" fmla="*/ 380228 w 723591"/>
                    <a:gd name="connsiteY1" fmla="*/ 21 h 177532"/>
                    <a:gd name="connsiteX2" fmla="*/ 723591 w 723591"/>
                    <a:gd name="connsiteY2" fmla="*/ 161237 h 177532"/>
                    <a:gd name="connsiteX3" fmla="*/ 0 w 723591"/>
                    <a:gd name="connsiteY3" fmla="*/ 177315 h 177532"/>
                    <a:gd name="connsiteX0" fmla="*/ 0 w 759310"/>
                    <a:gd name="connsiteY0" fmla="*/ 177315 h 185049"/>
                    <a:gd name="connsiteX1" fmla="*/ 380228 w 759310"/>
                    <a:gd name="connsiteY1" fmla="*/ 21 h 185049"/>
                    <a:gd name="connsiteX2" fmla="*/ 759310 w 759310"/>
                    <a:gd name="connsiteY2" fmla="*/ 185049 h 185049"/>
                    <a:gd name="connsiteX3" fmla="*/ 0 w 759310"/>
                    <a:gd name="connsiteY3" fmla="*/ 177315 h 185049"/>
                    <a:gd name="connsiteX0" fmla="*/ 0 w 759310"/>
                    <a:gd name="connsiteY0" fmla="*/ 177315 h 188144"/>
                    <a:gd name="connsiteX1" fmla="*/ 380228 w 759310"/>
                    <a:gd name="connsiteY1" fmla="*/ 21 h 188144"/>
                    <a:gd name="connsiteX2" fmla="*/ 759310 w 759310"/>
                    <a:gd name="connsiteY2" fmla="*/ 185049 h 188144"/>
                    <a:gd name="connsiteX3" fmla="*/ 0 w 759310"/>
                    <a:gd name="connsiteY3" fmla="*/ 177315 h 188144"/>
                    <a:gd name="connsiteX0" fmla="*/ 0 w 759310"/>
                    <a:gd name="connsiteY0" fmla="*/ 177315 h 191233"/>
                    <a:gd name="connsiteX1" fmla="*/ 380228 w 759310"/>
                    <a:gd name="connsiteY1" fmla="*/ 21 h 191233"/>
                    <a:gd name="connsiteX2" fmla="*/ 759310 w 759310"/>
                    <a:gd name="connsiteY2" fmla="*/ 185049 h 191233"/>
                    <a:gd name="connsiteX3" fmla="*/ 0 w 759310"/>
                    <a:gd name="connsiteY3" fmla="*/ 177315 h 191233"/>
                    <a:gd name="connsiteX0" fmla="*/ 0 w 759310"/>
                    <a:gd name="connsiteY0" fmla="*/ 177315 h 187572"/>
                    <a:gd name="connsiteX1" fmla="*/ 380228 w 759310"/>
                    <a:gd name="connsiteY1" fmla="*/ 21 h 187572"/>
                    <a:gd name="connsiteX2" fmla="*/ 759310 w 759310"/>
                    <a:gd name="connsiteY2" fmla="*/ 177905 h 187572"/>
                    <a:gd name="connsiteX3" fmla="*/ 0 w 759310"/>
                    <a:gd name="connsiteY3" fmla="*/ 177315 h 187572"/>
                    <a:gd name="connsiteX0" fmla="*/ 0 w 768835"/>
                    <a:gd name="connsiteY0" fmla="*/ 177315 h 188632"/>
                    <a:gd name="connsiteX1" fmla="*/ 380228 w 768835"/>
                    <a:gd name="connsiteY1" fmla="*/ 21 h 188632"/>
                    <a:gd name="connsiteX2" fmla="*/ 768835 w 768835"/>
                    <a:gd name="connsiteY2" fmla="*/ 180287 h 188632"/>
                    <a:gd name="connsiteX3" fmla="*/ 0 w 768835"/>
                    <a:gd name="connsiteY3" fmla="*/ 177315 h 1886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68835" h="188632">
                      <a:moveTo>
                        <a:pt x="0" y="177315"/>
                      </a:moveTo>
                      <a:cubicBezTo>
                        <a:pt x="87950" y="78338"/>
                        <a:pt x="247828" y="-1462"/>
                        <a:pt x="380228" y="21"/>
                      </a:cubicBezTo>
                      <a:cubicBezTo>
                        <a:pt x="512627" y="1505"/>
                        <a:pt x="683125" y="79364"/>
                        <a:pt x="768835" y="180287"/>
                      </a:cubicBezTo>
                      <a:cubicBezTo>
                        <a:pt x="513351" y="189616"/>
                        <a:pt x="257866" y="194180"/>
                        <a:pt x="0" y="177315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11FDBEE8-D9A5-43D3-9EC5-801150213F53}"/>
                  </a:ext>
                </a:extLst>
              </p:cNvPr>
              <p:cNvGrpSpPr/>
              <p:nvPr/>
            </p:nvGrpSpPr>
            <p:grpSpPr>
              <a:xfrm>
                <a:off x="7311137" y="4298740"/>
                <a:ext cx="1360941" cy="1039848"/>
                <a:chOff x="7311137" y="4298740"/>
                <a:chExt cx="1360941" cy="1039848"/>
              </a:xfrm>
            </p:grpSpPr>
            <p:sp>
              <p:nvSpPr>
                <p:cNvPr id="150" name="Freeform 9">
                  <a:extLst>
                    <a:ext uri="{FF2B5EF4-FFF2-40B4-BE49-F238E27FC236}">
                      <a16:creationId xmlns:a16="http://schemas.microsoft.com/office/drawing/2014/main" id="{A53A235C-5100-4655-A09C-3B09C84E5DDB}"/>
                    </a:ext>
                  </a:extLst>
                </p:cNvPr>
                <p:cNvSpPr/>
                <p:nvPr/>
              </p:nvSpPr>
              <p:spPr>
                <a:xfrm>
                  <a:off x="7967244" y="4298740"/>
                  <a:ext cx="165150" cy="1039848"/>
                </a:xfrm>
                <a:custGeom>
                  <a:avLst/>
                  <a:gdLst>
                    <a:gd name="connsiteX0" fmla="*/ 171450 w 323850"/>
                    <a:gd name="connsiteY0" fmla="*/ 28575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71450 w 323850"/>
                    <a:gd name="connsiteY9" fmla="*/ 28575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76225 w 323850"/>
                    <a:gd name="connsiteY7" fmla="*/ 0 h 2152650"/>
                    <a:gd name="connsiteX8" fmla="*/ 167117 w 323850"/>
                    <a:gd name="connsiteY8" fmla="*/ 2573 h 2152650"/>
                    <a:gd name="connsiteX0" fmla="*/ 167117 w 327783"/>
                    <a:gd name="connsiteY0" fmla="*/ 2573 h 2152650"/>
                    <a:gd name="connsiteX1" fmla="*/ 152400 w 327783"/>
                    <a:gd name="connsiteY1" fmla="*/ 647700 h 2152650"/>
                    <a:gd name="connsiteX2" fmla="*/ 0 w 327783"/>
                    <a:gd name="connsiteY2" fmla="*/ 1457325 h 2152650"/>
                    <a:gd name="connsiteX3" fmla="*/ 180975 w 327783"/>
                    <a:gd name="connsiteY3" fmla="*/ 2152650 h 2152650"/>
                    <a:gd name="connsiteX4" fmla="*/ 323850 w 327783"/>
                    <a:gd name="connsiteY4" fmla="*/ 2066925 h 2152650"/>
                    <a:gd name="connsiteX5" fmla="*/ 161925 w 327783"/>
                    <a:gd name="connsiteY5" fmla="*/ 1419225 h 2152650"/>
                    <a:gd name="connsiteX6" fmla="*/ 295275 w 327783"/>
                    <a:gd name="connsiteY6" fmla="*/ 628650 h 2152650"/>
                    <a:gd name="connsiteX7" fmla="*/ 276225 w 327783"/>
                    <a:gd name="connsiteY7" fmla="*/ 0 h 2152650"/>
                    <a:gd name="connsiteX8" fmla="*/ 167117 w 327783"/>
                    <a:gd name="connsiteY8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78793 w 361458"/>
                    <a:gd name="connsiteY0" fmla="*/ 2573 h 2152650"/>
                    <a:gd name="connsiteX1" fmla="*/ 164076 w 361458"/>
                    <a:gd name="connsiteY1" fmla="*/ 647700 h 2152650"/>
                    <a:gd name="connsiteX2" fmla="*/ 11676 w 361458"/>
                    <a:gd name="connsiteY2" fmla="*/ 1457325 h 2152650"/>
                    <a:gd name="connsiteX3" fmla="*/ 192651 w 361458"/>
                    <a:gd name="connsiteY3" fmla="*/ 2152650 h 2152650"/>
                    <a:gd name="connsiteX4" fmla="*/ 335526 w 361458"/>
                    <a:gd name="connsiteY4" fmla="*/ 2066925 h 2152650"/>
                    <a:gd name="connsiteX5" fmla="*/ 173601 w 361458"/>
                    <a:gd name="connsiteY5" fmla="*/ 1419225 h 2152650"/>
                    <a:gd name="connsiteX6" fmla="*/ 306951 w 361458"/>
                    <a:gd name="connsiteY6" fmla="*/ 628650 h 2152650"/>
                    <a:gd name="connsiteX7" fmla="*/ 360986 w 361458"/>
                    <a:gd name="connsiteY7" fmla="*/ 216050 h 2152650"/>
                    <a:gd name="connsiteX8" fmla="*/ 287901 w 361458"/>
                    <a:gd name="connsiteY8" fmla="*/ 0 h 2152650"/>
                    <a:gd name="connsiteX9" fmla="*/ 178793 w 361458"/>
                    <a:gd name="connsiteY9" fmla="*/ 2573 h 2152650"/>
                    <a:gd name="connsiteX0" fmla="*/ 178793 w 361849"/>
                    <a:gd name="connsiteY0" fmla="*/ 2573 h 2152650"/>
                    <a:gd name="connsiteX1" fmla="*/ 164076 w 361849"/>
                    <a:gd name="connsiteY1" fmla="*/ 647700 h 2152650"/>
                    <a:gd name="connsiteX2" fmla="*/ 11676 w 361849"/>
                    <a:gd name="connsiteY2" fmla="*/ 1457325 h 2152650"/>
                    <a:gd name="connsiteX3" fmla="*/ 192651 w 361849"/>
                    <a:gd name="connsiteY3" fmla="*/ 2152650 h 2152650"/>
                    <a:gd name="connsiteX4" fmla="*/ 335526 w 361849"/>
                    <a:gd name="connsiteY4" fmla="*/ 2066925 h 2152650"/>
                    <a:gd name="connsiteX5" fmla="*/ 173601 w 361849"/>
                    <a:gd name="connsiteY5" fmla="*/ 1419225 h 2152650"/>
                    <a:gd name="connsiteX6" fmla="*/ 315618 w 361849"/>
                    <a:gd name="connsiteY6" fmla="*/ 654652 h 2152650"/>
                    <a:gd name="connsiteX7" fmla="*/ 360986 w 361849"/>
                    <a:gd name="connsiteY7" fmla="*/ 216050 h 2152650"/>
                    <a:gd name="connsiteX8" fmla="*/ 287901 w 361849"/>
                    <a:gd name="connsiteY8" fmla="*/ 0 h 2152650"/>
                    <a:gd name="connsiteX9" fmla="*/ 178793 w 361849"/>
                    <a:gd name="connsiteY9" fmla="*/ 2573 h 2152650"/>
                    <a:gd name="connsiteX0" fmla="*/ 178793 w 361849"/>
                    <a:gd name="connsiteY0" fmla="*/ 2573 h 2152650"/>
                    <a:gd name="connsiteX1" fmla="*/ 164076 w 361849"/>
                    <a:gd name="connsiteY1" fmla="*/ 647700 h 2152650"/>
                    <a:gd name="connsiteX2" fmla="*/ 11676 w 361849"/>
                    <a:gd name="connsiteY2" fmla="*/ 1457325 h 2152650"/>
                    <a:gd name="connsiteX3" fmla="*/ 192651 w 361849"/>
                    <a:gd name="connsiteY3" fmla="*/ 2152650 h 2152650"/>
                    <a:gd name="connsiteX4" fmla="*/ 361528 w 361849"/>
                    <a:gd name="connsiteY4" fmla="*/ 2131929 h 2152650"/>
                    <a:gd name="connsiteX5" fmla="*/ 173601 w 361849"/>
                    <a:gd name="connsiteY5" fmla="*/ 1419225 h 2152650"/>
                    <a:gd name="connsiteX6" fmla="*/ 315618 w 361849"/>
                    <a:gd name="connsiteY6" fmla="*/ 654652 h 2152650"/>
                    <a:gd name="connsiteX7" fmla="*/ 360986 w 361849"/>
                    <a:gd name="connsiteY7" fmla="*/ 216050 h 2152650"/>
                    <a:gd name="connsiteX8" fmla="*/ 287901 w 361849"/>
                    <a:gd name="connsiteY8" fmla="*/ 0 h 2152650"/>
                    <a:gd name="connsiteX9" fmla="*/ 178793 w 361849"/>
                    <a:gd name="connsiteY9" fmla="*/ 2573 h 2152650"/>
                    <a:gd name="connsiteX0" fmla="*/ 178793 w 361528"/>
                    <a:gd name="connsiteY0" fmla="*/ 2573 h 2152650"/>
                    <a:gd name="connsiteX1" fmla="*/ 164076 w 361528"/>
                    <a:gd name="connsiteY1" fmla="*/ 647700 h 2152650"/>
                    <a:gd name="connsiteX2" fmla="*/ 11676 w 361528"/>
                    <a:gd name="connsiteY2" fmla="*/ 1457325 h 2152650"/>
                    <a:gd name="connsiteX3" fmla="*/ 192651 w 361528"/>
                    <a:gd name="connsiteY3" fmla="*/ 2152650 h 2152650"/>
                    <a:gd name="connsiteX4" fmla="*/ 361528 w 361528"/>
                    <a:gd name="connsiteY4" fmla="*/ 2131929 h 2152650"/>
                    <a:gd name="connsiteX5" fmla="*/ 173601 w 361528"/>
                    <a:gd name="connsiteY5" fmla="*/ 1419225 h 2152650"/>
                    <a:gd name="connsiteX6" fmla="*/ 315618 w 361528"/>
                    <a:gd name="connsiteY6" fmla="*/ 654652 h 2152650"/>
                    <a:gd name="connsiteX7" fmla="*/ 287901 w 361528"/>
                    <a:gd name="connsiteY7" fmla="*/ 0 h 2152650"/>
                    <a:gd name="connsiteX8" fmla="*/ 178793 w 361528"/>
                    <a:gd name="connsiteY8" fmla="*/ 2573 h 2152650"/>
                    <a:gd name="connsiteX0" fmla="*/ 178793 w 374776"/>
                    <a:gd name="connsiteY0" fmla="*/ 2573 h 2152650"/>
                    <a:gd name="connsiteX1" fmla="*/ 164076 w 374776"/>
                    <a:gd name="connsiteY1" fmla="*/ 647700 h 2152650"/>
                    <a:gd name="connsiteX2" fmla="*/ 11676 w 374776"/>
                    <a:gd name="connsiteY2" fmla="*/ 1457325 h 2152650"/>
                    <a:gd name="connsiteX3" fmla="*/ 192651 w 374776"/>
                    <a:gd name="connsiteY3" fmla="*/ 2152650 h 2152650"/>
                    <a:gd name="connsiteX4" fmla="*/ 361528 w 374776"/>
                    <a:gd name="connsiteY4" fmla="*/ 2131929 h 2152650"/>
                    <a:gd name="connsiteX5" fmla="*/ 173601 w 374776"/>
                    <a:gd name="connsiteY5" fmla="*/ 1419225 h 2152650"/>
                    <a:gd name="connsiteX6" fmla="*/ 315618 w 374776"/>
                    <a:gd name="connsiteY6" fmla="*/ 654652 h 2152650"/>
                    <a:gd name="connsiteX7" fmla="*/ 287901 w 374776"/>
                    <a:gd name="connsiteY7" fmla="*/ 0 h 2152650"/>
                    <a:gd name="connsiteX8" fmla="*/ 178793 w 374776"/>
                    <a:gd name="connsiteY8" fmla="*/ 2573 h 2152650"/>
                    <a:gd name="connsiteX0" fmla="*/ 178793 w 391181"/>
                    <a:gd name="connsiteY0" fmla="*/ 2573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78793 w 391181"/>
                    <a:gd name="connsiteY8" fmla="*/ 2573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50132 w 392855"/>
                    <a:gd name="connsiteY0" fmla="*/ 15574 h 2152650"/>
                    <a:gd name="connsiteX1" fmla="*/ 148416 w 392855"/>
                    <a:gd name="connsiteY1" fmla="*/ 647700 h 2152650"/>
                    <a:gd name="connsiteX2" fmla="*/ 13350 w 392855"/>
                    <a:gd name="connsiteY2" fmla="*/ 1457325 h 2152650"/>
                    <a:gd name="connsiteX3" fmla="*/ 194325 w 392855"/>
                    <a:gd name="connsiteY3" fmla="*/ 2152650 h 2152650"/>
                    <a:gd name="connsiteX4" fmla="*/ 363202 w 392855"/>
                    <a:gd name="connsiteY4" fmla="*/ 2131929 h 2152650"/>
                    <a:gd name="connsiteX5" fmla="*/ 175275 w 392855"/>
                    <a:gd name="connsiteY5" fmla="*/ 1419225 h 2152650"/>
                    <a:gd name="connsiteX6" fmla="*/ 317292 w 392855"/>
                    <a:gd name="connsiteY6" fmla="*/ 654652 h 2152650"/>
                    <a:gd name="connsiteX7" fmla="*/ 289575 w 392855"/>
                    <a:gd name="connsiteY7" fmla="*/ 0 h 2152650"/>
                    <a:gd name="connsiteX8" fmla="*/ 150132 w 392855"/>
                    <a:gd name="connsiteY8" fmla="*/ 15574 h 2152650"/>
                    <a:gd name="connsiteX0" fmla="*/ 132798 w 392855"/>
                    <a:gd name="connsiteY0" fmla="*/ 11240 h 2152650"/>
                    <a:gd name="connsiteX1" fmla="*/ 148416 w 392855"/>
                    <a:gd name="connsiteY1" fmla="*/ 647700 h 2152650"/>
                    <a:gd name="connsiteX2" fmla="*/ 13350 w 392855"/>
                    <a:gd name="connsiteY2" fmla="*/ 1457325 h 2152650"/>
                    <a:gd name="connsiteX3" fmla="*/ 194325 w 392855"/>
                    <a:gd name="connsiteY3" fmla="*/ 2152650 h 2152650"/>
                    <a:gd name="connsiteX4" fmla="*/ 363202 w 392855"/>
                    <a:gd name="connsiteY4" fmla="*/ 2131929 h 2152650"/>
                    <a:gd name="connsiteX5" fmla="*/ 175275 w 392855"/>
                    <a:gd name="connsiteY5" fmla="*/ 1419225 h 2152650"/>
                    <a:gd name="connsiteX6" fmla="*/ 317292 w 392855"/>
                    <a:gd name="connsiteY6" fmla="*/ 654652 h 2152650"/>
                    <a:gd name="connsiteX7" fmla="*/ 289575 w 392855"/>
                    <a:gd name="connsiteY7" fmla="*/ 0 h 2152650"/>
                    <a:gd name="connsiteX8" fmla="*/ 132798 w 392855"/>
                    <a:gd name="connsiteY8" fmla="*/ 11240 h 2152650"/>
                    <a:gd name="connsiteX0" fmla="*/ 115464 w 392855"/>
                    <a:gd name="connsiteY0" fmla="*/ 0 h 2158745"/>
                    <a:gd name="connsiteX1" fmla="*/ 148416 w 392855"/>
                    <a:gd name="connsiteY1" fmla="*/ 653795 h 2158745"/>
                    <a:gd name="connsiteX2" fmla="*/ 13350 w 392855"/>
                    <a:gd name="connsiteY2" fmla="*/ 1463420 h 2158745"/>
                    <a:gd name="connsiteX3" fmla="*/ 194325 w 392855"/>
                    <a:gd name="connsiteY3" fmla="*/ 2158745 h 2158745"/>
                    <a:gd name="connsiteX4" fmla="*/ 363202 w 392855"/>
                    <a:gd name="connsiteY4" fmla="*/ 2138024 h 2158745"/>
                    <a:gd name="connsiteX5" fmla="*/ 175275 w 392855"/>
                    <a:gd name="connsiteY5" fmla="*/ 1425320 h 2158745"/>
                    <a:gd name="connsiteX6" fmla="*/ 317292 w 392855"/>
                    <a:gd name="connsiteY6" fmla="*/ 660747 h 2158745"/>
                    <a:gd name="connsiteX7" fmla="*/ 289575 w 392855"/>
                    <a:gd name="connsiteY7" fmla="*/ 6095 h 2158745"/>
                    <a:gd name="connsiteX8" fmla="*/ 115464 w 392855"/>
                    <a:gd name="connsiteY8" fmla="*/ 0 h 2158745"/>
                    <a:gd name="connsiteX0" fmla="*/ 115464 w 392855"/>
                    <a:gd name="connsiteY0" fmla="*/ 0 h 2158745"/>
                    <a:gd name="connsiteX1" fmla="*/ 148416 w 392855"/>
                    <a:gd name="connsiteY1" fmla="*/ 653795 h 2158745"/>
                    <a:gd name="connsiteX2" fmla="*/ 13350 w 392855"/>
                    <a:gd name="connsiteY2" fmla="*/ 1463420 h 2158745"/>
                    <a:gd name="connsiteX3" fmla="*/ 194325 w 392855"/>
                    <a:gd name="connsiteY3" fmla="*/ 2158745 h 2158745"/>
                    <a:gd name="connsiteX4" fmla="*/ 363202 w 392855"/>
                    <a:gd name="connsiteY4" fmla="*/ 2138024 h 2158745"/>
                    <a:gd name="connsiteX5" fmla="*/ 175275 w 392855"/>
                    <a:gd name="connsiteY5" fmla="*/ 1425320 h 2158745"/>
                    <a:gd name="connsiteX6" fmla="*/ 317292 w 392855"/>
                    <a:gd name="connsiteY6" fmla="*/ 660747 h 2158745"/>
                    <a:gd name="connsiteX7" fmla="*/ 289575 w 392855"/>
                    <a:gd name="connsiteY7" fmla="*/ 6095 h 2158745"/>
                    <a:gd name="connsiteX8" fmla="*/ 115464 w 392855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46589 w 418794"/>
                    <a:gd name="connsiteY0" fmla="*/ 0 h 2158745"/>
                    <a:gd name="connsiteX1" fmla="*/ 179541 w 418794"/>
                    <a:gd name="connsiteY1" fmla="*/ 653795 h 2158745"/>
                    <a:gd name="connsiteX2" fmla="*/ 22807 w 418794"/>
                    <a:gd name="connsiteY2" fmla="*/ 1463420 h 2158745"/>
                    <a:gd name="connsiteX3" fmla="*/ 225450 w 418794"/>
                    <a:gd name="connsiteY3" fmla="*/ 2158745 h 2158745"/>
                    <a:gd name="connsiteX4" fmla="*/ 394327 w 418794"/>
                    <a:gd name="connsiteY4" fmla="*/ 2138024 h 2158745"/>
                    <a:gd name="connsiteX5" fmla="*/ 206400 w 418794"/>
                    <a:gd name="connsiteY5" fmla="*/ 1425320 h 2158745"/>
                    <a:gd name="connsiteX6" fmla="*/ 348417 w 418794"/>
                    <a:gd name="connsiteY6" fmla="*/ 660747 h 2158745"/>
                    <a:gd name="connsiteX7" fmla="*/ 320700 w 418794"/>
                    <a:gd name="connsiteY7" fmla="*/ 6095 h 2158745"/>
                    <a:gd name="connsiteX8" fmla="*/ 146589 w 418794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2139 w 408867"/>
                    <a:gd name="connsiteY5" fmla="*/ 1442655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83472 w 408867"/>
                    <a:gd name="connsiteY5" fmla="*/ 1464323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83472 w 408867"/>
                    <a:gd name="connsiteY5" fmla="*/ 1464323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388246"/>
                    <a:gd name="connsiteY0" fmla="*/ 0 h 2158745"/>
                    <a:gd name="connsiteX1" fmla="*/ 169614 w 388246"/>
                    <a:gd name="connsiteY1" fmla="*/ 653795 h 2158745"/>
                    <a:gd name="connsiteX2" fmla="*/ 12880 w 388246"/>
                    <a:gd name="connsiteY2" fmla="*/ 1463420 h 2158745"/>
                    <a:gd name="connsiteX3" fmla="*/ 215523 w 388246"/>
                    <a:gd name="connsiteY3" fmla="*/ 2158745 h 2158745"/>
                    <a:gd name="connsiteX4" fmla="*/ 384400 w 388246"/>
                    <a:gd name="connsiteY4" fmla="*/ 2138024 h 2158745"/>
                    <a:gd name="connsiteX5" fmla="*/ 183472 w 388246"/>
                    <a:gd name="connsiteY5" fmla="*/ 1464323 h 2158745"/>
                    <a:gd name="connsiteX6" fmla="*/ 338490 w 388246"/>
                    <a:gd name="connsiteY6" fmla="*/ 660747 h 2158745"/>
                    <a:gd name="connsiteX7" fmla="*/ 266867 w 388246"/>
                    <a:gd name="connsiteY7" fmla="*/ 6095 h 2158745"/>
                    <a:gd name="connsiteX8" fmla="*/ 136662 w 388246"/>
                    <a:gd name="connsiteY8" fmla="*/ 0 h 2158745"/>
                    <a:gd name="connsiteX0" fmla="*/ 136662 w 384400"/>
                    <a:gd name="connsiteY0" fmla="*/ 0 h 2158745"/>
                    <a:gd name="connsiteX1" fmla="*/ 169614 w 384400"/>
                    <a:gd name="connsiteY1" fmla="*/ 653795 h 2158745"/>
                    <a:gd name="connsiteX2" fmla="*/ 12880 w 384400"/>
                    <a:gd name="connsiteY2" fmla="*/ 1463420 h 2158745"/>
                    <a:gd name="connsiteX3" fmla="*/ 215523 w 384400"/>
                    <a:gd name="connsiteY3" fmla="*/ 2158745 h 2158745"/>
                    <a:gd name="connsiteX4" fmla="*/ 384400 w 384400"/>
                    <a:gd name="connsiteY4" fmla="*/ 2138024 h 2158745"/>
                    <a:gd name="connsiteX5" fmla="*/ 183472 w 384400"/>
                    <a:gd name="connsiteY5" fmla="*/ 1464323 h 2158745"/>
                    <a:gd name="connsiteX6" fmla="*/ 309219 w 384400"/>
                    <a:gd name="connsiteY6" fmla="*/ 631477 h 2158745"/>
                    <a:gd name="connsiteX7" fmla="*/ 266867 w 384400"/>
                    <a:gd name="connsiteY7" fmla="*/ 6095 h 2158745"/>
                    <a:gd name="connsiteX8" fmla="*/ 136662 w 384400"/>
                    <a:gd name="connsiteY8" fmla="*/ 0 h 2158745"/>
                    <a:gd name="connsiteX0" fmla="*/ 136662 w 384400"/>
                    <a:gd name="connsiteY0" fmla="*/ 0 h 2158745"/>
                    <a:gd name="connsiteX1" fmla="*/ 169614 w 384400"/>
                    <a:gd name="connsiteY1" fmla="*/ 653795 h 2158745"/>
                    <a:gd name="connsiteX2" fmla="*/ 12880 w 384400"/>
                    <a:gd name="connsiteY2" fmla="*/ 1463420 h 2158745"/>
                    <a:gd name="connsiteX3" fmla="*/ 215523 w 384400"/>
                    <a:gd name="connsiteY3" fmla="*/ 2158745 h 2158745"/>
                    <a:gd name="connsiteX4" fmla="*/ 384400 w 384400"/>
                    <a:gd name="connsiteY4" fmla="*/ 2138024 h 2158745"/>
                    <a:gd name="connsiteX5" fmla="*/ 139567 w 384400"/>
                    <a:gd name="connsiteY5" fmla="*/ 1464322 h 2158745"/>
                    <a:gd name="connsiteX6" fmla="*/ 309219 w 384400"/>
                    <a:gd name="connsiteY6" fmla="*/ 631477 h 2158745"/>
                    <a:gd name="connsiteX7" fmla="*/ 266867 w 384400"/>
                    <a:gd name="connsiteY7" fmla="*/ 6095 h 2158745"/>
                    <a:gd name="connsiteX8" fmla="*/ 136662 w 384400"/>
                    <a:gd name="connsiteY8" fmla="*/ 0 h 2158745"/>
                    <a:gd name="connsiteX0" fmla="*/ 56941 w 384400"/>
                    <a:gd name="connsiteY0" fmla="*/ 0 h 2407594"/>
                    <a:gd name="connsiteX1" fmla="*/ 169614 w 384400"/>
                    <a:gd name="connsiteY1" fmla="*/ 902644 h 2407594"/>
                    <a:gd name="connsiteX2" fmla="*/ 12880 w 384400"/>
                    <a:gd name="connsiteY2" fmla="*/ 1712269 h 2407594"/>
                    <a:gd name="connsiteX3" fmla="*/ 215523 w 384400"/>
                    <a:gd name="connsiteY3" fmla="*/ 2407594 h 2407594"/>
                    <a:gd name="connsiteX4" fmla="*/ 384400 w 384400"/>
                    <a:gd name="connsiteY4" fmla="*/ 2386873 h 2407594"/>
                    <a:gd name="connsiteX5" fmla="*/ 139567 w 384400"/>
                    <a:gd name="connsiteY5" fmla="*/ 1713171 h 2407594"/>
                    <a:gd name="connsiteX6" fmla="*/ 309219 w 384400"/>
                    <a:gd name="connsiteY6" fmla="*/ 880326 h 2407594"/>
                    <a:gd name="connsiteX7" fmla="*/ 266867 w 384400"/>
                    <a:gd name="connsiteY7" fmla="*/ 254944 h 2407594"/>
                    <a:gd name="connsiteX8" fmla="*/ 56941 w 384400"/>
                    <a:gd name="connsiteY8" fmla="*/ 0 h 2407594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4400" h="2420336">
                      <a:moveTo>
                        <a:pt x="56941" y="12742"/>
                      </a:moveTo>
                      <a:cubicBezTo>
                        <a:pt x="357106" y="479348"/>
                        <a:pt x="226524" y="709011"/>
                        <a:pt x="169614" y="915386"/>
                      </a:cubicBezTo>
                      <a:cubicBezTo>
                        <a:pt x="62476" y="1189595"/>
                        <a:pt x="-35995" y="1489805"/>
                        <a:pt x="12880" y="1725011"/>
                      </a:cubicBezTo>
                      <a:cubicBezTo>
                        <a:pt x="90539" y="1956786"/>
                        <a:pt x="124862" y="2171226"/>
                        <a:pt x="215523" y="2420336"/>
                      </a:cubicBezTo>
                      <a:lnTo>
                        <a:pt x="384400" y="2399615"/>
                      </a:lnTo>
                      <a:cubicBezTo>
                        <a:pt x="291422" y="2153379"/>
                        <a:pt x="202209" y="1963481"/>
                        <a:pt x="139567" y="1725913"/>
                      </a:cubicBezTo>
                      <a:cubicBezTo>
                        <a:pt x="80011" y="1462388"/>
                        <a:pt x="191096" y="1160926"/>
                        <a:pt x="309219" y="893068"/>
                      </a:cubicBezTo>
                      <a:cubicBezTo>
                        <a:pt x="380273" y="691199"/>
                        <a:pt x="432968" y="342313"/>
                        <a:pt x="173863" y="173"/>
                      </a:cubicBezTo>
                      <a:cubicBezTo>
                        <a:pt x="115826" y="-1859"/>
                        <a:pt x="114978" y="14774"/>
                        <a:pt x="56941" y="1274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" name="Freeform 13">
                  <a:extLst>
                    <a:ext uri="{FF2B5EF4-FFF2-40B4-BE49-F238E27FC236}">
                      <a16:creationId xmlns:a16="http://schemas.microsoft.com/office/drawing/2014/main" id="{69876EE0-DBA3-43DC-9FAB-EEB825347E13}"/>
                    </a:ext>
                  </a:extLst>
                </p:cNvPr>
                <p:cNvSpPr/>
                <p:nvPr/>
              </p:nvSpPr>
              <p:spPr>
                <a:xfrm rot="5400000">
                  <a:off x="8262210" y="4321359"/>
                  <a:ext cx="202973" cy="57163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52" name="Freeform 19">
                  <a:extLst>
                    <a:ext uri="{FF2B5EF4-FFF2-40B4-BE49-F238E27FC236}">
                      <a16:creationId xmlns:a16="http://schemas.microsoft.com/office/drawing/2014/main" id="{B6F87577-8360-450F-8BFD-7E67020350ED}"/>
                    </a:ext>
                  </a:extLst>
                </p:cNvPr>
                <p:cNvSpPr/>
                <p:nvPr/>
              </p:nvSpPr>
              <p:spPr>
                <a:xfrm rot="3762166">
                  <a:off x="8242421" y="4782780"/>
                  <a:ext cx="225169" cy="63414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53" name="Freeform 20">
                  <a:extLst>
                    <a:ext uri="{FF2B5EF4-FFF2-40B4-BE49-F238E27FC236}">
                      <a16:creationId xmlns:a16="http://schemas.microsoft.com/office/drawing/2014/main" id="{21E56A26-8455-4C4A-9D06-EE8E7AF78A71}"/>
                    </a:ext>
                  </a:extLst>
                </p:cNvPr>
                <p:cNvSpPr/>
                <p:nvPr/>
              </p:nvSpPr>
              <p:spPr>
                <a:xfrm rot="6040617" flipV="1">
                  <a:off x="7530207" y="4416473"/>
                  <a:ext cx="241225" cy="67936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40" name="그룹 19">
              <a:extLst>
                <a:ext uri="{FF2B5EF4-FFF2-40B4-BE49-F238E27FC236}">
                  <a16:creationId xmlns:a16="http://schemas.microsoft.com/office/drawing/2014/main" id="{37EFEA93-A422-4DD2-9E9F-962493B9280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57781" y="2499960"/>
              <a:ext cx="617392" cy="617392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146" name="타원 4">
                <a:extLst>
                  <a:ext uri="{FF2B5EF4-FFF2-40B4-BE49-F238E27FC236}">
                    <a16:creationId xmlns:a16="http://schemas.microsoft.com/office/drawing/2014/main" id="{C07C8D6B-A639-4780-82AC-9964082F527E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" name="자유형 18">
                <a:extLst>
                  <a:ext uri="{FF2B5EF4-FFF2-40B4-BE49-F238E27FC236}">
                    <a16:creationId xmlns:a16="http://schemas.microsoft.com/office/drawing/2014/main" id="{B625CFC5-EAE4-49D8-8D22-3598A850C907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1" name="Rectangle 21">
              <a:extLst>
                <a:ext uri="{FF2B5EF4-FFF2-40B4-BE49-F238E27FC236}">
                  <a16:creationId xmlns:a16="http://schemas.microsoft.com/office/drawing/2014/main" id="{DA74F22A-9ABE-4271-89A5-CF3DA4F6CDDA}"/>
                </a:ext>
              </a:extLst>
            </p:cNvPr>
            <p:cNvSpPr/>
            <p:nvPr/>
          </p:nvSpPr>
          <p:spPr>
            <a:xfrm rot="15759340">
              <a:off x="7438742" y="195543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2" name="Rectangle 21">
              <a:extLst>
                <a:ext uri="{FF2B5EF4-FFF2-40B4-BE49-F238E27FC236}">
                  <a16:creationId xmlns:a16="http://schemas.microsoft.com/office/drawing/2014/main" id="{A8CB8DD4-3464-4736-BA53-F059097B5F73}"/>
                </a:ext>
              </a:extLst>
            </p:cNvPr>
            <p:cNvSpPr/>
            <p:nvPr/>
          </p:nvSpPr>
          <p:spPr>
            <a:xfrm rot="11980498">
              <a:off x="6900650" y="240254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3" name="Rectangle 21">
              <a:extLst>
                <a:ext uri="{FF2B5EF4-FFF2-40B4-BE49-F238E27FC236}">
                  <a16:creationId xmlns:a16="http://schemas.microsoft.com/office/drawing/2014/main" id="{E300AEB7-313E-4552-8415-A32B21D9CFE9}"/>
                </a:ext>
              </a:extLst>
            </p:cNvPr>
            <p:cNvSpPr/>
            <p:nvPr/>
          </p:nvSpPr>
          <p:spPr>
            <a:xfrm rot="19265083">
              <a:off x="7027522" y="3061057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4" name="Rectangle 21">
              <a:extLst>
                <a:ext uri="{FF2B5EF4-FFF2-40B4-BE49-F238E27FC236}">
                  <a16:creationId xmlns:a16="http://schemas.microsoft.com/office/drawing/2014/main" id="{6A7448AC-2A31-48BD-BB69-9242EED090D1}"/>
                </a:ext>
              </a:extLst>
            </p:cNvPr>
            <p:cNvSpPr/>
            <p:nvPr/>
          </p:nvSpPr>
          <p:spPr>
            <a:xfrm rot="9071228" flipH="1">
              <a:off x="8136495" y="2287450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5" name="Rectangle 21">
              <a:extLst>
                <a:ext uri="{FF2B5EF4-FFF2-40B4-BE49-F238E27FC236}">
                  <a16:creationId xmlns:a16="http://schemas.microsoft.com/office/drawing/2014/main" id="{34D37AF5-8448-469E-AAC9-7960476E35CE}"/>
                </a:ext>
              </a:extLst>
            </p:cNvPr>
            <p:cNvSpPr/>
            <p:nvPr/>
          </p:nvSpPr>
          <p:spPr>
            <a:xfrm rot="2334917" flipH="1">
              <a:off x="8141497" y="298876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5A59C4EE-3D0E-4F03-AB3A-221BC8B5EF60}"/>
              </a:ext>
            </a:extLst>
          </p:cNvPr>
          <p:cNvGrpSpPr/>
          <p:nvPr/>
        </p:nvGrpSpPr>
        <p:grpSpPr>
          <a:xfrm rot="10800000" flipV="1">
            <a:off x="3195210" y="4745389"/>
            <a:ext cx="1879636" cy="793441"/>
            <a:chOff x="1682410" y="2217893"/>
            <a:chExt cx="2019261" cy="852380"/>
          </a:xfrm>
        </p:grpSpPr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42938F08-EAFF-445C-9B46-D333164A4086}"/>
                </a:ext>
              </a:extLst>
            </p:cNvPr>
            <p:cNvGrpSpPr/>
            <p:nvPr/>
          </p:nvGrpSpPr>
          <p:grpSpPr>
            <a:xfrm>
              <a:off x="1774163" y="2217893"/>
              <a:ext cx="1927508" cy="852380"/>
              <a:chOff x="1774163" y="2217893"/>
              <a:chExt cx="1927508" cy="852380"/>
            </a:xfrm>
            <a:solidFill>
              <a:schemeClr val="bg1"/>
            </a:solidFill>
          </p:grpSpPr>
          <p:sp>
            <p:nvSpPr>
              <p:cNvPr id="162" name="Freeform 18">
                <a:extLst>
                  <a:ext uri="{FF2B5EF4-FFF2-40B4-BE49-F238E27FC236}">
                    <a16:creationId xmlns:a16="http://schemas.microsoft.com/office/drawing/2014/main" id="{DCE3F044-4220-439E-B918-F1C99CA4306A}"/>
                  </a:ext>
                </a:extLst>
              </p:cNvPr>
              <p:cNvSpPr/>
              <p:nvPr/>
            </p:nvSpPr>
            <p:spPr>
              <a:xfrm flipH="1">
                <a:off x="1774163" y="2350718"/>
                <a:ext cx="1600825" cy="719555"/>
              </a:xfrm>
              <a:custGeom>
                <a:avLst/>
                <a:gdLst>
                  <a:gd name="connsiteX0" fmla="*/ 4126727 w 4126727"/>
                  <a:gd name="connsiteY0" fmla="*/ 866693 h 1836752"/>
                  <a:gd name="connsiteX1" fmla="*/ 2782957 w 4126727"/>
                  <a:gd name="connsiteY1" fmla="*/ 0 h 1836752"/>
                  <a:gd name="connsiteX2" fmla="*/ 2703444 w 4126727"/>
                  <a:gd name="connsiteY2" fmla="*/ 7952 h 1836752"/>
                  <a:gd name="connsiteX3" fmla="*/ 1375576 w 4126727"/>
                  <a:gd name="connsiteY3" fmla="*/ 326004 h 1836752"/>
                  <a:gd name="connsiteX4" fmla="*/ 0 w 4126727"/>
                  <a:gd name="connsiteY4" fmla="*/ 477079 h 1836752"/>
                  <a:gd name="connsiteX5" fmla="*/ 1574358 w 4126727"/>
                  <a:gd name="connsiteY5" fmla="*/ 898498 h 1836752"/>
                  <a:gd name="connsiteX6" fmla="*/ 2576223 w 4126727"/>
                  <a:gd name="connsiteY6" fmla="*/ 1280160 h 1836752"/>
                  <a:gd name="connsiteX7" fmla="*/ 3267986 w 4126727"/>
                  <a:gd name="connsiteY7" fmla="*/ 1836752 h 1836752"/>
                  <a:gd name="connsiteX8" fmla="*/ 4126727 w 4126727"/>
                  <a:gd name="connsiteY8" fmla="*/ 866693 h 1836752"/>
                  <a:gd name="connsiteX0" fmla="*/ 4126727 w 4126727"/>
                  <a:gd name="connsiteY0" fmla="*/ 884466 h 1854525"/>
                  <a:gd name="connsiteX1" fmla="*/ 2782957 w 4126727"/>
                  <a:gd name="connsiteY1" fmla="*/ 17773 h 1854525"/>
                  <a:gd name="connsiteX2" fmla="*/ 2703444 w 4126727"/>
                  <a:gd name="connsiteY2" fmla="*/ 25725 h 1854525"/>
                  <a:gd name="connsiteX3" fmla="*/ 1375576 w 4126727"/>
                  <a:gd name="connsiteY3" fmla="*/ 343777 h 1854525"/>
                  <a:gd name="connsiteX4" fmla="*/ 0 w 4126727"/>
                  <a:gd name="connsiteY4" fmla="*/ 494852 h 1854525"/>
                  <a:gd name="connsiteX5" fmla="*/ 1574358 w 4126727"/>
                  <a:gd name="connsiteY5" fmla="*/ 916271 h 1854525"/>
                  <a:gd name="connsiteX6" fmla="*/ 2576223 w 4126727"/>
                  <a:gd name="connsiteY6" fmla="*/ 1297933 h 1854525"/>
                  <a:gd name="connsiteX7" fmla="*/ 3267986 w 4126727"/>
                  <a:gd name="connsiteY7" fmla="*/ 1854525 h 1854525"/>
                  <a:gd name="connsiteX8" fmla="*/ 4126727 w 4126727"/>
                  <a:gd name="connsiteY8" fmla="*/ 884466 h 1854525"/>
                  <a:gd name="connsiteX0" fmla="*/ 1375576 w 4126727"/>
                  <a:gd name="connsiteY0" fmla="*/ 331865 h 1842613"/>
                  <a:gd name="connsiteX1" fmla="*/ 0 w 4126727"/>
                  <a:gd name="connsiteY1" fmla="*/ 482940 h 1842613"/>
                  <a:gd name="connsiteX2" fmla="*/ 1574358 w 4126727"/>
                  <a:gd name="connsiteY2" fmla="*/ 904359 h 1842613"/>
                  <a:gd name="connsiteX3" fmla="*/ 2576223 w 4126727"/>
                  <a:gd name="connsiteY3" fmla="*/ 1286021 h 1842613"/>
                  <a:gd name="connsiteX4" fmla="*/ 3267986 w 4126727"/>
                  <a:gd name="connsiteY4" fmla="*/ 1842613 h 1842613"/>
                  <a:gd name="connsiteX5" fmla="*/ 4126727 w 4126727"/>
                  <a:gd name="connsiteY5" fmla="*/ 872554 h 1842613"/>
                  <a:gd name="connsiteX6" fmla="*/ 2782957 w 4126727"/>
                  <a:gd name="connsiteY6" fmla="*/ 5861 h 1842613"/>
                  <a:gd name="connsiteX7" fmla="*/ 2794884 w 4126727"/>
                  <a:gd name="connsiteY7" fmla="*/ 105253 h 1842613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90578 h 1901326"/>
                  <a:gd name="connsiteX1" fmla="*/ 0 w 4063117"/>
                  <a:gd name="connsiteY1" fmla="*/ 541653 h 1901326"/>
                  <a:gd name="connsiteX2" fmla="*/ 1574358 w 4063117"/>
                  <a:gd name="connsiteY2" fmla="*/ 963072 h 1901326"/>
                  <a:gd name="connsiteX3" fmla="*/ 2576223 w 4063117"/>
                  <a:gd name="connsiteY3" fmla="*/ 1344734 h 1901326"/>
                  <a:gd name="connsiteX4" fmla="*/ 3267986 w 4063117"/>
                  <a:gd name="connsiteY4" fmla="*/ 1901326 h 1901326"/>
                  <a:gd name="connsiteX5" fmla="*/ 4063117 w 4063117"/>
                  <a:gd name="connsiteY5" fmla="*/ 994878 h 1901326"/>
                  <a:gd name="connsiteX6" fmla="*/ 2782957 w 4063117"/>
                  <a:gd name="connsiteY6" fmla="*/ 64574 h 1901326"/>
                  <a:gd name="connsiteX7" fmla="*/ 2178658 w 4063117"/>
                  <a:gd name="connsiteY7" fmla="*/ 96380 h 1901326"/>
                  <a:gd name="connsiteX8" fmla="*/ 1375576 w 4063117"/>
                  <a:gd name="connsiteY8" fmla="*/ 390578 h 1901326"/>
                  <a:gd name="connsiteX0" fmla="*/ 1375576 w 4063117"/>
                  <a:gd name="connsiteY0" fmla="*/ 383650 h 1894398"/>
                  <a:gd name="connsiteX1" fmla="*/ 0 w 4063117"/>
                  <a:gd name="connsiteY1" fmla="*/ 534725 h 1894398"/>
                  <a:gd name="connsiteX2" fmla="*/ 1574358 w 4063117"/>
                  <a:gd name="connsiteY2" fmla="*/ 956144 h 1894398"/>
                  <a:gd name="connsiteX3" fmla="*/ 2576223 w 4063117"/>
                  <a:gd name="connsiteY3" fmla="*/ 1337806 h 1894398"/>
                  <a:gd name="connsiteX4" fmla="*/ 3267986 w 4063117"/>
                  <a:gd name="connsiteY4" fmla="*/ 1894398 h 1894398"/>
                  <a:gd name="connsiteX5" fmla="*/ 4063117 w 4063117"/>
                  <a:gd name="connsiteY5" fmla="*/ 987950 h 1894398"/>
                  <a:gd name="connsiteX6" fmla="*/ 2782957 w 4063117"/>
                  <a:gd name="connsiteY6" fmla="*/ 57646 h 1894398"/>
                  <a:gd name="connsiteX7" fmla="*/ 2178658 w 4063117"/>
                  <a:gd name="connsiteY7" fmla="*/ 89452 h 1894398"/>
                  <a:gd name="connsiteX8" fmla="*/ 1375576 w 4063117"/>
                  <a:gd name="connsiteY8" fmla="*/ 383650 h 1894398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625109 w 4112003"/>
                  <a:gd name="connsiteY3" fmla="*/ 1280160 h 1836752"/>
                  <a:gd name="connsiteX4" fmla="*/ 3316872 w 4112003"/>
                  <a:gd name="connsiteY4" fmla="*/ 1836752 h 1836752"/>
                  <a:gd name="connsiteX5" fmla="*/ 4112003 w 4112003"/>
                  <a:gd name="connsiteY5" fmla="*/ 930304 h 1836752"/>
                  <a:gd name="connsiteX6" fmla="*/ 2831843 w 4112003"/>
                  <a:gd name="connsiteY6" fmla="*/ 0 h 1836752"/>
                  <a:gd name="connsiteX7" fmla="*/ 2227544 w 4112003"/>
                  <a:gd name="connsiteY7" fmla="*/ 31806 h 1836752"/>
                  <a:gd name="connsiteX8" fmla="*/ 1424462 w 4112003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132129 w 4112003"/>
                  <a:gd name="connsiteY3" fmla="*/ 993914 h 1836752"/>
                  <a:gd name="connsiteX4" fmla="*/ 2625109 w 4112003"/>
                  <a:gd name="connsiteY4" fmla="*/ 1280160 h 1836752"/>
                  <a:gd name="connsiteX5" fmla="*/ 3316872 w 4112003"/>
                  <a:gd name="connsiteY5" fmla="*/ 1836752 h 1836752"/>
                  <a:gd name="connsiteX6" fmla="*/ 4112003 w 4112003"/>
                  <a:gd name="connsiteY6" fmla="*/ 930304 h 1836752"/>
                  <a:gd name="connsiteX7" fmla="*/ 2831843 w 4112003"/>
                  <a:gd name="connsiteY7" fmla="*/ 0 h 1836752"/>
                  <a:gd name="connsiteX8" fmla="*/ 2227544 w 4112003"/>
                  <a:gd name="connsiteY8" fmla="*/ 31806 h 1836752"/>
                  <a:gd name="connsiteX9" fmla="*/ 1424462 w 4112003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38408 h 1849156"/>
                  <a:gd name="connsiteX1" fmla="*/ 59649 w 4122766"/>
                  <a:gd name="connsiteY1" fmla="*/ 489483 h 1849156"/>
                  <a:gd name="connsiteX2" fmla="*/ 1634007 w 4122766"/>
                  <a:gd name="connsiteY2" fmla="*/ 910902 h 1849156"/>
                  <a:gd name="connsiteX3" fmla="*/ 2142892 w 4122766"/>
                  <a:gd name="connsiteY3" fmla="*/ 1006318 h 1849156"/>
                  <a:gd name="connsiteX4" fmla="*/ 2635872 w 4122766"/>
                  <a:gd name="connsiteY4" fmla="*/ 1292564 h 1849156"/>
                  <a:gd name="connsiteX5" fmla="*/ 3327635 w 4122766"/>
                  <a:gd name="connsiteY5" fmla="*/ 1849156 h 1849156"/>
                  <a:gd name="connsiteX6" fmla="*/ 4122766 w 4122766"/>
                  <a:gd name="connsiteY6" fmla="*/ 942708 h 1849156"/>
                  <a:gd name="connsiteX7" fmla="*/ 2842606 w 4122766"/>
                  <a:gd name="connsiteY7" fmla="*/ 12404 h 1849156"/>
                  <a:gd name="connsiteX8" fmla="*/ 2238307 w 4122766"/>
                  <a:gd name="connsiteY8" fmla="*/ 44210 h 1849156"/>
                  <a:gd name="connsiteX9" fmla="*/ 1435225 w 4122766"/>
                  <a:gd name="connsiteY9" fmla="*/ 338408 h 1849156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39809 h 1850557"/>
                  <a:gd name="connsiteX1" fmla="*/ 59649 w 4122766"/>
                  <a:gd name="connsiteY1" fmla="*/ 490884 h 1850557"/>
                  <a:gd name="connsiteX2" fmla="*/ 1634007 w 4122766"/>
                  <a:gd name="connsiteY2" fmla="*/ 912303 h 1850557"/>
                  <a:gd name="connsiteX3" fmla="*/ 2142892 w 4122766"/>
                  <a:gd name="connsiteY3" fmla="*/ 1007719 h 1850557"/>
                  <a:gd name="connsiteX4" fmla="*/ 2635872 w 4122766"/>
                  <a:gd name="connsiteY4" fmla="*/ 1293965 h 1850557"/>
                  <a:gd name="connsiteX5" fmla="*/ 3327635 w 4122766"/>
                  <a:gd name="connsiteY5" fmla="*/ 1850557 h 1850557"/>
                  <a:gd name="connsiteX6" fmla="*/ 4122766 w 4122766"/>
                  <a:gd name="connsiteY6" fmla="*/ 944109 h 1850557"/>
                  <a:gd name="connsiteX7" fmla="*/ 2842606 w 4122766"/>
                  <a:gd name="connsiteY7" fmla="*/ 13805 h 1850557"/>
                  <a:gd name="connsiteX8" fmla="*/ 2166745 w 4122766"/>
                  <a:gd name="connsiteY8" fmla="*/ 93319 h 1850557"/>
                  <a:gd name="connsiteX9" fmla="*/ 1435225 w 4122766"/>
                  <a:gd name="connsiteY9" fmla="*/ 339809 h 1850557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76690 h 1887438"/>
                  <a:gd name="connsiteX1" fmla="*/ 59649 w 4122766"/>
                  <a:gd name="connsiteY1" fmla="*/ 527765 h 1887438"/>
                  <a:gd name="connsiteX2" fmla="*/ 1634007 w 4122766"/>
                  <a:gd name="connsiteY2" fmla="*/ 949184 h 1887438"/>
                  <a:gd name="connsiteX3" fmla="*/ 2142892 w 4122766"/>
                  <a:gd name="connsiteY3" fmla="*/ 1044600 h 1887438"/>
                  <a:gd name="connsiteX4" fmla="*/ 2635872 w 4122766"/>
                  <a:gd name="connsiteY4" fmla="*/ 1330846 h 1887438"/>
                  <a:gd name="connsiteX5" fmla="*/ 3327635 w 4122766"/>
                  <a:gd name="connsiteY5" fmla="*/ 1887438 h 1887438"/>
                  <a:gd name="connsiteX6" fmla="*/ 4122766 w 4122766"/>
                  <a:gd name="connsiteY6" fmla="*/ 980990 h 1887438"/>
                  <a:gd name="connsiteX7" fmla="*/ 2842606 w 4122766"/>
                  <a:gd name="connsiteY7" fmla="*/ 18881 h 1887438"/>
                  <a:gd name="connsiteX8" fmla="*/ 2166745 w 4122766"/>
                  <a:gd name="connsiteY8" fmla="*/ 130200 h 1887438"/>
                  <a:gd name="connsiteX9" fmla="*/ 1435225 w 4122766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548408 w 4067107"/>
                  <a:gd name="connsiteY4" fmla="*/ 1275187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089096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747240"/>
                  <a:gd name="connsiteX1" fmla="*/ 59649 w 4067107"/>
                  <a:gd name="connsiteY1" fmla="*/ 527765 h 1747240"/>
                  <a:gd name="connsiteX2" fmla="*/ 1634007 w 4067107"/>
                  <a:gd name="connsiteY2" fmla="*/ 949184 h 1747240"/>
                  <a:gd name="connsiteX3" fmla="*/ 2142892 w 4067107"/>
                  <a:gd name="connsiteY3" fmla="*/ 1044600 h 1747240"/>
                  <a:gd name="connsiteX4" fmla="*/ 2476846 w 4067107"/>
                  <a:gd name="connsiteY4" fmla="*/ 1378554 h 1747240"/>
                  <a:gd name="connsiteX5" fmla="*/ 3004138 w 4067107"/>
                  <a:gd name="connsiteY5" fmla="*/ 1747240 h 1747240"/>
                  <a:gd name="connsiteX6" fmla="*/ 4067107 w 4067107"/>
                  <a:gd name="connsiteY6" fmla="*/ 1036649 h 1747240"/>
                  <a:gd name="connsiteX7" fmla="*/ 2842606 w 4067107"/>
                  <a:gd name="connsiteY7" fmla="*/ 18881 h 1747240"/>
                  <a:gd name="connsiteX8" fmla="*/ 2166745 w 4067107"/>
                  <a:gd name="connsiteY8" fmla="*/ 130200 h 1747240"/>
                  <a:gd name="connsiteX9" fmla="*/ 1435225 w 4067107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3004138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2806187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7153" h="1747240">
                    <a:moveTo>
                      <a:pt x="1435225" y="376690"/>
                    </a:moveTo>
                    <a:cubicBezTo>
                      <a:pt x="921041" y="355486"/>
                      <a:pt x="168317" y="374040"/>
                      <a:pt x="59649" y="527765"/>
                    </a:cubicBezTo>
                    <a:cubicBezTo>
                      <a:pt x="-282257" y="890874"/>
                      <a:pt x="926341" y="920030"/>
                      <a:pt x="1634007" y="949184"/>
                    </a:cubicBezTo>
                    <a:cubicBezTo>
                      <a:pt x="1755927" y="988940"/>
                      <a:pt x="2020972" y="1004844"/>
                      <a:pt x="2142892" y="1044600"/>
                    </a:cubicBezTo>
                    <a:lnTo>
                      <a:pt x="2476846" y="1378554"/>
                    </a:lnTo>
                    <a:lnTo>
                      <a:pt x="2806187" y="1747240"/>
                    </a:lnTo>
                    <a:lnTo>
                      <a:pt x="3887153" y="784714"/>
                    </a:lnTo>
                    <a:cubicBezTo>
                      <a:pt x="3502840" y="495816"/>
                      <a:pt x="3512746" y="372650"/>
                      <a:pt x="2842606" y="18881"/>
                    </a:cubicBezTo>
                    <a:cubicBezTo>
                      <a:pt x="2541783" y="-38103"/>
                      <a:pt x="2417210" y="44060"/>
                      <a:pt x="2166745" y="130200"/>
                    </a:cubicBezTo>
                    <a:cubicBezTo>
                      <a:pt x="1932182" y="184534"/>
                      <a:pt x="1811587" y="315730"/>
                      <a:pt x="1435225" y="37669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3" name="Freeform 19">
                <a:extLst>
                  <a:ext uri="{FF2B5EF4-FFF2-40B4-BE49-F238E27FC236}">
                    <a16:creationId xmlns:a16="http://schemas.microsoft.com/office/drawing/2014/main" id="{8AAD6658-4818-4AA2-BD3C-7C3FBC8A3B43}"/>
                  </a:ext>
                </a:extLst>
              </p:cNvPr>
              <p:cNvSpPr/>
              <p:nvPr/>
            </p:nvSpPr>
            <p:spPr>
              <a:xfrm flipH="1">
                <a:off x="2156087" y="2217893"/>
                <a:ext cx="1545584" cy="794676"/>
              </a:xfrm>
              <a:custGeom>
                <a:avLst/>
                <a:gdLst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35267 h 1979038"/>
                  <a:gd name="connsiteX1" fmla="*/ 659958 w 3347499"/>
                  <a:gd name="connsiteY1" fmla="*/ 78676 h 1979038"/>
                  <a:gd name="connsiteX2" fmla="*/ 373711 w 3347499"/>
                  <a:gd name="connsiteY2" fmla="*/ 23017 h 1979038"/>
                  <a:gd name="connsiteX3" fmla="*/ 95416 w 3347499"/>
                  <a:gd name="connsiteY3" fmla="*/ 38919 h 1979038"/>
                  <a:gd name="connsiteX4" fmla="*/ 111318 w 3347499"/>
                  <a:gd name="connsiteY4" fmla="*/ 134335 h 1979038"/>
                  <a:gd name="connsiteX5" fmla="*/ 0 w 3347499"/>
                  <a:gd name="connsiteY5" fmla="*/ 197946 h 1979038"/>
                  <a:gd name="connsiteX6" fmla="*/ 779228 w 3347499"/>
                  <a:gd name="connsiteY6" fmla="*/ 1247518 h 1979038"/>
                  <a:gd name="connsiteX7" fmla="*/ 1900362 w 3347499"/>
                  <a:gd name="connsiteY7" fmla="*/ 1979038 h 1979038"/>
                  <a:gd name="connsiteX8" fmla="*/ 3347499 w 3347499"/>
                  <a:gd name="connsiteY8" fmla="*/ 1637132 h 1979038"/>
                  <a:gd name="connsiteX9" fmla="*/ 1304013 w 3347499"/>
                  <a:gd name="connsiteY9" fmla="*/ 635267 h 1979038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11318 w 3347499"/>
                  <a:gd name="connsiteY4" fmla="*/ 153906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811033 w 3347499"/>
                  <a:gd name="connsiteY6" fmla="*/ 1243235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863437"/>
                  <a:gd name="connsiteX1" fmla="*/ 659958 w 3347499"/>
                  <a:gd name="connsiteY1" fmla="*/ 98247 h 1863437"/>
                  <a:gd name="connsiteX2" fmla="*/ 373711 w 3347499"/>
                  <a:gd name="connsiteY2" fmla="*/ 42588 h 1863437"/>
                  <a:gd name="connsiteX3" fmla="*/ 95416 w 3347499"/>
                  <a:gd name="connsiteY3" fmla="*/ 58490 h 1863437"/>
                  <a:gd name="connsiteX4" fmla="*/ 174928 w 3347499"/>
                  <a:gd name="connsiteY4" fmla="*/ 177759 h 1863437"/>
                  <a:gd name="connsiteX5" fmla="*/ 0 w 3347499"/>
                  <a:gd name="connsiteY5" fmla="*/ 217517 h 1863437"/>
                  <a:gd name="connsiteX6" fmla="*/ 811033 w 3347499"/>
                  <a:gd name="connsiteY6" fmla="*/ 1243235 h 1863437"/>
                  <a:gd name="connsiteX7" fmla="*/ 1924216 w 3347499"/>
                  <a:gd name="connsiteY7" fmla="*/ 1863437 h 1863437"/>
                  <a:gd name="connsiteX8" fmla="*/ 3347499 w 3347499"/>
                  <a:gd name="connsiteY8" fmla="*/ 1656703 h 1863437"/>
                  <a:gd name="connsiteX9" fmla="*/ 1304013 w 3347499"/>
                  <a:gd name="connsiteY9" fmla="*/ 654838 h 1863437"/>
                  <a:gd name="connsiteX0" fmla="*/ 1304013 w 3347499"/>
                  <a:gd name="connsiteY0" fmla="*/ 654838 h 1982707"/>
                  <a:gd name="connsiteX1" fmla="*/ 659958 w 3347499"/>
                  <a:gd name="connsiteY1" fmla="*/ 98247 h 1982707"/>
                  <a:gd name="connsiteX2" fmla="*/ 373711 w 3347499"/>
                  <a:gd name="connsiteY2" fmla="*/ 42588 h 1982707"/>
                  <a:gd name="connsiteX3" fmla="*/ 95416 w 3347499"/>
                  <a:gd name="connsiteY3" fmla="*/ 58490 h 1982707"/>
                  <a:gd name="connsiteX4" fmla="*/ 174928 w 3347499"/>
                  <a:gd name="connsiteY4" fmla="*/ 177759 h 1982707"/>
                  <a:gd name="connsiteX5" fmla="*/ 0 w 3347499"/>
                  <a:gd name="connsiteY5" fmla="*/ 217517 h 1982707"/>
                  <a:gd name="connsiteX6" fmla="*/ 811033 w 3347499"/>
                  <a:gd name="connsiteY6" fmla="*/ 1243235 h 1982707"/>
                  <a:gd name="connsiteX7" fmla="*/ 2146852 w 3347499"/>
                  <a:gd name="connsiteY7" fmla="*/ 1982707 h 1982707"/>
                  <a:gd name="connsiteX8" fmla="*/ 3347499 w 3347499"/>
                  <a:gd name="connsiteY8" fmla="*/ 1656703 h 1982707"/>
                  <a:gd name="connsiteX9" fmla="*/ 1304013 w 3347499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1304013 w 3387256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304013 w 3387256"/>
                  <a:gd name="connsiteY10" fmla="*/ 654838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72207 w 3753016"/>
                  <a:gd name="connsiteY11" fmla="*/ 630984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5192 h 1985110"/>
                  <a:gd name="connsiteX1" fmla="*/ 699714 w 3753016"/>
                  <a:gd name="connsiteY1" fmla="*/ 92698 h 1985110"/>
                  <a:gd name="connsiteX2" fmla="*/ 397565 w 3753016"/>
                  <a:gd name="connsiteY2" fmla="*/ 37040 h 1985110"/>
                  <a:gd name="connsiteX3" fmla="*/ 95416 w 3753016"/>
                  <a:gd name="connsiteY3" fmla="*/ 60893 h 1985110"/>
                  <a:gd name="connsiteX4" fmla="*/ 119269 w 3753016"/>
                  <a:gd name="connsiteY4" fmla="*/ 172211 h 1985110"/>
                  <a:gd name="connsiteX5" fmla="*/ 0 w 3753016"/>
                  <a:gd name="connsiteY5" fmla="*/ 219920 h 1985110"/>
                  <a:gd name="connsiteX6" fmla="*/ 811033 w 3753016"/>
                  <a:gd name="connsiteY6" fmla="*/ 1245638 h 1985110"/>
                  <a:gd name="connsiteX7" fmla="*/ 2146852 w 3753016"/>
                  <a:gd name="connsiteY7" fmla="*/ 1985110 h 1985110"/>
                  <a:gd name="connsiteX8" fmla="*/ 3753016 w 3753016"/>
                  <a:gd name="connsiteY8" fmla="*/ 1500080 h 1985110"/>
                  <a:gd name="connsiteX9" fmla="*/ 2409244 w 3753016"/>
                  <a:gd name="connsiteY9" fmla="*/ 1293347 h 1985110"/>
                  <a:gd name="connsiteX10" fmla="*/ 755373 w 3753016"/>
                  <a:gd name="connsiteY10" fmla="*/ 871927 h 1985110"/>
                  <a:gd name="connsiteX11" fmla="*/ 1311965 w 3753016"/>
                  <a:gd name="connsiteY11" fmla="*/ 665192 h 1985110"/>
                  <a:gd name="connsiteX0" fmla="*/ 1311965 w 3753016"/>
                  <a:gd name="connsiteY0" fmla="*/ 670630 h 1990548"/>
                  <a:gd name="connsiteX1" fmla="*/ 699714 w 3753016"/>
                  <a:gd name="connsiteY1" fmla="*/ 98136 h 1990548"/>
                  <a:gd name="connsiteX2" fmla="*/ 453224 w 3753016"/>
                  <a:gd name="connsiteY2" fmla="*/ 26576 h 1990548"/>
                  <a:gd name="connsiteX3" fmla="*/ 95416 w 3753016"/>
                  <a:gd name="connsiteY3" fmla="*/ 66331 h 1990548"/>
                  <a:gd name="connsiteX4" fmla="*/ 119269 w 3753016"/>
                  <a:gd name="connsiteY4" fmla="*/ 177649 h 1990548"/>
                  <a:gd name="connsiteX5" fmla="*/ 0 w 3753016"/>
                  <a:gd name="connsiteY5" fmla="*/ 225358 h 1990548"/>
                  <a:gd name="connsiteX6" fmla="*/ 811033 w 3753016"/>
                  <a:gd name="connsiteY6" fmla="*/ 1251076 h 1990548"/>
                  <a:gd name="connsiteX7" fmla="*/ 2146852 w 3753016"/>
                  <a:gd name="connsiteY7" fmla="*/ 1990548 h 1990548"/>
                  <a:gd name="connsiteX8" fmla="*/ 3753016 w 3753016"/>
                  <a:gd name="connsiteY8" fmla="*/ 1505518 h 1990548"/>
                  <a:gd name="connsiteX9" fmla="*/ 2409244 w 3753016"/>
                  <a:gd name="connsiteY9" fmla="*/ 1298785 h 1990548"/>
                  <a:gd name="connsiteX10" fmla="*/ 755373 w 3753016"/>
                  <a:gd name="connsiteY10" fmla="*/ 877365 h 1990548"/>
                  <a:gd name="connsiteX11" fmla="*/ 1311965 w 3753016"/>
                  <a:gd name="connsiteY11" fmla="*/ 670630 h 1990548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95416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37304 w 3778355"/>
                  <a:gd name="connsiteY0" fmla="*/ 671729 h 1991647"/>
                  <a:gd name="connsiteX1" fmla="*/ 725053 w 3778355"/>
                  <a:gd name="connsiteY1" fmla="*/ 99235 h 1991647"/>
                  <a:gd name="connsiteX2" fmla="*/ 478563 w 3778355"/>
                  <a:gd name="connsiteY2" fmla="*/ 27675 h 1991647"/>
                  <a:gd name="connsiteX3" fmla="*/ 152560 w 3778355"/>
                  <a:gd name="connsiteY3" fmla="*/ 67430 h 1991647"/>
                  <a:gd name="connsiteX4" fmla="*/ 232072 w 3778355"/>
                  <a:gd name="connsiteY4" fmla="*/ 186702 h 1991647"/>
                  <a:gd name="connsiteX5" fmla="*/ 25339 w 3778355"/>
                  <a:gd name="connsiteY5" fmla="*/ 226457 h 1991647"/>
                  <a:gd name="connsiteX6" fmla="*/ 836372 w 3778355"/>
                  <a:gd name="connsiteY6" fmla="*/ 1252175 h 1991647"/>
                  <a:gd name="connsiteX7" fmla="*/ 2172191 w 3778355"/>
                  <a:gd name="connsiteY7" fmla="*/ 1991647 h 1991647"/>
                  <a:gd name="connsiteX8" fmla="*/ 3778355 w 3778355"/>
                  <a:gd name="connsiteY8" fmla="*/ 1506617 h 1991647"/>
                  <a:gd name="connsiteX9" fmla="*/ 2434583 w 3778355"/>
                  <a:gd name="connsiteY9" fmla="*/ 1299884 h 1991647"/>
                  <a:gd name="connsiteX10" fmla="*/ 780712 w 3778355"/>
                  <a:gd name="connsiteY10" fmla="*/ 878464 h 1991647"/>
                  <a:gd name="connsiteX11" fmla="*/ 1337304 w 3778355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206733 w 3753016"/>
                  <a:gd name="connsiteY4" fmla="*/ 186702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9647"/>
                  <a:gd name="connsiteX1" fmla="*/ 699714 w 3753016"/>
                  <a:gd name="connsiteY1" fmla="*/ 99235 h 1929647"/>
                  <a:gd name="connsiteX2" fmla="*/ 453224 w 3753016"/>
                  <a:gd name="connsiteY2" fmla="*/ 27675 h 1929647"/>
                  <a:gd name="connsiteX3" fmla="*/ 127221 w 3753016"/>
                  <a:gd name="connsiteY3" fmla="*/ 67430 h 1929647"/>
                  <a:gd name="connsiteX4" fmla="*/ 166977 w 3753016"/>
                  <a:gd name="connsiteY4" fmla="*/ 154897 h 1929647"/>
                  <a:gd name="connsiteX5" fmla="*/ 0 w 3753016"/>
                  <a:gd name="connsiteY5" fmla="*/ 226457 h 1929647"/>
                  <a:gd name="connsiteX6" fmla="*/ 818984 w 3753016"/>
                  <a:gd name="connsiteY6" fmla="*/ 1347591 h 1929647"/>
                  <a:gd name="connsiteX7" fmla="*/ 2011680 w 3753016"/>
                  <a:gd name="connsiteY7" fmla="*/ 1928037 h 1929647"/>
                  <a:gd name="connsiteX8" fmla="*/ 3753016 w 3753016"/>
                  <a:gd name="connsiteY8" fmla="*/ 1506617 h 1929647"/>
                  <a:gd name="connsiteX9" fmla="*/ 2409244 w 3753016"/>
                  <a:gd name="connsiteY9" fmla="*/ 1299884 h 1929647"/>
                  <a:gd name="connsiteX10" fmla="*/ 755373 w 3753016"/>
                  <a:gd name="connsiteY10" fmla="*/ 878464 h 1929647"/>
                  <a:gd name="connsiteX11" fmla="*/ 1311965 w 3753016"/>
                  <a:gd name="connsiteY11" fmla="*/ 671729 h 19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53016" h="1929647">
                    <a:moveTo>
                      <a:pt x="1311965" y="671729"/>
                    </a:moveTo>
                    <a:cubicBezTo>
                      <a:pt x="1166191" y="480897"/>
                      <a:pt x="893195" y="-35936"/>
                      <a:pt x="699714" y="99235"/>
                    </a:cubicBezTo>
                    <a:cubicBezTo>
                      <a:pt x="667909" y="136342"/>
                      <a:pt x="636104" y="-73042"/>
                      <a:pt x="453224" y="27675"/>
                    </a:cubicBezTo>
                    <a:cubicBezTo>
                      <a:pt x="360459" y="32976"/>
                      <a:pt x="331304" y="-57141"/>
                      <a:pt x="127221" y="67430"/>
                    </a:cubicBezTo>
                    <a:cubicBezTo>
                      <a:pt x="74212" y="88634"/>
                      <a:pt x="188181" y="128392"/>
                      <a:pt x="166977" y="154897"/>
                    </a:cubicBezTo>
                    <a:cubicBezTo>
                      <a:pt x="145773" y="181402"/>
                      <a:pt x="70236" y="131041"/>
                      <a:pt x="0" y="226457"/>
                    </a:cubicBezTo>
                    <a:cubicBezTo>
                      <a:pt x="272995" y="600168"/>
                      <a:pt x="673210" y="1283981"/>
                      <a:pt x="818984" y="1347591"/>
                    </a:cubicBezTo>
                    <a:cubicBezTo>
                      <a:pt x="1216549" y="1541073"/>
                      <a:pt x="1741336" y="1885630"/>
                      <a:pt x="2011680" y="1928037"/>
                    </a:cubicBezTo>
                    <a:cubicBezTo>
                      <a:pt x="2266121" y="1954542"/>
                      <a:pt x="3172571" y="1647090"/>
                      <a:pt x="3753016" y="1506617"/>
                    </a:cubicBezTo>
                    <a:cubicBezTo>
                      <a:pt x="3697357" y="1407226"/>
                      <a:pt x="3208351" y="1168688"/>
                      <a:pt x="2409244" y="1299884"/>
                    </a:cubicBezTo>
                    <a:cubicBezTo>
                      <a:pt x="489003" y="1295909"/>
                      <a:pt x="734169" y="972555"/>
                      <a:pt x="755373" y="878464"/>
                    </a:cubicBezTo>
                    <a:cubicBezTo>
                      <a:pt x="816333" y="727390"/>
                      <a:pt x="1115833" y="695583"/>
                      <a:pt x="1311965" y="67172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1" name="직사각형 160">
              <a:extLst>
                <a:ext uri="{FF2B5EF4-FFF2-40B4-BE49-F238E27FC236}">
                  <a16:creationId xmlns:a16="http://schemas.microsoft.com/office/drawing/2014/main" id="{8FDB23D8-E6DA-48BE-95A6-1D34660F48BE}"/>
                </a:ext>
              </a:extLst>
            </p:cNvPr>
            <p:cNvSpPr/>
            <p:nvPr/>
          </p:nvSpPr>
          <p:spPr>
            <a:xfrm rot="18740140">
              <a:off x="1894195" y="2506511"/>
              <a:ext cx="285737" cy="70930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4" name="자유형: 도형 163">
            <a:extLst>
              <a:ext uri="{FF2B5EF4-FFF2-40B4-BE49-F238E27FC236}">
                <a16:creationId xmlns:a16="http://schemas.microsoft.com/office/drawing/2014/main" id="{E26520FB-8B9E-4539-81B2-7D559CBF386B}"/>
              </a:ext>
            </a:extLst>
          </p:cNvPr>
          <p:cNvSpPr/>
          <p:nvPr/>
        </p:nvSpPr>
        <p:spPr>
          <a:xfrm>
            <a:off x="1" y="1872342"/>
            <a:ext cx="12218126" cy="4397829"/>
          </a:xfrm>
          <a:custGeom>
            <a:avLst/>
            <a:gdLst>
              <a:gd name="connsiteX0" fmla="*/ 0 w 12209417"/>
              <a:gd name="connsiteY0" fmla="*/ 4284617 h 4284617"/>
              <a:gd name="connsiteX1" fmla="*/ 7977051 w 12209417"/>
              <a:gd name="connsiteY1" fmla="*/ 4284617 h 4284617"/>
              <a:gd name="connsiteX2" fmla="*/ 8342811 w 12209417"/>
              <a:gd name="connsiteY2" fmla="*/ 3579223 h 4284617"/>
              <a:gd name="connsiteX3" fmla="*/ 9448800 w 12209417"/>
              <a:gd name="connsiteY3" fmla="*/ 2725783 h 4284617"/>
              <a:gd name="connsiteX4" fmla="*/ 9657806 w 12209417"/>
              <a:gd name="connsiteY4" fmla="*/ 2063932 h 4284617"/>
              <a:gd name="connsiteX5" fmla="*/ 10755086 w 12209417"/>
              <a:gd name="connsiteY5" fmla="*/ 905692 h 4284617"/>
              <a:gd name="connsiteX6" fmla="*/ 11695611 w 12209417"/>
              <a:gd name="connsiteY6" fmla="*/ 644434 h 4284617"/>
              <a:gd name="connsiteX7" fmla="*/ 12209417 w 12209417"/>
              <a:gd name="connsiteY7" fmla="*/ 0 h 4284617"/>
              <a:gd name="connsiteX0" fmla="*/ 0 w 12583885"/>
              <a:gd name="connsiteY0" fmla="*/ 4354286 h 4354286"/>
              <a:gd name="connsiteX1" fmla="*/ 7977051 w 12583885"/>
              <a:gd name="connsiteY1" fmla="*/ 4354286 h 4354286"/>
              <a:gd name="connsiteX2" fmla="*/ 8342811 w 12583885"/>
              <a:gd name="connsiteY2" fmla="*/ 3648892 h 4354286"/>
              <a:gd name="connsiteX3" fmla="*/ 9448800 w 12583885"/>
              <a:gd name="connsiteY3" fmla="*/ 2795452 h 4354286"/>
              <a:gd name="connsiteX4" fmla="*/ 9657806 w 12583885"/>
              <a:gd name="connsiteY4" fmla="*/ 2133601 h 4354286"/>
              <a:gd name="connsiteX5" fmla="*/ 10755086 w 12583885"/>
              <a:gd name="connsiteY5" fmla="*/ 975361 h 4354286"/>
              <a:gd name="connsiteX6" fmla="*/ 11695611 w 12583885"/>
              <a:gd name="connsiteY6" fmla="*/ 714103 h 4354286"/>
              <a:gd name="connsiteX7" fmla="*/ 12583885 w 12583885"/>
              <a:gd name="connsiteY7" fmla="*/ 0 h 4354286"/>
              <a:gd name="connsiteX0" fmla="*/ 0 w 12653554"/>
              <a:gd name="connsiteY0" fmla="*/ 4371703 h 4371703"/>
              <a:gd name="connsiteX1" fmla="*/ 7977051 w 12653554"/>
              <a:gd name="connsiteY1" fmla="*/ 4371703 h 4371703"/>
              <a:gd name="connsiteX2" fmla="*/ 8342811 w 12653554"/>
              <a:gd name="connsiteY2" fmla="*/ 3666309 h 4371703"/>
              <a:gd name="connsiteX3" fmla="*/ 9448800 w 12653554"/>
              <a:gd name="connsiteY3" fmla="*/ 2812869 h 4371703"/>
              <a:gd name="connsiteX4" fmla="*/ 9657806 w 12653554"/>
              <a:gd name="connsiteY4" fmla="*/ 2151018 h 4371703"/>
              <a:gd name="connsiteX5" fmla="*/ 10755086 w 12653554"/>
              <a:gd name="connsiteY5" fmla="*/ 992778 h 4371703"/>
              <a:gd name="connsiteX6" fmla="*/ 11695611 w 12653554"/>
              <a:gd name="connsiteY6" fmla="*/ 731520 h 4371703"/>
              <a:gd name="connsiteX7" fmla="*/ 12653554 w 12653554"/>
              <a:gd name="connsiteY7" fmla="*/ 0 h 4371703"/>
              <a:gd name="connsiteX0" fmla="*/ 0 w 12218126"/>
              <a:gd name="connsiteY0" fmla="*/ 4397829 h 4397829"/>
              <a:gd name="connsiteX1" fmla="*/ 7541623 w 12218126"/>
              <a:gd name="connsiteY1" fmla="*/ 4371703 h 4397829"/>
              <a:gd name="connsiteX2" fmla="*/ 7907383 w 12218126"/>
              <a:gd name="connsiteY2" fmla="*/ 3666309 h 4397829"/>
              <a:gd name="connsiteX3" fmla="*/ 9013372 w 12218126"/>
              <a:gd name="connsiteY3" fmla="*/ 2812869 h 4397829"/>
              <a:gd name="connsiteX4" fmla="*/ 9222378 w 12218126"/>
              <a:gd name="connsiteY4" fmla="*/ 2151018 h 4397829"/>
              <a:gd name="connsiteX5" fmla="*/ 10319658 w 12218126"/>
              <a:gd name="connsiteY5" fmla="*/ 992778 h 4397829"/>
              <a:gd name="connsiteX6" fmla="*/ 11260183 w 12218126"/>
              <a:gd name="connsiteY6" fmla="*/ 731520 h 4397829"/>
              <a:gd name="connsiteX7" fmla="*/ 12218126 w 12218126"/>
              <a:gd name="connsiteY7" fmla="*/ 0 h 439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126" h="4397829">
                <a:moveTo>
                  <a:pt x="0" y="4397829"/>
                </a:moveTo>
                <a:lnTo>
                  <a:pt x="7541623" y="4371703"/>
                </a:lnTo>
                <a:lnTo>
                  <a:pt x="7907383" y="3666309"/>
                </a:lnTo>
                <a:lnTo>
                  <a:pt x="9013372" y="2812869"/>
                </a:lnTo>
                <a:lnTo>
                  <a:pt x="9222378" y="2151018"/>
                </a:lnTo>
                <a:lnTo>
                  <a:pt x="10319658" y="992778"/>
                </a:lnTo>
                <a:lnTo>
                  <a:pt x="11260183" y="731520"/>
                </a:lnTo>
                <a:lnTo>
                  <a:pt x="12218126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5" name="자유형: 도형 164">
            <a:extLst>
              <a:ext uri="{FF2B5EF4-FFF2-40B4-BE49-F238E27FC236}">
                <a16:creationId xmlns:a16="http://schemas.microsoft.com/office/drawing/2014/main" id="{61DF6E47-442E-43A7-9260-B651A0283EC1}"/>
              </a:ext>
            </a:extLst>
          </p:cNvPr>
          <p:cNvSpPr/>
          <p:nvPr/>
        </p:nvSpPr>
        <p:spPr>
          <a:xfrm>
            <a:off x="8372732" y="3110522"/>
            <a:ext cx="3122587" cy="3159649"/>
          </a:xfrm>
          <a:custGeom>
            <a:avLst/>
            <a:gdLst>
              <a:gd name="connsiteX0" fmla="*/ 3039292 w 3039292"/>
              <a:gd name="connsiteY0" fmla="*/ 0 h 2917371"/>
              <a:gd name="connsiteX1" fmla="*/ 2081349 w 3039292"/>
              <a:gd name="connsiteY1" fmla="*/ 174171 h 2917371"/>
              <a:gd name="connsiteX2" fmla="*/ 1419497 w 3039292"/>
              <a:gd name="connsiteY2" fmla="*/ 975360 h 2917371"/>
              <a:gd name="connsiteX3" fmla="*/ 1271452 w 3039292"/>
              <a:gd name="connsiteY3" fmla="*/ 1628503 h 2917371"/>
              <a:gd name="connsiteX4" fmla="*/ 165463 w 3039292"/>
              <a:gd name="connsiteY4" fmla="*/ 2386149 h 2917371"/>
              <a:gd name="connsiteX5" fmla="*/ 0 w 3039292"/>
              <a:gd name="connsiteY5" fmla="*/ 2917371 h 2917371"/>
              <a:gd name="connsiteX6" fmla="*/ 2891246 w 3039292"/>
              <a:gd name="connsiteY6" fmla="*/ 2917371 h 2917371"/>
              <a:gd name="connsiteX7" fmla="*/ 3039292 w 3039292"/>
              <a:gd name="connsiteY7" fmla="*/ 0 h 2917371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34789" h="2969622">
                <a:moveTo>
                  <a:pt x="2934789" y="0"/>
                </a:moveTo>
                <a:lnTo>
                  <a:pt x="2081349" y="226422"/>
                </a:lnTo>
                <a:lnTo>
                  <a:pt x="1419497" y="1027611"/>
                </a:lnTo>
                <a:lnTo>
                  <a:pt x="1271452" y="1680754"/>
                </a:lnTo>
                <a:lnTo>
                  <a:pt x="165463" y="2438400"/>
                </a:lnTo>
                <a:lnTo>
                  <a:pt x="0" y="2969622"/>
                </a:lnTo>
                <a:lnTo>
                  <a:pt x="2891246" y="2969622"/>
                </a:lnTo>
                <a:lnTo>
                  <a:pt x="293478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6D725F10-EC32-4001-B3F9-A4F0D5523C3D}"/>
              </a:ext>
            </a:extLst>
          </p:cNvPr>
          <p:cNvGrpSpPr/>
          <p:nvPr/>
        </p:nvGrpSpPr>
        <p:grpSpPr>
          <a:xfrm rot="4118366">
            <a:off x="7586520" y="3538142"/>
            <a:ext cx="1225212" cy="1396825"/>
            <a:chOff x="6816663" y="3559142"/>
            <a:chExt cx="1225212" cy="1396825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8C3DCB43-2CA6-4233-B5FB-E31E11F28CA0}"/>
                </a:ext>
              </a:extLst>
            </p:cNvPr>
            <p:cNvSpPr/>
            <p:nvPr/>
          </p:nvSpPr>
          <p:spPr>
            <a:xfrm rot="19820467">
              <a:off x="7603145" y="3621314"/>
              <a:ext cx="99159" cy="1334653"/>
            </a:xfrm>
            <a:prstGeom prst="roundRect">
              <a:avLst>
                <a:gd name="adj" fmla="val 33702"/>
              </a:avLst>
            </a:prstGeom>
            <a:gradFill>
              <a:gsLst>
                <a:gs pos="0">
                  <a:schemeClr val="accent4">
                    <a:lumMod val="80000"/>
                  </a:schemeClr>
                </a:gs>
                <a:gs pos="100000">
                  <a:schemeClr val="accent4">
                    <a:lumMod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33C655E-0464-424C-BC51-CFCFA81ABCE5}"/>
                </a:ext>
              </a:extLst>
            </p:cNvPr>
            <p:cNvSpPr/>
            <p:nvPr/>
          </p:nvSpPr>
          <p:spPr>
            <a:xfrm rot="19820467">
              <a:off x="7299763" y="3749789"/>
              <a:ext cx="176582" cy="156543"/>
            </a:xfrm>
            <a:prstGeom prst="roundRect">
              <a:avLst>
                <a:gd name="adj" fmla="val 275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이등변 삼각형 31">
              <a:extLst>
                <a:ext uri="{FF2B5EF4-FFF2-40B4-BE49-F238E27FC236}">
                  <a16:creationId xmlns:a16="http://schemas.microsoft.com/office/drawing/2014/main" id="{8C18CBD2-AA2A-443C-8982-80063C3BB1DD}"/>
                </a:ext>
              </a:extLst>
            </p:cNvPr>
            <p:cNvSpPr/>
            <p:nvPr/>
          </p:nvSpPr>
          <p:spPr>
            <a:xfrm rot="3412889">
              <a:off x="7609207" y="3406218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이등변 삼각형 31">
              <a:extLst>
                <a:ext uri="{FF2B5EF4-FFF2-40B4-BE49-F238E27FC236}">
                  <a16:creationId xmlns:a16="http://schemas.microsoft.com/office/drawing/2014/main" id="{BDA2BD1B-3938-4209-80B4-C9265165030B}"/>
                </a:ext>
              </a:extLst>
            </p:cNvPr>
            <p:cNvSpPr/>
            <p:nvPr/>
          </p:nvSpPr>
          <p:spPr>
            <a:xfrm rot="14422253" flipH="1">
              <a:off x="6969587" y="3789364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A4AB7C39-1FAD-4548-9C13-AD2EA3ECFE87}"/>
              </a:ext>
            </a:extLst>
          </p:cNvPr>
          <p:cNvGrpSpPr/>
          <p:nvPr/>
        </p:nvGrpSpPr>
        <p:grpSpPr>
          <a:xfrm>
            <a:off x="6707479" y="4133010"/>
            <a:ext cx="1290857" cy="2174487"/>
            <a:chOff x="6707479" y="4133010"/>
            <a:chExt cx="1290857" cy="2174487"/>
          </a:xfrm>
        </p:grpSpPr>
        <p:sp>
          <p:nvSpPr>
            <p:cNvPr id="172" name="자유형: 도형 171">
              <a:extLst>
                <a:ext uri="{FF2B5EF4-FFF2-40B4-BE49-F238E27FC236}">
                  <a16:creationId xmlns:a16="http://schemas.microsoft.com/office/drawing/2014/main" id="{F26D8479-8BD4-4329-B3AD-1D8BD36259D4}"/>
                </a:ext>
              </a:extLst>
            </p:cNvPr>
            <p:cNvSpPr/>
            <p:nvPr/>
          </p:nvSpPr>
          <p:spPr>
            <a:xfrm rot="826668" flipH="1">
              <a:off x="6707479" y="4133010"/>
              <a:ext cx="913301" cy="2174487"/>
            </a:xfrm>
            <a:custGeom>
              <a:avLst/>
              <a:gdLst>
                <a:gd name="connsiteX0" fmla="*/ 598044 w 913301"/>
                <a:gd name="connsiteY0" fmla="*/ 438167 h 2174487"/>
                <a:gd name="connsiteX1" fmla="*/ 425445 w 913301"/>
                <a:gd name="connsiteY1" fmla="*/ 481991 h 2174487"/>
                <a:gd name="connsiteX2" fmla="*/ 417947 w 913301"/>
                <a:gd name="connsiteY2" fmla="*/ 494619 h 2174487"/>
                <a:gd name="connsiteX3" fmla="*/ 474774 w 913301"/>
                <a:gd name="connsiteY3" fmla="*/ 474487 h 2174487"/>
                <a:gd name="connsiteX4" fmla="*/ 657885 w 913301"/>
                <a:gd name="connsiteY4" fmla="*/ 561804 h 2174487"/>
                <a:gd name="connsiteX5" fmla="*/ 570565 w 913301"/>
                <a:gd name="connsiteY5" fmla="*/ 744915 h 2174487"/>
                <a:gd name="connsiteX6" fmla="*/ 284541 w 913301"/>
                <a:gd name="connsiteY6" fmla="*/ 846235 h 2174487"/>
                <a:gd name="connsiteX7" fmla="*/ 207052 w 913301"/>
                <a:gd name="connsiteY7" fmla="*/ 1067613 h 2174487"/>
                <a:gd name="connsiteX8" fmla="*/ 201389 w 913301"/>
                <a:gd name="connsiteY8" fmla="*/ 1097609 h 2174487"/>
                <a:gd name="connsiteX9" fmla="*/ 199968 w 913301"/>
                <a:gd name="connsiteY9" fmla="*/ 1099058 h 2174487"/>
                <a:gd name="connsiteX10" fmla="*/ 15086 w 913301"/>
                <a:gd name="connsiteY10" fmla="*/ 1383405 h 2174487"/>
                <a:gd name="connsiteX11" fmla="*/ 272 w 913301"/>
                <a:gd name="connsiteY11" fmla="*/ 1420786 h 2174487"/>
                <a:gd name="connsiteX12" fmla="*/ 854 w 913301"/>
                <a:gd name="connsiteY12" fmla="*/ 1455662 h 2174487"/>
                <a:gd name="connsiteX13" fmla="*/ 1 w 913301"/>
                <a:gd name="connsiteY13" fmla="*/ 1459892 h 2174487"/>
                <a:gd name="connsiteX14" fmla="*/ 1 w 913301"/>
                <a:gd name="connsiteY14" fmla="*/ 1929005 h 2174487"/>
                <a:gd name="connsiteX15" fmla="*/ 101254 w 913301"/>
                <a:gd name="connsiteY15" fmla="*/ 2030258 h 2174487"/>
                <a:gd name="connsiteX16" fmla="*/ 202507 w 913301"/>
                <a:gd name="connsiteY16" fmla="*/ 1929005 h 2174487"/>
                <a:gd name="connsiteX17" fmla="*/ 202507 w 913301"/>
                <a:gd name="connsiteY17" fmla="*/ 1466652 h 2174487"/>
                <a:gd name="connsiteX18" fmla="*/ 298815 w 913301"/>
                <a:gd name="connsiteY18" fmla="*/ 1318528 h 2174487"/>
                <a:gd name="connsiteX19" fmla="*/ 337331 w 913301"/>
                <a:gd name="connsiteY19" fmla="*/ 1549805 h 2174487"/>
                <a:gd name="connsiteX20" fmla="*/ 356460 w 913301"/>
                <a:gd name="connsiteY20" fmla="*/ 1580473 h 2174487"/>
                <a:gd name="connsiteX21" fmla="*/ 355627 w 913301"/>
                <a:gd name="connsiteY21" fmla="*/ 1585783 h 2174487"/>
                <a:gd name="connsiteX22" fmla="*/ 364676 w 913301"/>
                <a:gd name="connsiteY22" fmla="*/ 1622996 h 2174487"/>
                <a:gd name="connsiteX23" fmla="*/ 596773 w 913301"/>
                <a:gd name="connsiteY23" fmla="*/ 2118901 h 2174487"/>
                <a:gd name="connsiteX24" fmla="*/ 725008 w 913301"/>
                <a:gd name="connsiteY24" fmla="*/ 2165371 h 2174487"/>
                <a:gd name="connsiteX25" fmla="*/ 733716 w 913301"/>
                <a:gd name="connsiteY25" fmla="*/ 2161296 h 2174487"/>
                <a:gd name="connsiteX26" fmla="*/ 780185 w 913301"/>
                <a:gd name="connsiteY26" fmla="*/ 2033061 h 2174487"/>
                <a:gd name="connsiteX27" fmla="*/ 548089 w 913301"/>
                <a:gd name="connsiteY27" fmla="*/ 1537156 h 2174487"/>
                <a:gd name="connsiteX28" fmla="*/ 536735 w 913301"/>
                <a:gd name="connsiteY28" fmla="*/ 1526783 h 2174487"/>
                <a:gd name="connsiteX29" fmla="*/ 537086 w 913301"/>
                <a:gd name="connsiteY29" fmla="*/ 1516540 h 2174487"/>
                <a:gd name="connsiteX30" fmla="*/ 491160 w 913301"/>
                <a:gd name="connsiteY30" fmla="*/ 1240771 h 2174487"/>
                <a:gd name="connsiteX31" fmla="*/ 481099 w 913301"/>
                <a:gd name="connsiteY31" fmla="*/ 1224638 h 2174487"/>
                <a:gd name="connsiteX32" fmla="*/ 511141 w 913301"/>
                <a:gd name="connsiteY32" fmla="*/ 1174053 h 2174487"/>
                <a:gd name="connsiteX33" fmla="*/ 696871 w 913301"/>
                <a:gd name="connsiteY33" fmla="*/ 643431 h 2174487"/>
                <a:gd name="connsiteX34" fmla="*/ 598044 w 913301"/>
                <a:gd name="connsiteY34" fmla="*/ 438167 h 2174487"/>
                <a:gd name="connsiteX35" fmla="*/ 747565 w 913301"/>
                <a:gd name="connsiteY35" fmla="*/ 6308 h 2174487"/>
                <a:gd name="connsiteX36" fmla="*/ 484549 w 913301"/>
                <a:gd name="connsiteY36" fmla="*/ 165736 h 2174487"/>
                <a:gd name="connsiteX37" fmla="*/ 643978 w 913301"/>
                <a:gd name="connsiteY37" fmla="*/ 428754 h 2174487"/>
                <a:gd name="connsiteX38" fmla="*/ 906993 w 913301"/>
                <a:gd name="connsiteY38" fmla="*/ 269326 h 2174487"/>
                <a:gd name="connsiteX39" fmla="*/ 747565 w 913301"/>
                <a:gd name="connsiteY39" fmla="*/ 6308 h 217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13301" h="2174487">
                  <a:moveTo>
                    <a:pt x="598044" y="438167"/>
                  </a:moveTo>
                  <a:cubicBezTo>
                    <a:pt x="535065" y="416124"/>
                    <a:pt x="467628" y="435501"/>
                    <a:pt x="425445" y="481991"/>
                  </a:cubicBezTo>
                  <a:lnTo>
                    <a:pt x="417947" y="494619"/>
                  </a:lnTo>
                  <a:lnTo>
                    <a:pt x="474774" y="474487"/>
                  </a:lnTo>
                  <a:cubicBezTo>
                    <a:pt x="549448" y="448035"/>
                    <a:pt x="631431" y="487126"/>
                    <a:pt x="657885" y="561804"/>
                  </a:cubicBezTo>
                  <a:cubicBezTo>
                    <a:pt x="684334" y="636480"/>
                    <a:pt x="645243" y="718462"/>
                    <a:pt x="570565" y="744915"/>
                  </a:cubicBezTo>
                  <a:lnTo>
                    <a:pt x="284541" y="846235"/>
                  </a:lnTo>
                  <a:lnTo>
                    <a:pt x="207052" y="1067613"/>
                  </a:lnTo>
                  <a:lnTo>
                    <a:pt x="201389" y="1097609"/>
                  </a:lnTo>
                  <a:lnTo>
                    <a:pt x="199968" y="1099058"/>
                  </a:lnTo>
                  <a:lnTo>
                    <a:pt x="15086" y="1383405"/>
                  </a:lnTo>
                  <a:cubicBezTo>
                    <a:pt x="7465" y="1395126"/>
                    <a:pt x="2579" y="1407835"/>
                    <a:pt x="272" y="1420786"/>
                  </a:cubicBezTo>
                  <a:cubicBezTo>
                    <a:pt x="466" y="1432411"/>
                    <a:pt x="661" y="1444036"/>
                    <a:pt x="854" y="1455662"/>
                  </a:cubicBezTo>
                  <a:cubicBezTo>
                    <a:pt x="569" y="1457072"/>
                    <a:pt x="286" y="1458482"/>
                    <a:pt x="1" y="1459892"/>
                  </a:cubicBezTo>
                  <a:lnTo>
                    <a:pt x="1" y="1929005"/>
                  </a:lnTo>
                  <a:cubicBezTo>
                    <a:pt x="0" y="1984924"/>
                    <a:pt x="45334" y="2030258"/>
                    <a:pt x="101254" y="2030258"/>
                  </a:cubicBezTo>
                  <a:cubicBezTo>
                    <a:pt x="157173" y="2030258"/>
                    <a:pt x="202507" y="1984925"/>
                    <a:pt x="202507" y="1929005"/>
                  </a:cubicBezTo>
                  <a:lnTo>
                    <a:pt x="202507" y="1466652"/>
                  </a:lnTo>
                  <a:lnTo>
                    <a:pt x="298815" y="1318528"/>
                  </a:lnTo>
                  <a:lnTo>
                    <a:pt x="337331" y="1549805"/>
                  </a:lnTo>
                  <a:lnTo>
                    <a:pt x="356460" y="1580473"/>
                  </a:lnTo>
                  <a:lnTo>
                    <a:pt x="355627" y="1585783"/>
                  </a:lnTo>
                  <a:cubicBezTo>
                    <a:pt x="356100" y="1598301"/>
                    <a:pt x="359033" y="1610935"/>
                    <a:pt x="364676" y="1622996"/>
                  </a:cubicBezTo>
                  <a:lnTo>
                    <a:pt x="596773" y="2118901"/>
                  </a:lnTo>
                  <a:cubicBezTo>
                    <a:pt x="619352" y="2167144"/>
                    <a:pt x="676765" y="2187950"/>
                    <a:pt x="725008" y="2165371"/>
                  </a:cubicBezTo>
                  <a:lnTo>
                    <a:pt x="733716" y="2161296"/>
                  </a:lnTo>
                  <a:cubicBezTo>
                    <a:pt x="781959" y="2138716"/>
                    <a:pt x="802762" y="2081302"/>
                    <a:pt x="780185" y="2033061"/>
                  </a:cubicBezTo>
                  <a:lnTo>
                    <a:pt x="548089" y="1537156"/>
                  </a:lnTo>
                  <a:lnTo>
                    <a:pt x="536735" y="1526783"/>
                  </a:lnTo>
                  <a:cubicBezTo>
                    <a:pt x="536852" y="1523368"/>
                    <a:pt x="536970" y="1519954"/>
                    <a:pt x="537086" y="1516540"/>
                  </a:cubicBezTo>
                  <a:lnTo>
                    <a:pt x="491160" y="1240771"/>
                  </a:lnTo>
                  <a:lnTo>
                    <a:pt x="481099" y="1224638"/>
                  </a:lnTo>
                  <a:lnTo>
                    <a:pt x="511141" y="1174053"/>
                  </a:lnTo>
                  <a:lnTo>
                    <a:pt x="696871" y="643431"/>
                  </a:lnTo>
                  <a:cubicBezTo>
                    <a:pt x="726262" y="559458"/>
                    <a:pt x="682016" y="467558"/>
                    <a:pt x="598044" y="438167"/>
                  </a:cubicBezTo>
                  <a:close/>
                  <a:moveTo>
                    <a:pt x="747565" y="6308"/>
                  </a:moveTo>
                  <a:cubicBezTo>
                    <a:pt x="630910" y="-22296"/>
                    <a:pt x="513153" y="49082"/>
                    <a:pt x="484549" y="165736"/>
                  </a:cubicBezTo>
                  <a:cubicBezTo>
                    <a:pt x="455943" y="282391"/>
                    <a:pt x="527323" y="400148"/>
                    <a:pt x="643978" y="428754"/>
                  </a:cubicBezTo>
                  <a:cubicBezTo>
                    <a:pt x="760630" y="457358"/>
                    <a:pt x="878388" y="385980"/>
                    <a:pt x="906993" y="269326"/>
                  </a:cubicBezTo>
                  <a:cubicBezTo>
                    <a:pt x="935599" y="152671"/>
                    <a:pt x="864219" y="34914"/>
                    <a:pt x="747565" y="6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3" name="사각형: 둥근 모서리 172">
              <a:extLst>
                <a:ext uri="{FF2B5EF4-FFF2-40B4-BE49-F238E27FC236}">
                  <a16:creationId xmlns:a16="http://schemas.microsoft.com/office/drawing/2014/main" id="{285E9558-D416-4FD0-BECF-4ACB0916CB8F}"/>
                </a:ext>
              </a:extLst>
            </p:cNvPr>
            <p:cNvSpPr/>
            <p:nvPr/>
          </p:nvSpPr>
          <p:spPr>
            <a:xfrm rot="18162989">
              <a:off x="7251630" y="4555333"/>
              <a:ext cx="211547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사각형: 둥근 모서리 173">
              <a:extLst>
                <a:ext uri="{FF2B5EF4-FFF2-40B4-BE49-F238E27FC236}">
                  <a16:creationId xmlns:a16="http://schemas.microsoft.com/office/drawing/2014/main" id="{F7909C40-5706-42C6-A7E7-429E1643ACDF}"/>
                </a:ext>
              </a:extLst>
            </p:cNvPr>
            <p:cNvSpPr/>
            <p:nvPr/>
          </p:nvSpPr>
          <p:spPr>
            <a:xfrm rot="15304124">
              <a:off x="7633046" y="4614399"/>
              <a:ext cx="171813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5" name="그룹 174">
            <a:extLst>
              <a:ext uri="{FF2B5EF4-FFF2-40B4-BE49-F238E27FC236}">
                <a16:creationId xmlns:a16="http://schemas.microsoft.com/office/drawing/2014/main" id="{0F449361-6FC9-436F-8942-1551FBA83B2D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934997"/>
            <a:ext cx="1008000" cy="107803"/>
            <a:chOff x="9071572" y="5941778"/>
            <a:chExt cx="1177490" cy="125929"/>
          </a:xfrm>
        </p:grpSpPr>
        <p:sp>
          <p:nvSpPr>
            <p:cNvPr id="176" name="사각형: 둥근 모서리 175">
              <a:extLst>
                <a:ext uri="{FF2B5EF4-FFF2-40B4-BE49-F238E27FC236}">
                  <a16:creationId xmlns:a16="http://schemas.microsoft.com/office/drawing/2014/main" id="{7FE42885-2CA8-49BE-9944-B592D3E2A8C3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7" name="사각형: 둥근 모서리 176">
              <a:extLst>
                <a:ext uri="{FF2B5EF4-FFF2-40B4-BE49-F238E27FC236}">
                  <a16:creationId xmlns:a16="http://schemas.microsoft.com/office/drawing/2014/main" id="{A24B4730-F289-4DED-88FE-85AFD8A0768E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8" name="사각형: 둥근 모서리 177">
              <a:extLst>
                <a:ext uri="{FF2B5EF4-FFF2-40B4-BE49-F238E27FC236}">
                  <a16:creationId xmlns:a16="http://schemas.microsoft.com/office/drawing/2014/main" id="{0F448333-E03B-4DA7-8D23-FE5F29CDC61E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사각형: 둥근 모서리 178">
              <a:extLst>
                <a:ext uri="{FF2B5EF4-FFF2-40B4-BE49-F238E27FC236}">
                  <a16:creationId xmlns:a16="http://schemas.microsoft.com/office/drawing/2014/main" id="{DA5AD5D0-4D46-41A6-9E9C-442EDB6343D6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사각형: 둥근 모서리 179">
              <a:extLst>
                <a:ext uri="{FF2B5EF4-FFF2-40B4-BE49-F238E27FC236}">
                  <a16:creationId xmlns:a16="http://schemas.microsoft.com/office/drawing/2014/main" id="{C5B4C514-D682-4749-AF1D-ACF0114574B9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사각형: 둥근 모서리 180">
              <a:extLst>
                <a:ext uri="{FF2B5EF4-FFF2-40B4-BE49-F238E27FC236}">
                  <a16:creationId xmlns:a16="http://schemas.microsoft.com/office/drawing/2014/main" id="{2C4827BA-AC11-4E8C-97B0-A3B2BDDEBEED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사각형: 둥근 모서리 181">
              <a:extLst>
                <a:ext uri="{FF2B5EF4-FFF2-40B4-BE49-F238E27FC236}">
                  <a16:creationId xmlns:a16="http://schemas.microsoft.com/office/drawing/2014/main" id="{59126052-0B91-4DEE-B099-776FFF8DF47A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3" name="사각형: 둥근 모서리 182">
              <a:extLst>
                <a:ext uri="{FF2B5EF4-FFF2-40B4-BE49-F238E27FC236}">
                  <a16:creationId xmlns:a16="http://schemas.microsoft.com/office/drawing/2014/main" id="{B4CDF640-19DE-4B1F-90E1-89EFB6FBC4E6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4" name="사각형: 둥근 모서리 183">
              <a:extLst>
                <a:ext uri="{FF2B5EF4-FFF2-40B4-BE49-F238E27FC236}">
                  <a16:creationId xmlns:a16="http://schemas.microsoft.com/office/drawing/2014/main" id="{9A3AC606-0492-440C-B0DD-B3B028E8006F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사각형: 둥근 모서리 184">
              <a:extLst>
                <a:ext uri="{FF2B5EF4-FFF2-40B4-BE49-F238E27FC236}">
                  <a16:creationId xmlns:a16="http://schemas.microsoft.com/office/drawing/2014/main" id="{C41AF2E5-4DAB-4A73-A769-D37C3DD50C7E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사각형: 둥근 모서리 185">
              <a:extLst>
                <a:ext uri="{FF2B5EF4-FFF2-40B4-BE49-F238E27FC236}">
                  <a16:creationId xmlns:a16="http://schemas.microsoft.com/office/drawing/2014/main" id="{6B2C1C04-03A4-4114-93E2-ED6F97A34928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사각형: 둥근 모서리 186">
              <a:extLst>
                <a:ext uri="{FF2B5EF4-FFF2-40B4-BE49-F238E27FC236}">
                  <a16:creationId xmlns:a16="http://schemas.microsoft.com/office/drawing/2014/main" id="{BA14A8AD-BF7E-4157-85C2-96F98A593C46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사각형: 둥근 모서리 187">
              <a:extLst>
                <a:ext uri="{FF2B5EF4-FFF2-40B4-BE49-F238E27FC236}">
                  <a16:creationId xmlns:a16="http://schemas.microsoft.com/office/drawing/2014/main" id="{9F300B01-D0DB-4553-B5B1-7747901D0EF1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9" name="사각형: 둥근 모서리 188">
              <a:extLst>
                <a:ext uri="{FF2B5EF4-FFF2-40B4-BE49-F238E27FC236}">
                  <a16:creationId xmlns:a16="http://schemas.microsoft.com/office/drawing/2014/main" id="{4CE58FC4-DCAF-4B8E-B769-DEA74F151962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F75B329D-DD4E-42F9-A2F6-CCE212B4C87C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757235"/>
            <a:ext cx="1008000" cy="107803"/>
            <a:chOff x="9071572" y="5941778"/>
            <a:chExt cx="1177490" cy="125929"/>
          </a:xfrm>
        </p:grpSpPr>
        <p:sp>
          <p:nvSpPr>
            <p:cNvPr id="191" name="사각형: 둥근 모서리 190">
              <a:extLst>
                <a:ext uri="{FF2B5EF4-FFF2-40B4-BE49-F238E27FC236}">
                  <a16:creationId xmlns:a16="http://schemas.microsoft.com/office/drawing/2014/main" id="{F7532DAE-B7C1-4372-8029-E4FA08D90260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2" name="사각형: 둥근 모서리 191">
              <a:extLst>
                <a:ext uri="{FF2B5EF4-FFF2-40B4-BE49-F238E27FC236}">
                  <a16:creationId xmlns:a16="http://schemas.microsoft.com/office/drawing/2014/main" id="{E288C0D2-7268-4356-8613-494E5D0E5E4A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3" name="사각형: 둥근 모서리 192">
              <a:extLst>
                <a:ext uri="{FF2B5EF4-FFF2-40B4-BE49-F238E27FC236}">
                  <a16:creationId xmlns:a16="http://schemas.microsoft.com/office/drawing/2014/main" id="{6D14185B-918E-4880-9870-390D0D913A07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4" name="사각형: 둥근 모서리 193">
              <a:extLst>
                <a:ext uri="{FF2B5EF4-FFF2-40B4-BE49-F238E27FC236}">
                  <a16:creationId xmlns:a16="http://schemas.microsoft.com/office/drawing/2014/main" id="{C7546267-E63F-480A-8C7A-18E39D5DFB9B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5" name="사각형: 둥근 모서리 194">
              <a:extLst>
                <a:ext uri="{FF2B5EF4-FFF2-40B4-BE49-F238E27FC236}">
                  <a16:creationId xmlns:a16="http://schemas.microsoft.com/office/drawing/2014/main" id="{7ED0B67B-1C53-4F0C-921C-283A5BAC8BDF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6" name="사각형: 둥근 모서리 195">
              <a:extLst>
                <a:ext uri="{FF2B5EF4-FFF2-40B4-BE49-F238E27FC236}">
                  <a16:creationId xmlns:a16="http://schemas.microsoft.com/office/drawing/2014/main" id="{60843842-8958-495A-8A49-21128DEEE6E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7" name="사각형: 둥근 모서리 196">
              <a:extLst>
                <a:ext uri="{FF2B5EF4-FFF2-40B4-BE49-F238E27FC236}">
                  <a16:creationId xmlns:a16="http://schemas.microsoft.com/office/drawing/2014/main" id="{B3B9F0A7-CD41-4418-868B-D8E930800BB7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8" name="사각형: 둥근 모서리 197">
              <a:extLst>
                <a:ext uri="{FF2B5EF4-FFF2-40B4-BE49-F238E27FC236}">
                  <a16:creationId xmlns:a16="http://schemas.microsoft.com/office/drawing/2014/main" id="{0694EF4F-0094-426D-9F0A-CDE60BFD7C27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9" name="사각형: 둥근 모서리 198">
              <a:extLst>
                <a:ext uri="{FF2B5EF4-FFF2-40B4-BE49-F238E27FC236}">
                  <a16:creationId xmlns:a16="http://schemas.microsoft.com/office/drawing/2014/main" id="{E4E692A5-73A2-4C00-82AB-46F3ABB5E22A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0" name="사각형: 둥근 모서리 199">
              <a:extLst>
                <a:ext uri="{FF2B5EF4-FFF2-40B4-BE49-F238E27FC236}">
                  <a16:creationId xmlns:a16="http://schemas.microsoft.com/office/drawing/2014/main" id="{1FE7D73E-B134-410A-B3C5-9FC138205A34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1" name="사각형: 둥근 모서리 200">
              <a:extLst>
                <a:ext uri="{FF2B5EF4-FFF2-40B4-BE49-F238E27FC236}">
                  <a16:creationId xmlns:a16="http://schemas.microsoft.com/office/drawing/2014/main" id="{92254D2B-43C8-4C2E-A247-6E48C7DC6738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2" name="사각형: 둥근 모서리 201">
              <a:extLst>
                <a:ext uri="{FF2B5EF4-FFF2-40B4-BE49-F238E27FC236}">
                  <a16:creationId xmlns:a16="http://schemas.microsoft.com/office/drawing/2014/main" id="{90AE4308-1700-448F-8217-62E38E895CD4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3" name="사각형: 둥근 모서리 202">
              <a:extLst>
                <a:ext uri="{FF2B5EF4-FFF2-40B4-BE49-F238E27FC236}">
                  <a16:creationId xmlns:a16="http://schemas.microsoft.com/office/drawing/2014/main" id="{76B2886A-E8C2-45BF-8F1E-47ECC78A6FE4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" name="사각형: 둥근 모서리 203">
              <a:extLst>
                <a:ext uri="{FF2B5EF4-FFF2-40B4-BE49-F238E27FC236}">
                  <a16:creationId xmlns:a16="http://schemas.microsoft.com/office/drawing/2014/main" id="{78D9DCA9-516C-43A5-AF94-C16B22E630E6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5" name="그룹 204">
            <a:extLst>
              <a:ext uri="{FF2B5EF4-FFF2-40B4-BE49-F238E27FC236}">
                <a16:creationId xmlns:a16="http://schemas.microsoft.com/office/drawing/2014/main" id="{7032EF52-5BD6-41D2-BAD4-A08EFD3955BE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579473"/>
            <a:ext cx="1008000" cy="107803"/>
            <a:chOff x="9071572" y="5941778"/>
            <a:chExt cx="1177490" cy="125929"/>
          </a:xfrm>
        </p:grpSpPr>
        <p:sp>
          <p:nvSpPr>
            <p:cNvPr id="206" name="사각형: 둥근 모서리 205">
              <a:extLst>
                <a:ext uri="{FF2B5EF4-FFF2-40B4-BE49-F238E27FC236}">
                  <a16:creationId xmlns:a16="http://schemas.microsoft.com/office/drawing/2014/main" id="{5552E06F-FE66-427B-B906-5120FB0F302E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7" name="사각형: 둥근 모서리 206">
              <a:extLst>
                <a:ext uri="{FF2B5EF4-FFF2-40B4-BE49-F238E27FC236}">
                  <a16:creationId xmlns:a16="http://schemas.microsoft.com/office/drawing/2014/main" id="{75073DD1-406D-41B9-873E-C43813ECA9FD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8" name="사각형: 둥근 모서리 207">
              <a:extLst>
                <a:ext uri="{FF2B5EF4-FFF2-40B4-BE49-F238E27FC236}">
                  <a16:creationId xmlns:a16="http://schemas.microsoft.com/office/drawing/2014/main" id="{AC1BDAF6-85CF-4414-9953-5FE4BAFE2694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9" name="사각형: 둥근 모서리 208">
              <a:extLst>
                <a:ext uri="{FF2B5EF4-FFF2-40B4-BE49-F238E27FC236}">
                  <a16:creationId xmlns:a16="http://schemas.microsoft.com/office/drawing/2014/main" id="{C338AF2E-C4A1-4B23-836C-D0BE5958372C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0" name="사각형: 둥근 모서리 209">
              <a:extLst>
                <a:ext uri="{FF2B5EF4-FFF2-40B4-BE49-F238E27FC236}">
                  <a16:creationId xmlns:a16="http://schemas.microsoft.com/office/drawing/2014/main" id="{A042DCF5-395F-4CB9-8CD5-B58055E538F6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1" name="사각형: 둥근 모서리 210">
              <a:extLst>
                <a:ext uri="{FF2B5EF4-FFF2-40B4-BE49-F238E27FC236}">
                  <a16:creationId xmlns:a16="http://schemas.microsoft.com/office/drawing/2014/main" id="{2E43F956-B8F1-40AC-B646-B3F33C92773B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2" name="사각형: 둥근 모서리 211">
              <a:extLst>
                <a:ext uri="{FF2B5EF4-FFF2-40B4-BE49-F238E27FC236}">
                  <a16:creationId xmlns:a16="http://schemas.microsoft.com/office/drawing/2014/main" id="{40C9D9FF-BC5D-4B6F-B60A-525E2334E5B4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3" name="사각형: 둥근 모서리 212">
              <a:extLst>
                <a:ext uri="{FF2B5EF4-FFF2-40B4-BE49-F238E27FC236}">
                  <a16:creationId xmlns:a16="http://schemas.microsoft.com/office/drawing/2014/main" id="{48F21BB2-72F7-4B54-9E5D-DA4ED3876093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4" name="사각형: 둥근 모서리 213">
              <a:extLst>
                <a:ext uri="{FF2B5EF4-FFF2-40B4-BE49-F238E27FC236}">
                  <a16:creationId xmlns:a16="http://schemas.microsoft.com/office/drawing/2014/main" id="{C0F94D88-045D-4AA1-8F5A-B3431D57B49B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5" name="사각형: 둥근 모서리 214">
              <a:extLst>
                <a:ext uri="{FF2B5EF4-FFF2-40B4-BE49-F238E27FC236}">
                  <a16:creationId xmlns:a16="http://schemas.microsoft.com/office/drawing/2014/main" id="{BBBCDAE8-B071-4462-9238-B123BAEAE184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6" name="사각형: 둥근 모서리 215">
              <a:extLst>
                <a:ext uri="{FF2B5EF4-FFF2-40B4-BE49-F238E27FC236}">
                  <a16:creationId xmlns:a16="http://schemas.microsoft.com/office/drawing/2014/main" id="{5AB838A4-6BCA-44E0-B5A1-189275CA00AF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7" name="사각형: 둥근 모서리 216">
              <a:extLst>
                <a:ext uri="{FF2B5EF4-FFF2-40B4-BE49-F238E27FC236}">
                  <a16:creationId xmlns:a16="http://schemas.microsoft.com/office/drawing/2014/main" id="{3F98596B-72D6-4884-AA6E-F234C65C2B46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8" name="사각형: 둥근 모서리 217">
              <a:extLst>
                <a:ext uri="{FF2B5EF4-FFF2-40B4-BE49-F238E27FC236}">
                  <a16:creationId xmlns:a16="http://schemas.microsoft.com/office/drawing/2014/main" id="{EA68B9A3-1275-4ED6-920B-E40365BB3578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9" name="사각형: 둥근 모서리 218">
              <a:extLst>
                <a:ext uri="{FF2B5EF4-FFF2-40B4-BE49-F238E27FC236}">
                  <a16:creationId xmlns:a16="http://schemas.microsoft.com/office/drawing/2014/main" id="{F7813742-0EDA-4E76-A9A7-5BCF12AA3BD2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0" name="그룹 219">
            <a:extLst>
              <a:ext uri="{FF2B5EF4-FFF2-40B4-BE49-F238E27FC236}">
                <a16:creationId xmlns:a16="http://schemas.microsoft.com/office/drawing/2014/main" id="{88CB2F6A-F899-4440-A61C-B6C64B8AFD92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401711"/>
            <a:ext cx="1008000" cy="107803"/>
            <a:chOff x="9071572" y="5941778"/>
            <a:chExt cx="1177490" cy="125929"/>
          </a:xfrm>
        </p:grpSpPr>
        <p:sp>
          <p:nvSpPr>
            <p:cNvPr id="221" name="사각형: 둥근 모서리 220">
              <a:extLst>
                <a:ext uri="{FF2B5EF4-FFF2-40B4-BE49-F238E27FC236}">
                  <a16:creationId xmlns:a16="http://schemas.microsoft.com/office/drawing/2014/main" id="{B59E4A67-B04C-4BE3-9F05-2E369A937EA8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2" name="사각형: 둥근 모서리 221">
              <a:extLst>
                <a:ext uri="{FF2B5EF4-FFF2-40B4-BE49-F238E27FC236}">
                  <a16:creationId xmlns:a16="http://schemas.microsoft.com/office/drawing/2014/main" id="{B9C0930D-17EC-4A9E-BE00-0D41C5400F59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3" name="사각형: 둥근 모서리 222">
              <a:extLst>
                <a:ext uri="{FF2B5EF4-FFF2-40B4-BE49-F238E27FC236}">
                  <a16:creationId xmlns:a16="http://schemas.microsoft.com/office/drawing/2014/main" id="{85DA5986-BBC4-4813-8537-53B65C716ABC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4" name="사각형: 둥근 모서리 223">
              <a:extLst>
                <a:ext uri="{FF2B5EF4-FFF2-40B4-BE49-F238E27FC236}">
                  <a16:creationId xmlns:a16="http://schemas.microsoft.com/office/drawing/2014/main" id="{BBCECF31-2782-4B12-BE0A-F4F8A4FFEDB0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5" name="사각형: 둥근 모서리 224">
              <a:extLst>
                <a:ext uri="{FF2B5EF4-FFF2-40B4-BE49-F238E27FC236}">
                  <a16:creationId xmlns:a16="http://schemas.microsoft.com/office/drawing/2014/main" id="{EA9BAC6B-18D7-4C5F-BEEC-A6D504E01301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6" name="사각형: 둥근 모서리 225">
              <a:extLst>
                <a:ext uri="{FF2B5EF4-FFF2-40B4-BE49-F238E27FC236}">
                  <a16:creationId xmlns:a16="http://schemas.microsoft.com/office/drawing/2014/main" id="{886EC22C-FB82-4E3D-86AC-915E9F0164CB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7" name="사각형: 둥근 모서리 226">
              <a:extLst>
                <a:ext uri="{FF2B5EF4-FFF2-40B4-BE49-F238E27FC236}">
                  <a16:creationId xmlns:a16="http://schemas.microsoft.com/office/drawing/2014/main" id="{BD4F286A-F5A9-4C27-9A2A-F398FFBCF2A6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8" name="사각형: 둥근 모서리 227">
              <a:extLst>
                <a:ext uri="{FF2B5EF4-FFF2-40B4-BE49-F238E27FC236}">
                  <a16:creationId xmlns:a16="http://schemas.microsoft.com/office/drawing/2014/main" id="{43FE03EC-7C61-49C4-8BD8-712BD21DCCF6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9" name="사각형: 둥근 모서리 228">
              <a:extLst>
                <a:ext uri="{FF2B5EF4-FFF2-40B4-BE49-F238E27FC236}">
                  <a16:creationId xmlns:a16="http://schemas.microsoft.com/office/drawing/2014/main" id="{22ED849C-D610-4F1E-9323-A5EB26F4E250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0" name="사각형: 둥근 모서리 229">
              <a:extLst>
                <a:ext uri="{FF2B5EF4-FFF2-40B4-BE49-F238E27FC236}">
                  <a16:creationId xmlns:a16="http://schemas.microsoft.com/office/drawing/2014/main" id="{81997E37-ED18-4CAB-8109-8195247B0675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1" name="사각형: 둥근 모서리 230">
              <a:extLst>
                <a:ext uri="{FF2B5EF4-FFF2-40B4-BE49-F238E27FC236}">
                  <a16:creationId xmlns:a16="http://schemas.microsoft.com/office/drawing/2014/main" id="{B1B8EB74-B1FE-41A8-8095-B66F347E790D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2" name="사각형: 둥근 모서리 231">
              <a:extLst>
                <a:ext uri="{FF2B5EF4-FFF2-40B4-BE49-F238E27FC236}">
                  <a16:creationId xmlns:a16="http://schemas.microsoft.com/office/drawing/2014/main" id="{E1D505E3-96D0-4DB3-98A5-5251CE69DB71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3" name="사각형: 둥근 모서리 232">
              <a:extLst>
                <a:ext uri="{FF2B5EF4-FFF2-40B4-BE49-F238E27FC236}">
                  <a16:creationId xmlns:a16="http://schemas.microsoft.com/office/drawing/2014/main" id="{012F7614-FF8D-4AA3-BC7A-9C766E31AB38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4" name="사각형: 둥근 모서리 233">
              <a:extLst>
                <a:ext uri="{FF2B5EF4-FFF2-40B4-BE49-F238E27FC236}">
                  <a16:creationId xmlns:a16="http://schemas.microsoft.com/office/drawing/2014/main" id="{90EFFE43-0519-457A-900E-83763B886C74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35" name="그룹 19">
            <a:extLst>
              <a:ext uri="{FF2B5EF4-FFF2-40B4-BE49-F238E27FC236}">
                <a16:creationId xmlns:a16="http://schemas.microsoft.com/office/drawing/2014/main" id="{39AE87A6-700B-41C6-AF6F-DB217C3F6D41}"/>
              </a:ext>
            </a:extLst>
          </p:cNvPr>
          <p:cNvGrpSpPr>
            <a:grpSpLocks noChangeAspect="1"/>
          </p:cNvGrpSpPr>
          <p:nvPr/>
        </p:nvGrpSpPr>
        <p:grpSpPr>
          <a:xfrm>
            <a:off x="10280538" y="5066115"/>
            <a:ext cx="1001593" cy="1001593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236" name="타원 4">
              <a:extLst>
                <a:ext uri="{FF2B5EF4-FFF2-40B4-BE49-F238E27FC236}">
                  <a16:creationId xmlns:a16="http://schemas.microsoft.com/office/drawing/2014/main" id="{A412D462-E752-4F2D-A9D7-9CF32F616061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7" name="자유형 18">
              <a:extLst>
                <a:ext uri="{FF2B5EF4-FFF2-40B4-BE49-F238E27FC236}">
                  <a16:creationId xmlns:a16="http://schemas.microsoft.com/office/drawing/2014/main" id="{B135A0DE-2406-4E9B-B173-E6456C2C71EC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8" name="이등변 삼각형 237">
            <a:extLst>
              <a:ext uri="{FF2B5EF4-FFF2-40B4-BE49-F238E27FC236}">
                <a16:creationId xmlns:a16="http://schemas.microsoft.com/office/drawing/2014/main" id="{87FFCC94-40D2-4A46-A3AE-B4A77919E100}"/>
              </a:ext>
            </a:extLst>
          </p:cNvPr>
          <p:cNvSpPr/>
          <p:nvPr/>
        </p:nvSpPr>
        <p:spPr>
          <a:xfrm rot="2958608">
            <a:off x="8594759" y="4596742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9" name="이등변 삼각형 238">
            <a:extLst>
              <a:ext uri="{FF2B5EF4-FFF2-40B4-BE49-F238E27FC236}">
                <a16:creationId xmlns:a16="http://schemas.microsoft.com/office/drawing/2014/main" id="{CA6C75C6-DB19-4A1B-98AD-8279306E5FF5}"/>
              </a:ext>
            </a:extLst>
          </p:cNvPr>
          <p:cNvSpPr/>
          <p:nvPr/>
        </p:nvSpPr>
        <p:spPr>
          <a:xfrm rot="5400000">
            <a:off x="8545076" y="4366405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0" name="이등변 삼각형 239">
            <a:extLst>
              <a:ext uri="{FF2B5EF4-FFF2-40B4-BE49-F238E27FC236}">
                <a16:creationId xmlns:a16="http://schemas.microsoft.com/office/drawing/2014/main" id="{2F2DD326-F083-4D93-8491-3E6F33365799}"/>
              </a:ext>
            </a:extLst>
          </p:cNvPr>
          <p:cNvSpPr/>
          <p:nvPr/>
        </p:nvSpPr>
        <p:spPr>
          <a:xfrm rot="9900000">
            <a:off x="8831846" y="3751145"/>
            <a:ext cx="129306" cy="27010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1" name="이등변 삼각형 240">
            <a:extLst>
              <a:ext uri="{FF2B5EF4-FFF2-40B4-BE49-F238E27FC236}">
                <a16:creationId xmlns:a16="http://schemas.microsoft.com/office/drawing/2014/main" id="{78E22961-F1B8-40A1-9081-7944F291981D}"/>
              </a:ext>
            </a:extLst>
          </p:cNvPr>
          <p:cNvSpPr/>
          <p:nvPr/>
        </p:nvSpPr>
        <p:spPr>
          <a:xfrm rot="12063492">
            <a:off x="9083086" y="3759917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2" name="그룹 241">
            <a:extLst>
              <a:ext uri="{FF2B5EF4-FFF2-40B4-BE49-F238E27FC236}">
                <a16:creationId xmlns:a16="http://schemas.microsoft.com/office/drawing/2014/main" id="{0B44CDFF-3613-44C4-854D-5EEA65896C1C}"/>
              </a:ext>
            </a:extLst>
          </p:cNvPr>
          <p:cNvGrpSpPr/>
          <p:nvPr/>
        </p:nvGrpSpPr>
        <p:grpSpPr>
          <a:xfrm>
            <a:off x="4989346" y="1854366"/>
            <a:ext cx="1872059" cy="3630751"/>
            <a:chOff x="8987472" y="1513973"/>
            <a:chExt cx="2538540" cy="4923353"/>
          </a:xfrm>
        </p:grpSpPr>
        <p:grpSp>
          <p:nvGrpSpPr>
            <p:cNvPr id="243" name="Group 7">
              <a:extLst>
                <a:ext uri="{FF2B5EF4-FFF2-40B4-BE49-F238E27FC236}">
                  <a16:creationId xmlns:a16="http://schemas.microsoft.com/office/drawing/2014/main" id="{C3AE1678-A0E2-43E2-A7D5-C0484AC14D40}"/>
                </a:ext>
              </a:extLst>
            </p:cNvPr>
            <p:cNvGrpSpPr/>
            <p:nvPr/>
          </p:nvGrpSpPr>
          <p:grpSpPr>
            <a:xfrm>
              <a:off x="9709567" y="5213136"/>
              <a:ext cx="1422003" cy="1224190"/>
              <a:chOff x="5580112" y="4160675"/>
              <a:chExt cx="2016224" cy="1735751"/>
            </a:xfrm>
          </p:grpSpPr>
          <p:sp>
            <p:nvSpPr>
              <p:cNvPr id="257" name="Trapezoid 1">
                <a:extLst>
                  <a:ext uri="{FF2B5EF4-FFF2-40B4-BE49-F238E27FC236}">
                    <a16:creationId xmlns:a16="http://schemas.microsoft.com/office/drawing/2014/main" id="{F945A6A6-6258-4F5E-943D-4F46BEFEF72C}"/>
                  </a:ext>
                </a:extLst>
              </p:cNvPr>
              <p:cNvSpPr/>
              <p:nvPr/>
            </p:nvSpPr>
            <p:spPr>
              <a:xfrm rot="10800000">
                <a:off x="5796136" y="4653136"/>
                <a:ext cx="1584176" cy="1243290"/>
              </a:xfrm>
              <a:custGeom>
                <a:avLst/>
                <a:gdLst>
                  <a:gd name="connsiteX0" fmla="*/ 0 w 1584176"/>
                  <a:gd name="connsiteY0" fmla="*/ 1216152 h 1216152"/>
                  <a:gd name="connsiteX1" fmla="*/ 304038 w 1584176"/>
                  <a:gd name="connsiteY1" fmla="*/ 0 h 1216152"/>
                  <a:gd name="connsiteX2" fmla="*/ 1280138 w 1584176"/>
                  <a:gd name="connsiteY2" fmla="*/ 0 h 1216152"/>
                  <a:gd name="connsiteX3" fmla="*/ 1584176 w 1584176"/>
                  <a:gd name="connsiteY3" fmla="*/ 1216152 h 1216152"/>
                  <a:gd name="connsiteX4" fmla="*/ 0 w 1584176"/>
                  <a:gd name="connsiteY4" fmla="*/ 1216152 h 1216152"/>
                  <a:gd name="connsiteX0" fmla="*/ 0 w 1584176"/>
                  <a:gd name="connsiteY0" fmla="*/ 1235792 h 1235792"/>
                  <a:gd name="connsiteX1" fmla="*/ 304038 w 1584176"/>
                  <a:gd name="connsiteY1" fmla="*/ 19640 h 1235792"/>
                  <a:gd name="connsiteX2" fmla="*/ 1280138 w 1584176"/>
                  <a:gd name="connsiteY2" fmla="*/ 19640 h 1235792"/>
                  <a:gd name="connsiteX3" fmla="*/ 1584176 w 1584176"/>
                  <a:gd name="connsiteY3" fmla="*/ 1235792 h 1235792"/>
                  <a:gd name="connsiteX4" fmla="*/ 0 w 1584176"/>
                  <a:gd name="connsiteY4" fmla="*/ 1235792 h 1235792"/>
                  <a:gd name="connsiteX0" fmla="*/ 0 w 1584176"/>
                  <a:gd name="connsiteY0" fmla="*/ 1243290 h 1243290"/>
                  <a:gd name="connsiteX1" fmla="*/ 304038 w 1584176"/>
                  <a:gd name="connsiteY1" fmla="*/ 27138 h 1243290"/>
                  <a:gd name="connsiteX2" fmla="*/ 1280138 w 1584176"/>
                  <a:gd name="connsiteY2" fmla="*/ 27138 h 1243290"/>
                  <a:gd name="connsiteX3" fmla="*/ 1584176 w 1584176"/>
                  <a:gd name="connsiteY3" fmla="*/ 1243290 h 1243290"/>
                  <a:gd name="connsiteX4" fmla="*/ 0 w 1584176"/>
                  <a:gd name="connsiteY4" fmla="*/ 1243290 h 124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4176" h="1243290">
                    <a:moveTo>
                      <a:pt x="0" y="1243290"/>
                    </a:moveTo>
                    <a:lnTo>
                      <a:pt x="304038" y="27138"/>
                    </a:lnTo>
                    <a:cubicBezTo>
                      <a:pt x="629405" y="-57"/>
                      <a:pt x="941174" y="-17053"/>
                      <a:pt x="1280138" y="27138"/>
                    </a:cubicBezTo>
                    <a:lnTo>
                      <a:pt x="1584176" y="1243290"/>
                    </a:lnTo>
                    <a:lnTo>
                      <a:pt x="0" y="1243290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58" name="Trapezoid 6">
                <a:extLst>
                  <a:ext uri="{FF2B5EF4-FFF2-40B4-BE49-F238E27FC236}">
                    <a16:creationId xmlns:a16="http://schemas.microsoft.com/office/drawing/2014/main" id="{2DEBD56D-96F2-4436-A728-4A65B5424969}"/>
                  </a:ext>
                </a:extLst>
              </p:cNvPr>
              <p:cNvSpPr/>
              <p:nvPr/>
            </p:nvSpPr>
            <p:spPr>
              <a:xfrm rot="10800000">
                <a:off x="5580112" y="4312147"/>
                <a:ext cx="2016224" cy="471979"/>
              </a:xfrm>
              <a:custGeom>
                <a:avLst/>
                <a:gdLst>
                  <a:gd name="connsiteX0" fmla="*/ 0 w 2016224"/>
                  <a:gd name="connsiteY0" fmla="*/ 360040 h 360040"/>
                  <a:gd name="connsiteX1" fmla="*/ 128109 w 2016224"/>
                  <a:gd name="connsiteY1" fmla="*/ 0 h 360040"/>
                  <a:gd name="connsiteX2" fmla="*/ 1888115 w 2016224"/>
                  <a:gd name="connsiteY2" fmla="*/ 0 h 360040"/>
                  <a:gd name="connsiteX3" fmla="*/ 2016224 w 2016224"/>
                  <a:gd name="connsiteY3" fmla="*/ 360040 h 360040"/>
                  <a:gd name="connsiteX4" fmla="*/ 0 w 2016224"/>
                  <a:gd name="connsiteY4" fmla="*/ 360040 h 360040"/>
                  <a:gd name="connsiteX0" fmla="*/ 0 w 2016224"/>
                  <a:gd name="connsiteY0" fmla="*/ 431046 h 431046"/>
                  <a:gd name="connsiteX1" fmla="*/ 128109 w 2016224"/>
                  <a:gd name="connsiteY1" fmla="*/ 71006 h 431046"/>
                  <a:gd name="connsiteX2" fmla="*/ 1888115 w 2016224"/>
                  <a:gd name="connsiteY2" fmla="*/ 71006 h 431046"/>
                  <a:gd name="connsiteX3" fmla="*/ 2016224 w 2016224"/>
                  <a:gd name="connsiteY3" fmla="*/ 431046 h 431046"/>
                  <a:gd name="connsiteX4" fmla="*/ 0 w 2016224"/>
                  <a:gd name="connsiteY4" fmla="*/ 431046 h 431046"/>
                  <a:gd name="connsiteX0" fmla="*/ 0 w 2016224"/>
                  <a:gd name="connsiteY0" fmla="*/ 458241 h 458241"/>
                  <a:gd name="connsiteX1" fmla="*/ 128109 w 2016224"/>
                  <a:gd name="connsiteY1" fmla="*/ 98201 h 458241"/>
                  <a:gd name="connsiteX2" fmla="*/ 1888115 w 2016224"/>
                  <a:gd name="connsiteY2" fmla="*/ 98201 h 458241"/>
                  <a:gd name="connsiteX3" fmla="*/ 2016224 w 2016224"/>
                  <a:gd name="connsiteY3" fmla="*/ 458241 h 458241"/>
                  <a:gd name="connsiteX4" fmla="*/ 0 w 2016224"/>
                  <a:gd name="connsiteY4" fmla="*/ 458241 h 458241"/>
                  <a:gd name="connsiteX0" fmla="*/ 0 w 2016224"/>
                  <a:gd name="connsiteY0" fmla="*/ 465296 h 465296"/>
                  <a:gd name="connsiteX1" fmla="*/ 128109 w 2016224"/>
                  <a:gd name="connsiteY1" fmla="*/ 105256 h 465296"/>
                  <a:gd name="connsiteX2" fmla="*/ 1888115 w 2016224"/>
                  <a:gd name="connsiteY2" fmla="*/ 105256 h 465296"/>
                  <a:gd name="connsiteX3" fmla="*/ 2016224 w 2016224"/>
                  <a:gd name="connsiteY3" fmla="*/ 465296 h 465296"/>
                  <a:gd name="connsiteX4" fmla="*/ 0 w 2016224"/>
                  <a:gd name="connsiteY4" fmla="*/ 465296 h 465296"/>
                  <a:gd name="connsiteX0" fmla="*/ 0 w 2016224"/>
                  <a:gd name="connsiteY0" fmla="*/ 471979 h 471979"/>
                  <a:gd name="connsiteX1" fmla="*/ 128109 w 2016224"/>
                  <a:gd name="connsiteY1" fmla="*/ 111939 h 471979"/>
                  <a:gd name="connsiteX2" fmla="*/ 1888115 w 2016224"/>
                  <a:gd name="connsiteY2" fmla="*/ 111939 h 471979"/>
                  <a:gd name="connsiteX3" fmla="*/ 2016224 w 2016224"/>
                  <a:gd name="connsiteY3" fmla="*/ 471979 h 471979"/>
                  <a:gd name="connsiteX4" fmla="*/ 0 w 2016224"/>
                  <a:gd name="connsiteY4" fmla="*/ 471979 h 471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6224" h="471979">
                    <a:moveTo>
                      <a:pt x="0" y="471979"/>
                    </a:moveTo>
                    <a:lnTo>
                      <a:pt x="128109" y="111939"/>
                    </a:lnTo>
                    <a:cubicBezTo>
                      <a:pt x="572010" y="-7034"/>
                      <a:pt x="1260655" y="-64822"/>
                      <a:pt x="1888115" y="111939"/>
                    </a:cubicBezTo>
                    <a:lnTo>
                      <a:pt x="2016224" y="471979"/>
                    </a:lnTo>
                    <a:lnTo>
                      <a:pt x="0" y="471979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59" name="Oval 5">
                <a:extLst>
                  <a:ext uri="{FF2B5EF4-FFF2-40B4-BE49-F238E27FC236}">
                    <a16:creationId xmlns:a16="http://schemas.microsoft.com/office/drawing/2014/main" id="{F8D0C8A5-EF49-4BA3-AB0E-282DD27C191B}"/>
                  </a:ext>
                </a:extLst>
              </p:cNvPr>
              <p:cNvSpPr/>
              <p:nvPr/>
            </p:nvSpPr>
            <p:spPr>
              <a:xfrm>
                <a:off x="5580223" y="4160675"/>
                <a:ext cx="2016000" cy="302944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4" name="Freeform 9">
              <a:extLst>
                <a:ext uri="{FF2B5EF4-FFF2-40B4-BE49-F238E27FC236}">
                  <a16:creationId xmlns:a16="http://schemas.microsoft.com/office/drawing/2014/main" id="{D17D33DD-BE53-4CF9-B790-A3F796F9CD76}"/>
                </a:ext>
              </a:extLst>
            </p:cNvPr>
            <p:cNvSpPr/>
            <p:nvPr/>
          </p:nvSpPr>
          <p:spPr>
            <a:xfrm>
              <a:off x="10158461" y="3344960"/>
              <a:ext cx="384488" cy="2030026"/>
            </a:xfrm>
            <a:custGeom>
              <a:avLst/>
              <a:gdLst>
                <a:gd name="connsiteX0" fmla="*/ 171450 w 323850"/>
                <a:gd name="connsiteY0" fmla="*/ 28575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71450 w 323850"/>
                <a:gd name="connsiteY9" fmla="*/ 28575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76225 w 323850"/>
                <a:gd name="connsiteY7" fmla="*/ 0 h 2152650"/>
                <a:gd name="connsiteX8" fmla="*/ 167117 w 323850"/>
                <a:gd name="connsiteY8" fmla="*/ 2573 h 2152650"/>
                <a:gd name="connsiteX0" fmla="*/ 167117 w 327783"/>
                <a:gd name="connsiteY0" fmla="*/ 2573 h 2152650"/>
                <a:gd name="connsiteX1" fmla="*/ 152400 w 327783"/>
                <a:gd name="connsiteY1" fmla="*/ 647700 h 2152650"/>
                <a:gd name="connsiteX2" fmla="*/ 0 w 327783"/>
                <a:gd name="connsiteY2" fmla="*/ 1457325 h 2152650"/>
                <a:gd name="connsiteX3" fmla="*/ 180975 w 327783"/>
                <a:gd name="connsiteY3" fmla="*/ 2152650 h 2152650"/>
                <a:gd name="connsiteX4" fmla="*/ 323850 w 327783"/>
                <a:gd name="connsiteY4" fmla="*/ 2066925 h 2152650"/>
                <a:gd name="connsiteX5" fmla="*/ 161925 w 327783"/>
                <a:gd name="connsiteY5" fmla="*/ 1419225 h 2152650"/>
                <a:gd name="connsiteX6" fmla="*/ 295275 w 327783"/>
                <a:gd name="connsiteY6" fmla="*/ 628650 h 2152650"/>
                <a:gd name="connsiteX7" fmla="*/ 276225 w 327783"/>
                <a:gd name="connsiteY7" fmla="*/ 0 h 2152650"/>
                <a:gd name="connsiteX8" fmla="*/ 167117 w 327783"/>
                <a:gd name="connsiteY8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78793 w 361458"/>
                <a:gd name="connsiteY0" fmla="*/ 2573 h 2152650"/>
                <a:gd name="connsiteX1" fmla="*/ 164076 w 361458"/>
                <a:gd name="connsiteY1" fmla="*/ 647700 h 2152650"/>
                <a:gd name="connsiteX2" fmla="*/ 11676 w 361458"/>
                <a:gd name="connsiteY2" fmla="*/ 1457325 h 2152650"/>
                <a:gd name="connsiteX3" fmla="*/ 192651 w 361458"/>
                <a:gd name="connsiteY3" fmla="*/ 2152650 h 2152650"/>
                <a:gd name="connsiteX4" fmla="*/ 335526 w 361458"/>
                <a:gd name="connsiteY4" fmla="*/ 2066925 h 2152650"/>
                <a:gd name="connsiteX5" fmla="*/ 173601 w 361458"/>
                <a:gd name="connsiteY5" fmla="*/ 1419225 h 2152650"/>
                <a:gd name="connsiteX6" fmla="*/ 306951 w 361458"/>
                <a:gd name="connsiteY6" fmla="*/ 628650 h 2152650"/>
                <a:gd name="connsiteX7" fmla="*/ 360986 w 361458"/>
                <a:gd name="connsiteY7" fmla="*/ 216050 h 2152650"/>
                <a:gd name="connsiteX8" fmla="*/ 287901 w 361458"/>
                <a:gd name="connsiteY8" fmla="*/ 0 h 2152650"/>
                <a:gd name="connsiteX9" fmla="*/ 178793 w 361458"/>
                <a:gd name="connsiteY9" fmla="*/ 2573 h 2152650"/>
                <a:gd name="connsiteX0" fmla="*/ 178793 w 361849"/>
                <a:gd name="connsiteY0" fmla="*/ 2573 h 2152650"/>
                <a:gd name="connsiteX1" fmla="*/ 164076 w 361849"/>
                <a:gd name="connsiteY1" fmla="*/ 647700 h 2152650"/>
                <a:gd name="connsiteX2" fmla="*/ 11676 w 361849"/>
                <a:gd name="connsiteY2" fmla="*/ 1457325 h 2152650"/>
                <a:gd name="connsiteX3" fmla="*/ 192651 w 361849"/>
                <a:gd name="connsiteY3" fmla="*/ 2152650 h 2152650"/>
                <a:gd name="connsiteX4" fmla="*/ 335526 w 361849"/>
                <a:gd name="connsiteY4" fmla="*/ 2066925 h 2152650"/>
                <a:gd name="connsiteX5" fmla="*/ 173601 w 361849"/>
                <a:gd name="connsiteY5" fmla="*/ 1419225 h 2152650"/>
                <a:gd name="connsiteX6" fmla="*/ 315618 w 361849"/>
                <a:gd name="connsiteY6" fmla="*/ 654652 h 2152650"/>
                <a:gd name="connsiteX7" fmla="*/ 360986 w 361849"/>
                <a:gd name="connsiteY7" fmla="*/ 216050 h 2152650"/>
                <a:gd name="connsiteX8" fmla="*/ 287901 w 361849"/>
                <a:gd name="connsiteY8" fmla="*/ 0 h 2152650"/>
                <a:gd name="connsiteX9" fmla="*/ 178793 w 361849"/>
                <a:gd name="connsiteY9" fmla="*/ 2573 h 2152650"/>
                <a:gd name="connsiteX0" fmla="*/ 178793 w 361849"/>
                <a:gd name="connsiteY0" fmla="*/ 2573 h 2152650"/>
                <a:gd name="connsiteX1" fmla="*/ 164076 w 361849"/>
                <a:gd name="connsiteY1" fmla="*/ 647700 h 2152650"/>
                <a:gd name="connsiteX2" fmla="*/ 11676 w 361849"/>
                <a:gd name="connsiteY2" fmla="*/ 1457325 h 2152650"/>
                <a:gd name="connsiteX3" fmla="*/ 192651 w 361849"/>
                <a:gd name="connsiteY3" fmla="*/ 2152650 h 2152650"/>
                <a:gd name="connsiteX4" fmla="*/ 361528 w 361849"/>
                <a:gd name="connsiteY4" fmla="*/ 2131929 h 2152650"/>
                <a:gd name="connsiteX5" fmla="*/ 173601 w 361849"/>
                <a:gd name="connsiteY5" fmla="*/ 1419225 h 2152650"/>
                <a:gd name="connsiteX6" fmla="*/ 315618 w 361849"/>
                <a:gd name="connsiteY6" fmla="*/ 654652 h 2152650"/>
                <a:gd name="connsiteX7" fmla="*/ 360986 w 361849"/>
                <a:gd name="connsiteY7" fmla="*/ 216050 h 2152650"/>
                <a:gd name="connsiteX8" fmla="*/ 287901 w 361849"/>
                <a:gd name="connsiteY8" fmla="*/ 0 h 2152650"/>
                <a:gd name="connsiteX9" fmla="*/ 178793 w 361849"/>
                <a:gd name="connsiteY9" fmla="*/ 2573 h 2152650"/>
                <a:gd name="connsiteX0" fmla="*/ 178793 w 361528"/>
                <a:gd name="connsiteY0" fmla="*/ 2573 h 2152650"/>
                <a:gd name="connsiteX1" fmla="*/ 164076 w 361528"/>
                <a:gd name="connsiteY1" fmla="*/ 647700 h 2152650"/>
                <a:gd name="connsiteX2" fmla="*/ 11676 w 361528"/>
                <a:gd name="connsiteY2" fmla="*/ 1457325 h 2152650"/>
                <a:gd name="connsiteX3" fmla="*/ 192651 w 361528"/>
                <a:gd name="connsiteY3" fmla="*/ 2152650 h 2152650"/>
                <a:gd name="connsiteX4" fmla="*/ 361528 w 361528"/>
                <a:gd name="connsiteY4" fmla="*/ 2131929 h 2152650"/>
                <a:gd name="connsiteX5" fmla="*/ 173601 w 361528"/>
                <a:gd name="connsiteY5" fmla="*/ 1419225 h 2152650"/>
                <a:gd name="connsiteX6" fmla="*/ 315618 w 361528"/>
                <a:gd name="connsiteY6" fmla="*/ 654652 h 2152650"/>
                <a:gd name="connsiteX7" fmla="*/ 287901 w 361528"/>
                <a:gd name="connsiteY7" fmla="*/ 0 h 2152650"/>
                <a:gd name="connsiteX8" fmla="*/ 178793 w 361528"/>
                <a:gd name="connsiteY8" fmla="*/ 2573 h 2152650"/>
                <a:gd name="connsiteX0" fmla="*/ 178793 w 374776"/>
                <a:gd name="connsiteY0" fmla="*/ 2573 h 2152650"/>
                <a:gd name="connsiteX1" fmla="*/ 164076 w 374776"/>
                <a:gd name="connsiteY1" fmla="*/ 647700 h 2152650"/>
                <a:gd name="connsiteX2" fmla="*/ 11676 w 374776"/>
                <a:gd name="connsiteY2" fmla="*/ 1457325 h 2152650"/>
                <a:gd name="connsiteX3" fmla="*/ 192651 w 374776"/>
                <a:gd name="connsiteY3" fmla="*/ 2152650 h 2152650"/>
                <a:gd name="connsiteX4" fmla="*/ 361528 w 374776"/>
                <a:gd name="connsiteY4" fmla="*/ 2131929 h 2152650"/>
                <a:gd name="connsiteX5" fmla="*/ 173601 w 374776"/>
                <a:gd name="connsiteY5" fmla="*/ 1419225 h 2152650"/>
                <a:gd name="connsiteX6" fmla="*/ 315618 w 374776"/>
                <a:gd name="connsiteY6" fmla="*/ 654652 h 2152650"/>
                <a:gd name="connsiteX7" fmla="*/ 287901 w 374776"/>
                <a:gd name="connsiteY7" fmla="*/ 0 h 2152650"/>
                <a:gd name="connsiteX8" fmla="*/ 178793 w 374776"/>
                <a:gd name="connsiteY8" fmla="*/ 2573 h 2152650"/>
                <a:gd name="connsiteX0" fmla="*/ 178793 w 391181"/>
                <a:gd name="connsiteY0" fmla="*/ 2573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78793 w 391181"/>
                <a:gd name="connsiteY8" fmla="*/ 2573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50132 w 392855"/>
                <a:gd name="connsiteY0" fmla="*/ 15574 h 2152650"/>
                <a:gd name="connsiteX1" fmla="*/ 148416 w 392855"/>
                <a:gd name="connsiteY1" fmla="*/ 647700 h 2152650"/>
                <a:gd name="connsiteX2" fmla="*/ 13350 w 392855"/>
                <a:gd name="connsiteY2" fmla="*/ 1457325 h 2152650"/>
                <a:gd name="connsiteX3" fmla="*/ 194325 w 392855"/>
                <a:gd name="connsiteY3" fmla="*/ 2152650 h 2152650"/>
                <a:gd name="connsiteX4" fmla="*/ 363202 w 392855"/>
                <a:gd name="connsiteY4" fmla="*/ 2131929 h 2152650"/>
                <a:gd name="connsiteX5" fmla="*/ 175275 w 392855"/>
                <a:gd name="connsiteY5" fmla="*/ 1419225 h 2152650"/>
                <a:gd name="connsiteX6" fmla="*/ 317292 w 392855"/>
                <a:gd name="connsiteY6" fmla="*/ 654652 h 2152650"/>
                <a:gd name="connsiteX7" fmla="*/ 289575 w 392855"/>
                <a:gd name="connsiteY7" fmla="*/ 0 h 2152650"/>
                <a:gd name="connsiteX8" fmla="*/ 150132 w 392855"/>
                <a:gd name="connsiteY8" fmla="*/ 15574 h 2152650"/>
                <a:gd name="connsiteX0" fmla="*/ 132798 w 392855"/>
                <a:gd name="connsiteY0" fmla="*/ 11240 h 2152650"/>
                <a:gd name="connsiteX1" fmla="*/ 148416 w 392855"/>
                <a:gd name="connsiteY1" fmla="*/ 647700 h 2152650"/>
                <a:gd name="connsiteX2" fmla="*/ 13350 w 392855"/>
                <a:gd name="connsiteY2" fmla="*/ 1457325 h 2152650"/>
                <a:gd name="connsiteX3" fmla="*/ 194325 w 392855"/>
                <a:gd name="connsiteY3" fmla="*/ 2152650 h 2152650"/>
                <a:gd name="connsiteX4" fmla="*/ 363202 w 392855"/>
                <a:gd name="connsiteY4" fmla="*/ 2131929 h 2152650"/>
                <a:gd name="connsiteX5" fmla="*/ 175275 w 392855"/>
                <a:gd name="connsiteY5" fmla="*/ 1419225 h 2152650"/>
                <a:gd name="connsiteX6" fmla="*/ 317292 w 392855"/>
                <a:gd name="connsiteY6" fmla="*/ 654652 h 2152650"/>
                <a:gd name="connsiteX7" fmla="*/ 289575 w 392855"/>
                <a:gd name="connsiteY7" fmla="*/ 0 h 2152650"/>
                <a:gd name="connsiteX8" fmla="*/ 132798 w 392855"/>
                <a:gd name="connsiteY8" fmla="*/ 11240 h 2152650"/>
                <a:gd name="connsiteX0" fmla="*/ 115464 w 392855"/>
                <a:gd name="connsiteY0" fmla="*/ 0 h 2158745"/>
                <a:gd name="connsiteX1" fmla="*/ 148416 w 392855"/>
                <a:gd name="connsiteY1" fmla="*/ 653795 h 2158745"/>
                <a:gd name="connsiteX2" fmla="*/ 13350 w 392855"/>
                <a:gd name="connsiteY2" fmla="*/ 1463420 h 2158745"/>
                <a:gd name="connsiteX3" fmla="*/ 194325 w 392855"/>
                <a:gd name="connsiteY3" fmla="*/ 2158745 h 2158745"/>
                <a:gd name="connsiteX4" fmla="*/ 363202 w 392855"/>
                <a:gd name="connsiteY4" fmla="*/ 2138024 h 2158745"/>
                <a:gd name="connsiteX5" fmla="*/ 175275 w 392855"/>
                <a:gd name="connsiteY5" fmla="*/ 1425320 h 2158745"/>
                <a:gd name="connsiteX6" fmla="*/ 317292 w 392855"/>
                <a:gd name="connsiteY6" fmla="*/ 660747 h 2158745"/>
                <a:gd name="connsiteX7" fmla="*/ 289575 w 392855"/>
                <a:gd name="connsiteY7" fmla="*/ 6095 h 2158745"/>
                <a:gd name="connsiteX8" fmla="*/ 115464 w 392855"/>
                <a:gd name="connsiteY8" fmla="*/ 0 h 2158745"/>
                <a:gd name="connsiteX0" fmla="*/ 115464 w 392855"/>
                <a:gd name="connsiteY0" fmla="*/ 0 h 2158745"/>
                <a:gd name="connsiteX1" fmla="*/ 148416 w 392855"/>
                <a:gd name="connsiteY1" fmla="*/ 653795 h 2158745"/>
                <a:gd name="connsiteX2" fmla="*/ 13350 w 392855"/>
                <a:gd name="connsiteY2" fmla="*/ 1463420 h 2158745"/>
                <a:gd name="connsiteX3" fmla="*/ 194325 w 392855"/>
                <a:gd name="connsiteY3" fmla="*/ 2158745 h 2158745"/>
                <a:gd name="connsiteX4" fmla="*/ 363202 w 392855"/>
                <a:gd name="connsiteY4" fmla="*/ 2138024 h 2158745"/>
                <a:gd name="connsiteX5" fmla="*/ 175275 w 392855"/>
                <a:gd name="connsiteY5" fmla="*/ 1425320 h 2158745"/>
                <a:gd name="connsiteX6" fmla="*/ 317292 w 392855"/>
                <a:gd name="connsiteY6" fmla="*/ 660747 h 2158745"/>
                <a:gd name="connsiteX7" fmla="*/ 289575 w 392855"/>
                <a:gd name="connsiteY7" fmla="*/ 6095 h 2158745"/>
                <a:gd name="connsiteX8" fmla="*/ 115464 w 392855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46589 w 418794"/>
                <a:gd name="connsiteY0" fmla="*/ 0 h 2158745"/>
                <a:gd name="connsiteX1" fmla="*/ 179541 w 418794"/>
                <a:gd name="connsiteY1" fmla="*/ 653795 h 2158745"/>
                <a:gd name="connsiteX2" fmla="*/ 22807 w 418794"/>
                <a:gd name="connsiteY2" fmla="*/ 1463420 h 2158745"/>
                <a:gd name="connsiteX3" fmla="*/ 225450 w 418794"/>
                <a:gd name="connsiteY3" fmla="*/ 2158745 h 2158745"/>
                <a:gd name="connsiteX4" fmla="*/ 394327 w 418794"/>
                <a:gd name="connsiteY4" fmla="*/ 2138024 h 2158745"/>
                <a:gd name="connsiteX5" fmla="*/ 206400 w 418794"/>
                <a:gd name="connsiteY5" fmla="*/ 1425320 h 2158745"/>
                <a:gd name="connsiteX6" fmla="*/ 348417 w 418794"/>
                <a:gd name="connsiteY6" fmla="*/ 660747 h 2158745"/>
                <a:gd name="connsiteX7" fmla="*/ 320700 w 418794"/>
                <a:gd name="connsiteY7" fmla="*/ 6095 h 2158745"/>
                <a:gd name="connsiteX8" fmla="*/ 146589 w 418794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2139 w 408867"/>
                <a:gd name="connsiteY5" fmla="*/ 1442655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83472 w 408867"/>
                <a:gd name="connsiteY5" fmla="*/ 1464323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83472 w 408867"/>
                <a:gd name="connsiteY5" fmla="*/ 1464323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8867" h="2158745">
                  <a:moveTo>
                    <a:pt x="136662" y="0"/>
                  </a:moveTo>
                  <a:cubicBezTo>
                    <a:pt x="357106" y="423057"/>
                    <a:pt x="226524" y="447420"/>
                    <a:pt x="169614" y="653795"/>
                  </a:cubicBezTo>
                  <a:cubicBezTo>
                    <a:pt x="62476" y="928004"/>
                    <a:pt x="-35995" y="1228214"/>
                    <a:pt x="12880" y="1463420"/>
                  </a:cubicBezTo>
                  <a:cubicBezTo>
                    <a:pt x="90539" y="1695195"/>
                    <a:pt x="124862" y="1909635"/>
                    <a:pt x="215523" y="2158745"/>
                  </a:cubicBezTo>
                  <a:lnTo>
                    <a:pt x="384400" y="2138024"/>
                  </a:lnTo>
                  <a:cubicBezTo>
                    <a:pt x="291422" y="1891788"/>
                    <a:pt x="246114" y="1701891"/>
                    <a:pt x="183472" y="1464323"/>
                  </a:cubicBezTo>
                  <a:cubicBezTo>
                    <a:pt x="123916" y="1200798"/>
                    <a:pt x="220367" y="928605"/>
                    <a:pt x="338490" y="660747"/>
                  </a:cubicBezTo>
                  <a:cubicBezTo>
                    <a:pt x="409544" y="458878"/>
                    <a:pt x="463586" y="335791"/>
                    <a:pt x="310773" y="6095"/>
                  </a:cubicBezTo>
                  <a:lnTo>
                    <a:pt x="1366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45" name="Group 2">
              <a:extLst>
                <a:ext uri="{FF2B5EF4-FFF2-40B4-BE49-F238E27FC236}">
                  <a16:creationId xmlns:a16="http://schemas.microsoft.com/office/drawing/2014/main" id="{19CB8677-AAA4-4199-9DD7-713971629F63}"/>
                </a:ext>
              </a:extLst>
            </p:cNvPr>
            <p:cNvGrpSpPr/>
            <p:nvPr/>
          </p:nvGrpSpPr>
          <p:grpSpPr>
            <a:xfrm rot="15300000">
              <a:off x="9172821" y="4234184"/>
              <a:ext cx="840355" cy="1211053"/>
              <a:chOff x="967240" y="3289369"/>
              <a:chExt cx="1100200" cy="1585520"/>
            </a:xfrm>
          </p:grpSpPr>
          <p:sp>
            <p:nvSpPr>
              <p:cNvPr id="255" name="Freeform 3">
                <a:extLst>
                  <a:ext uri="{FF2B5EF4-FFF2-40B4-BE49-F238E27FC236}">
                    <a16:creationId xmlns:a16="http://schemas.microsoft.com/office/drawing/2014/main" id="{DF2CDA89-6882-4B17-8A9C-A7BC385B1E60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6" name="Freeform 4">
                <a:extLst>
                  <a:ext uri="{FF2B5EF4-FFF2-40B4-BE49-F238E27FC236}">
                    <a16:creationId xmlns:a16="http://schemas.microsoft.com/office/drawing/2014/main" id="{A29B26E0-7285-4333-B7CA-9E7737D18402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6" name="Freeform 13">
              <a:extLst>
                <a:ext uri="{FF2B5EF4-FFF2-40B4-BE49-F238E27FC236}">
                  <a16:creationId xmlns:a16="http://schemas.microsoft.com/office/drawing/2014/main" id="{9525E929-BD0A-46B6-A6A4-4976AD9CDD5A}"/>
                </a:ext>
              </a:extLst>
            </p:cNvPr>
            <p:cNvSpPr/>
            <p:nvPr/>
          </p:nvSpPr>
          <p:spPr>
            <a:xfrm rot="4407011">
              <a:off x="10755981" y="3142221"/>
              <a:ext cx="312622" cy="880439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47" name="Group 15">
              <a:extLst>
                <a:ext uri="{FF2B5EF4-FFF2-40B4-BE49-F238E27FC236}">
                  <a16:creationId xmlns:a16="http://schemas.microsoft.com/office/drawing/2014/main" id="{501121DA-7DE5-47D7-9B8D-B8E2BAA93AAE}"/>
                </a:ext>
              </a:extLst>
            </p:cNvPr>
            <p:cNvGrpSpPr/>
            <p:nvPr/>
          </p:nvGrpSpPr>
          <p:grpSpPr>
            <a:xfrm rot="5400000">
              <a:off x="10511764" y="3666117"/>
              <a:ext cx="830970" cy="1197527"/>
              <a:chOff x="967240" y="3289369"/>
              <a:chExt cx="1100200" cy="1585520"/>
            </a:xfrm>
          </p:grpSpPr>
          <p:sp>
            <p:nvSpPr>
              <p:cNvPr id="253" name="Freeform 16">
                <a:extLst>
                  <a:ext uri="{FF2B5EF4-FFF2-40B4-BE49-F238E27FC236}">
                    <a16:creationId xmlns:a16="http://schemas.microsoft.com/office/drawing/2014/main" id="{E67DB6C9-FB8B-4CCA-9A25-79B13702D62D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4" name="Freeform 17">
                <a:extLst>
                  <a:ext uri="{FF2B5EF4-FFF2-40B4-BE49-F238E27FC236}">
                    <a16:creationId xmlns:a16="http://schemas.microsoft.com/office/drawing/2014/main" id="{AE7699B8-BDCE-4422-B08D-B58CB892192C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8" name="Freeform 18">
              <a:extLst>
                <a:ext uri="{FF2B5EF4-FFF2-40B4-BE49-F238E27FC236}">
                  <a16:creationId xmlns:a16="http://schemas.microsoft.com/office/drawing/2014/main" id="{421B50EA-5683-4F35-AE60-69BB62BEC406}"/>
                </a:ext>
              </a:extLst>
            </p:cNvPr>
            <p:cNvSpPr/>
            <p:nvPr/>
          </p:nvSpPr>
          <p:spPr>
            <a:xfrm rot="7156190" flipV="1">
              <a:off x="9744469" y="3097730"/>
              <a:ext cx="368289" cy="1037214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9" name="Freeform 19">
              <a:extLst>
                <a:ext uri="{FF2B5EF4-FFF2-40B4-BE49-F238E27FC236}">
                  <a16:creationId xmlns:a16="http://schemas.microsoft.com/office/drawing/2014/main" id="{AD174895-B774-44FF-82CA-1BD2C9DC9F57}"/>
                </a:ext>
              </a:extLst>
            </p:cNvPr>
            <p:cNvSpPr/>
            <p:nvPr/>
          </p:nvSpPr>
          <p:spPr>
            <a:xfrm rot="3762166">
              <a:off x="10668539" y="4395519"/>
              <a:ext cx="352120" cy="991676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0" name="Freeform 20">
              <a:extLst>
                <a:ext uri="{FF2B5EF4-FFF2-40B4-BE49-F238E27FC236}">
                  <a16:creationId xmlns:a16="http://schemas.microsoft.com/office/drawing/2014/main" id="{17335A2D-9B4C-4B89-88AA-E6B9C9C97069}"/>
                </a:ext>
              </a:extLst>
            </p:cNvPr>
            <p:cNvSpPr/>
            <p:nvPr/>
          </p:nvSpPr>
          <p:spPr>
            <a:xfrm rot="6040617" flipV="1">
              <a:off x="9452722" y="3475592"/>
              <a:ext cx="430913" cy="1213583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1" name="Chord 23">
              <a:extLst>
                <a:ext uri="{FF2B5EF4-FFF2-40B4-BE49-F238E27FC236}">
                  <a16:creationId xmlns:a16="http://schemas.microsoft.com/office/drawing/2014/main" id="{E7273204-2807-44E2-BA1C-F355CEFAABE9}"/>
                </a:ext>
              </a:extLst>
            </p:cNvPr>
            <p:cNvSpPr/>
            <p:nvPr/>
          </p:nvSpPr>
          <p:spPr>
            <a:xfrm>
              <a:off x="10043692" y="5240443"/>
              <a:ext cx="722992" cy="177384"/>
            </a:xfrm>
            <a:custGeom>
              <a:avLst/>
              <a:gdLst>
                <a:gd name="connsiteX0" fmla="*/ 115433 w 914400"/>
                <a:gd name="connsiteY0" fmla="*/ 153510 h 914400"/>
                <a:gd name="connsiteX1" fmla="*/ 462323 w 914400"/>
                <a:gd name="connsiteY1" fmla="*/ 28 h 914400"/>
                <a:gd name="connsiteX2" fmla="*/ 805686 w 914400"/>
                <a:gd name="connsiteY2" fmla="*/ 161244 h 914400"/>
                <a:gd name="connsiteX3" fmla="*/ 115433 w 914400"/>
                <a:gd name="connsiteY3" fmla="*/ 153510 h 914400"/>
                <a:gd name="connsiteX0" fmla="*/ 0 w 723591"/>
                <a:gd name="connsiteY0" fmla="*/ 177315 h 177532"/>
                <a:gd name="connsiteX1" fmla="*/ 380228 w 723591"/>
                <a:gd name="connsiteY1" fmla="*/ 21 h 177532"/>
                <a:gd name="connsiteX2" fmla="*/ 723591 w 723591"/>
                <a:gd name="connsiteY2" fmla="*/ 161237 h 177532"/>
                <a:gd name="connsiteX3" fmla="*/ 0 w 723591"/>
                <a:gd name="connsiteY3" fmla="*/ 177315 h 177532"/>
                <a:gd name="connsiteX0" fmla="*/ 0 w 759310"/>
                <a:gd name="connsiteY0" fmla="*/ 177315 h 185049"/>
                <a:gd name="connsiteX1" fmla="*/ 380228 w 759310"/>
                <a:gd name="connsiteY1" fmla="*/ 21 h 185049"/>
                <a:gd name="connsiteX2" fmla="*/ 759310 w 759310"/>
                <a:gd name="connsiteY2" fmla="*/ 185049 h 185049"/>
                <a:gd name="connsiteX3" fmla="*/ 0 w 759310"/>
                <a:gd name="connsiteY3" fmla="*/ 177315 h 185049"/>
                <a:gd name="connsiteX0" fmla="*/ 0 w 759310"/>
                <a:gd name="connsiteY0" fmla="*/ 177315 h 188144"/>
                <a:gd name="connsiteX1" fmla="*/ 380228 w 759310"/>
                <a:gd name="connsiteY1" fmla="*/ 21 h 188144"/>
                <a:gd name="connsiteX2" fmla="*/ 759310 w 759310"/>
                <a:gd name="connsiteY2" fmla="*/ 185049 h 188144"/>
                <a:gd name="connsiteX3" fmla="*/ 0 w 759310"/>
                <a:gd name="connsiteY3" fmla="*/ 177315 h 188144"/>
                <a:gd name="connsiteX0" fmla="*/ 0 w 759310"/>
                <a:gd name="connsiteY0" fmla="*/ 177315 h 191233"/>
                <a:gd name="connsiteX1" fmla="*/ 380228 w 759310"/>
                <a:gd name="connsiteY1" fmla="*/ 21 h 191233"/>
                <a:gd name="connsiteX2" fmla="*/ 759310 w 759310"/>
                <a:gd name="connsiteY2" fmla="*/ 185049 h 191233"/>
                <a:gd name="connsiteX3" fmla="*/ 0 w 759310"/>
                <a:gd name="connsiteY3" fmla="*/ 177315 h 191233"/>
                <a:gd name="connsiteX0" fmla="*/ 0 w 759310"/>
                <a:gd name="connsiteY0" fmla="*/ 177315 h 187572"/>
                <a:gd name="connsiteX1" fmla="*/ 380228 w 759310"/>
                <a:gd name="connsiteY1" fmla="*/ 21 h 187572"/>
                <a:gd name="connsiteX2" fmla="*/ 759310 w 759310"/>
                <a:gd name="connsiteY2" fmla="*/ 177905 h 187572"/>
                <a:gd name="connsiteX3" fmla="*/ 0 w 759310"/>
                <a:gd name="connsiteY3" fmla="*/ 177315 h 187572"/>
                <a:gd name="connsiteX0" fmla="*/ 0 w 768835"/>
                <a:gd name="connsiteY0" fmla="*/ 177315 h 188632"/>
                <a:gd name="connsiteX1" fmla="*/ 380228 w 768835"/>
                <a:gd name="connsiteY1" fmla="*/ 21 h 188632"/>
                <a:gd name="connsiteX2" fmla="*/ 768835 w 768835"/>
                <a:gd name="connsiteY2" fmla="*/ 180287 h 188632"/>
                <a:gd name="connsiteX3" fmla="*/ 0 w 768835"/>
                <a:gd name="connsiteY3" fmla="*/ 177315 h 188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35" h="188632">
                  <a:moveTo>
                    <a:pt x="0" y="177315"/>
                  </a:moveTo>
                  <a:cubicBezTo>
                    <a:pt x="87950" y="78338"/>
                    <a:pt x="247828" y="-1462"/>
                    <a:pt x="380228" y="21"/>
                  </a:cubicBezTo>
                  <a:cubicBezTo>
                    <a:pt x="512627" y="1505"/>
                    <a:pt x="683125" y="79364"/>
                    <a:pt x="768835" y="180287"/>
                  </a:cubicBezTo>
                  <a:cubicBezTo>
                    <a:pt x="513351" y="189616"/>
                    <a:pt x="257866" y="194180"/>
                    <a:pt x="0" y="177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252" name="Picture 3">
              <a:extLst>
                <a:ext uri="{FF2B5EF4-FFF2-40B4-BE49-F238E27FC236}">
                  <a16:creationId xmlns:a16="http://schemas.microsoft.com/office/drawing/2014/main" id="{1299D669-0CFE-472D-B08E-7B3A56866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36658" y="1513973"/>
              <a:ext cx="2099967" cy="20684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4121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21104" y="315982"/>
            <a:ext cx="10400231" cy="724247"/>
          </a:xfrm>
        </p:spPr>
        <p:txBody>
          <a:bodyPr/>
          <a:lstStyle/>
          <a:p>
            <a:r>
              <a:rPr lang="en-US" altLang="ko-KR" sz="4000" dirty="0"/>
              <a:t>Blockchain e mineração de criptomoedas</a:t>
            </a:r>
          </a:p>
        </p:txBody>
      </p:sp>
      <p:sp>
        <p:nvSpPr>
          <p:cNvPr id="34" name="AutoShape 12">
            <a:extLst>
              <a:ext uri="{FF2B5EF4-FFF2-40B4-BE49-F238E27FC236}">
                <a16:creationId xmlns:a16="http://schemas.microsoft.com/office/drawing/2014/main" id="{F139C4EC-CDB0-452A-9E50-91334E4F2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3314118"/>
            <a:ext cx="10400232" cy="1350150"/>
          </a:xfrm>
          <a:prstGeom prst="rightArrow">
            <a:avLst>
              <a:gd name="adj1" fmla="val 45285"/>
              <a:gd name="adj2" fmla="val 76984"/>
            </a:avLst>
          </a:prstGeom>
          <a:solidFill>
            <a:schemeClr val="tx1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5" name="Group 2">
            <a:extLst>
              <a:ext uri="{FF2B5EF4-FFF2-40B4-BE49-F238E27FC236}">
                <a16:creationId xmlns:a16="http://schemas.microsoft.com/office/drawing/2014/main" id="{8ADC42D5-E638-4B79-8295-6214D2C6429C}"/>
              </a:ext>
            </a:extLst>
          </p:cNvPr>
          <p:cNvGrpSpPr/>
          <p:nvPr/>
        </p:nvGrpSpPr>
        <p:grpSpPr>
          <a:xfrm>
            <a:off x="8116213" y="1809037"/>
            <a:ext cx="2002449" cy="1331933"/>
            <a:chOff x="6210998" y="1433695"/>
            <a:chExt cx="1457346" cy="1331933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92E32B-1E76-40DF-B4E7-20EDC3055BD2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Gartner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8D78DB-BABA-4174-8AAA-5C1E5DFD138A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Aumento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aderência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entre 5 a 10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anos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5">
            <a:extLst>
              <a:ext uri="{FF2B5EF4-FFF2-40B4-BE49-F238E27FC236}">
                <a16:creationId xmlns:a16="http://schemas.microsoft.com/office/drawing/2014/main" id="{09B1A6FF-4A78-42E4-989D-4AFF7CC1987B}"/>
              </a:ext>
            </a:extLst>
          </p:cNvPr>
          <p:cNvGrpSpPr/>
          <p:nvPr/>
        </p:nvGrpSpPr>
        <p:grpSpPr>
          <a:xfrm>
            <a:off x="6271621" y="5006712"/>
            <a:ext cx="2002449" cy="962601"/>
            <a:chOff x="6210998" y="1433695"/>
            <a:chExt cx="1457346" cy="962601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8DCB7A6-C704-46A1-AC69-DF74D84AD4AC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66168F5-4B31-4410-A8BC-A87F10167930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altLang="pt-BR" sz="1200" dirty="0">
                  <a:solidFill>
                    <a:srgbClr val="222222"/>
                  </a:solidFill>
                  <a:latin typeface="inherit"/>
                </a:rPr>
                <a:t>Tokens x protocolos de cadeia</a:t>
              </a:r>
              <a:r>
                <a:rPr lang="pt-PT" altLang="pt-BR" sz="800" dirty="0"/>
                <a:t> </a:t>
              </a:r>
              <a:endParaRPr lang="pt-PT" altLang="pt-BR" sz="1050" dirty="0">
                <a:latin typeface="Arial" panose="020B0604020202020204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8">
            <a:extLst>
              <a:ext uri="{FF2B5EF4-FFF2-40B4-BE49-F238E27FC236}">
                <a16:creationId xmlns:a16="http://schemas.microsoft.com/office/drawing/2014/main" id="{7C0F11CE-6F83-428D-B6F4-1C548A6F5DB9}"/>
              </a:ext>
            </a:extLst>
          </p:cNvPr>
          <p:cNvGrpSpPr/>
          <p:nvPr/>
        </p:nvGrpSpPr>
        <p:grpSpPr>
          <a:xfrm>
            <a:off x="2703280" y="5006712"/>
            <a:ext cx="2002449" cy="777935"/>
            <a:chOff x="6210998" y="1433695"/>
            <a:chExt cx="1457346" cy="777935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86FBDA9-B3D6-4353-AA33-A4F08E603FFB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Bitcoin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8722184-7318-4A1B-AF94-1A454E7E5A5A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Satoshi Nakamoto:</a:t>
              </a:r>
            </a:p>
            <a:p>
              <a:pPr algn="ctr"/>
              <a:r>
                <a:rPr lang="pt-BR" sz="1200" dirty="0"/>
                <a:t>1ª Criptomoeda)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11">
            <a:extLst>
              <a:ext uri="{FF2B5EF4-FFF2-40B4-BE49-F238E27FC236}">
                <a16:creationId xmlns:a16="http://schemas.microsoft.com/office/drawing/2014/main" id="{14AA5DEA-2276-4BB5-9D03-B2DC6BCFBDBB}"/>
              </a:ext>
            </a:extLst>
          </p:cNvPr>
          <p:cNvGrpSpPr/>
          <p:nvPr/>
        </p:nvGrpSpPr>
        <p:grpSpPr>
          <a:xfrm>
            <a:off x="4487451" y="1809037"/>
            <a:ext cx="2002449" cy="962601"/>
            <a:chOff x="6210998" y="1433695"/>
            <a:chExt cx="1457346" cy="962601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9F7FC74-7FDF-4F36-8373-FD39F4E3B947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5B5CEB0-0DEA-4465-A191-C581760F2AD4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Ethereum</a:t>
              </a:r>
            </a:p>
            <a:p>
              <a:pPr algn="ctr"/>
              <a:r>
                <a:rPr lang="pt-BR" dirty="0" err="1"/>
                <a:t>Hyperledger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7" name="Group 14">
            <a:extLst>
              <a:ext uri="{FF2B5EF4-FFF2-40B4-BE49-F238E27FC236}">
                <a16:creationId xmlns:a16="http://schemas.microsoft.com/office/drawing/2014/main" id="{4A224882-B955-47AC-93EC-5876F807F835}"/>
              </a:ext>
            </a:extLst>
          </p:cNvPr>
          <p:cNvGrpSpPr/>
          <p:nvPr/>
        </p:nvGrpSpPr>
        <p:grpSpPr>
          <a:xfrm>
            <a:off x="919109" y="1809037"/>
            <a:ext cx="2002449" cy="962601"/>
            <a:chOff x="6210998" y="1433695"/>
            <a:chExt cx="1457346" cy="96260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5A740F1-C3C5-40FE-BC16-A98432B355AF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Surgimento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79C6A71-43C0-436B-B6C8-B39E470B6EC2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 Haber e Stornetta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0" name="Oval 18">
            <a:extLst>
              <a:ext uri="{FF2B5EF4-FFF2-40B4-BE49-F238E27FC236}">
                <a16:creationId xmlns:a16="http://schemas.microsoft.com/office/drawing/2014/main" id="{E34BB9B1-460B-425F-AFFD-732FD049BCE1}"/>
              </a:ext>
            </a:extLst>
          </p:cNvPr>
          <p:cNvSpPr/>
          <p:nvPr/>
        </p:nvSpPr>
        <p:spPr>
          <a:xfrm>
            <a:off x="1430702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Oval 21">
            <a:extLst>
              <a:ext uri="{FF2B5EF4-FFF2-40B4-BE49-F238E27FC236}">
                <a16:creationId xmlns:a16="http://schemas.microsoft.com/office/drawing/2014/main" id="{558D6384-EF26-4BE7-ACD3-D67B24945FA6}"/>
              </a:ext>
            </a:extLst>
          </p:cNvPr>
          <p:cNvSpPr/>
          <p:nvPr/>
        </p:nvSpPr>
        <p:spPr>
          <a:xfrm>
            <a:off x="3178829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Oval 24">
            <a:extLst>
              <a:ext uri="{FF2B5EF4-FFF2-40B4-BE49-F238E27FC236}">
                <a16:creationId xmlns:a16="http://schemas.microsoft.com/office/drawing/2014/main" id="{0D9C25E9-8EA0-4E0B-9DD7-8BF409D00E43}"/>
              </a:ext>
            </a:extLst>
          </p:cNvPr>
          <p:cNvSpPr/>
          <p:nvPr/>
        </p:nvSpPr>
        <p:spPr>
          <a:xfrm>
            <a:off x="4987435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Oval 27">
            <a:extLst>
              <a:ext uri="{FF2B5EF4-FFF2-40B4-BE49-F238E27FC236}">
                <a16:creationId xmlns:a16="http://schemas.microsoft.com/office/drawing/2014/main" id="{689786E6-6249-4DC3-93E1-4BC79E80F44A}"/>
              </a:ext>
            </a:extLst>
          </p:cNvPr>
          <p:cNvSpPr/>
          <p:nvPr/>
        </p:nvSpPr>
        <p:spPr>
          <a:xfrm>
            <a:off x="6783214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직사각형 113">
            <a:extLst>
              <a:ext uri="{FF2B5EF4-FFF2-40B4-BE49-F238E27FC236}">
                <a16:creationId xmlns:a16="http://schemas.microsoft.com/office/drawing/2014/main" id="{2D6966D0-28AB-40E6-8D4E-40B4061C4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1696" y="3830833"/>
            <a:ext cx="6557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1991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670A25B-269B-41F0-BFAB-3BBD9D9EA692}"/>
              </a:ext>
            </a:extLst>
          </p:cNvPr>
          <p:cNvSpPr txBox="1"/>
          <p:nvPr/>
        </p:nvSpPr>
        <p:spPr>
          <a:xfrm>
            <a:off x="3354278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2008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E47916D-2D43-45EC-9CBB-B6070368FBC1}"/>
              </a:ext>
            </a:extLst>
          </p:cNvPr>
          <p:cNvSpPr txBox="1"/>
          <p:nvPr/>
        </p:nvSpPr>
        <p:spPr>
          <a:xfrm>
            <a:off x="5165899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9BD9B34-E3C5-47E0-A6B4-E507449B218B}"/>
              </a:ext>
            </a:extLst>
          </p:cNvPr>
          <p:cNvSpPr txBox="1"/>
          <p:nvPr/>
        </p:nvSpPr>
        <p:spPr>
          <a:xfrm>
            <a:off x="6959302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2019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58" name="Straight Connector 33">
            <a:extLst>
              <a:ext uri="{FF2B5EF4-FFF2-40B4-BE49-F238E27FC236}">
                <a16:creationId xmlns:a16="http://schemas.microsoft.com/office/drawing/2014/main" id="{8636E7D6-35E4-4AC7-81DE-9D787620438D}"/>
              </a:ext>
            </a:extLst>
          </p:cNvPr>
          <p:cNvCxnSpPr/>
          <p:nvPr/>
        </p:nvCxnSpPr>
        <p:spPr>
          <a:xfrm flipV="1">
            <a:off x="1939571" y="2982208"/>
            <a:ext cx="0" cy="363636"/>
          </a:xfrm>
          <a:prstGeom prst="line">
            <a:avLst/>
          </a:prstGeom>
          <a:ln w="19050">
            <a:solidFill>
              <a:schemeClr val="accent2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4">
            <a:extLst>
              <a:ext uri="{FF2B5EF4-FFF2-40B4-BE49-F238E27FC236}">
                <a16:creationId xmlns:a16="http://schemas.microsoft.com/office/drawing/2014/main" id="{51BA159C-4EA5-462B-B716-A5F4944E329A}"/>
              </a:ext>
            </a:extLst>
          </p:cNvPr>
          <p:cNvCxnSpPr/>
          <p:nvPr/>
        </p:nvCxnSpPr>
        <p:spPr>
          <a:xfrm flipV="1">
            <a:off x="5507913" y="2982208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35">
            <a:extLst>
              <a:ext uri="{FF2B5EF4-FFF2-40B4-BE49-F238E27FC236}">
                <a16:creationId xmlns:a16="http://schemas.microsoft.com/office/drawing/2014/main" id="{99AEC8A3-8851-4F23-8CDF-53F273CA802D}"/>
              </a:ext>
            </a:extLst>
          </p:cNvPr>
          <p:cNvCxnSpPr/>
          <p:nvPr/>
        </p:nvCxnSpPr>
        <p:spPr>
          <a:xfrm flipV="1">
            <a:off x="9126961" y="2982208"/>
            <a:ext cx="0" cy="36363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36">
            <a:extLst>
              <a:ext uri="{FF2B5EF4-FFF2-40B4-BE49-F238E27FC236}">
                <a16:creationId xmlns:a16="http://schemas.microsoft.com/office/drawing/2014/main" id="{894AC518-70AF-4A27-BCA4-7788D19CC56B}"/>
              </a:ext>
            </a:extLst>
          </p:cNvPr>
          <p:cNvCxnSpPr/>
          <p:nvPr/>
        </p:nvCxnSpPr>
        <p:spPr>
          <a:xfrm flipV="1">
            <a:off x="7292083" y="4646671"/>
            <a:ext cx="0" cy="363636"/>
          </a:xfrm>
          <a:prstGeom prst="line">
            <a:avLst/>
          </a:prstGeom>
          <a:ln w="19050">
            <a:solidFill>
              <a:schemeClr val="accent5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37">
            <a:extLst>
              <a:ext uri="{FF2B5EF4-FFF2-40B4-BE49-F238E27FC236}">
                <a16:creationId xmlns:a16="http://schemas.microsoft.com/office/drawing/2014/main" id="{08C8B693-1D08-4331-8737-894A05032A56}"/>
              </a:ext>
            </a:extLst>
          </p:cNvPr>
          <p:cNvCxnSpPr/>
          <p:nvPr/>
        </p:nvCxnSpPr>
        <p:spPr>
          <a:xfrm flipV="1">
            <a:off x="3723742" y="4646671"/>
            <a:ext cx="0" cy="363636"/>
          </a:xfrm>
          <a:prstGeom prst="line">
            <a:avLst/>
          </a:prstGeom>
          <a:ln w="19050">
            <a:solidFill>
              <a:schemeClr val="accent3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40">
            <a:extLst>
              <a:ext uri="{FF2B5EF4-FFF2-40B4-BE49-F238E27FC236}">
                <a16:creationId xmlns:a16="http://schemas.microsoft.com/office/drawing/2014/main" id="{FE076F7E-09F5-4789-BEC9-5C8D846E8D14}"/>
              </a:ext>
            </a:extLst>
          </p:cNvPr>
          <p:cNvSpPr/>
          <p:nvPr/>
        </p:nvSpPr>
        <p:spPr>
          <a:xfrm>
            <a:off x="8482211" y="3300545"/>
            <a:ext cx="1384751" cy="1384751"/>
          </a:xfrm>
          <a:prstGeom prst="ellipse">
            <a:avLst/>
          </a:prstGeom>
          <a:solidFill>
            <a:schemeClr val="bg1">
              <a:alpha val="7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Oval 41">
            <a:extLst>
              <a:ext uri="{FF2B5EF4-FFF2-40B4-BE49-F238E27FC236}">
                <a16:creationId xmlns:a16="http://schemas.microsoft.com/office/drawing/2014/main" id="{BF404B46-511E-4F24-B419-5C476045C025}"/>
              </a:ext>
            </a:extLst>
          </p:cNvPr>
          <p:cNvSpPr/>
          <p:nvPr/>
        </p:nvSpPr>
        <p:spPr>
          <a:xfrm>
            <a:off x="8604648" y="3422982"/>
            <a:ext cx="1139877" cy="1139877"/>
          </a:xfrm>
          <a:prstGeom prst="ellipse">
            <a:avLst/>
          </a:prstGeom>
          <a:solidFill>
            <a:schemeClr val="accent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08291A5-53E3-4EAA-8073-1BBABA2086B4}"/>
              </a:ext>
            </a:extLst>
          </p:cNvPr>
          <p:cNvSpPr txBox="1"/>
          <p:nvPr/>
        </p:nvSpPr>
        <p:spPr>
          <a:xfrm>
            <a:off x="8732169" y="3762088"/>
            <a:ext cx="88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897CE60-4DE0-4D89-B956-B4631F0A1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5495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PNG IMAGES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267" y="1404930"/>
            <a:ext cx="2185082" cy="21523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200"/>
            <a:ext cx="3454238" cy="328152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22127E1-7047-4696-8DBA-D1DB50E1FA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495" y="3704963"/>
            <a:ext cx="1923887" cy="3153037"/>
          </a:xfrm>
          <a:prstGeom prst="rect">
            <a:avLst/>
          </a:prstGeom>
        </p:spPr>
      </p:pic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78458D2B-C5DC-498A-9CC9-268BD8467E27}"/>
              </a:ext>
            </a:extLst>
          </p:cNvPr>
          <p:cNvSpPr txBox="1">
            <a:spLocks/>
          </p:cNvSpPr>
          <p:nvPr/>
        </p:nvSpPr>
        <p:spPr>
          <a:xfrm>
            <a:off x="5149922" y="4108614"/>
            <a:ext cx="1351479" cy="2030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8" name="Group 5">
            <a:extLst>
              <a:ext uri="{FF2B5EF4-FFF2-40B4-BE49-F238E27FC236}">
                <a16:creationId xmlns:a16="http://schemas.microsoft.com/office/drawing/2014/main" id="{585D6536-498C-4099-9FC2-962C240720F3}"/>
              </a:ext>
            </a:extLst>
          </p:cNvPr>
          <p:cNvGrpSpPr/>
          <p:nvPr/>
        </p:nvGrpSpPr>
        <p:grpSpPr>
          <a:xfrm>
            <a:off x="6096000" y="3849765"/>
            <a:ext cx="5656270" cy="2884757"/>
            <a:chOff x="-612576" y="1705002"/>
            <a:chExt cx="5688632" cy="2537858"/>
          </a:xfrm>
        </p:grpSpPr>
        <p:sp>
          <p:nvSpPr>
            <p:cNvPr id="9" name="Oval 6">
              <a:extLst>
                <a:ext uri="{FF2B5EF4-FFF2-40B4-BE49-F238E27FC236}">
                  <a16:creationId xmlns:a16="http://schemas.microsoft.com/office/drawing/2014/main" id="{A4D6D41E-6D55-493C-B448-7ED72BA7E4D8}"/>
                </a:ext>
              </a:extLst>
            </p:cNvPr>
            <p:cNvSpPr/>
            <p:nvPr userDrawn="1"/>
          </p:nvSpPr>
          <p:spPr>
            <a:xfrm>
              <a:off x="-612576" y="3738804"/>
              <a:ext cx="5688632" cy="50405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pic>
          <p:nvPicPr>
            <p:cNvPr id="10" name="Picture 2" descr="E:\002-KIMS BUSINESS\000-B-KIMS-소스 분류-2014\00-kims-작업건별-재료모음\002-일러-모니터-모바일-타블렛\laptop-01.png">
              <a:extLst>
                <a:ext uri="{FF2B5EF4-FFF2-40B4-BE49-F238E27FC236}">
                  <a16:creationId xmlns:a16="http://schemas.microsoft.com/office/drawing/2014/main" id="{FEAFBDB4-3983-4A31-B300-B3B9F03EA6C7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358" y="1705002"/>
              <a:ext cx="4456634" cy="2516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CA08EAB-892B-4CAB-9F83-9ACB5D541450}"/>
              </a:ext>
            </a:extLst>
          </p:cNvPr>
          <p:cNvSpPr txBox="1">
            <a:spLocks/>
          </p:cNvSpPr>
          <p:nvPr/>
        </p:nvSpPr>
        <p:spPr>
          <a:xfrm>
            <a:off x="7629866" y="4242467"/>
            <a:ext cx="2718824" cy="20389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4572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Your Picture Here </a:t>
            </a:r>
            <a:endParaRPr lang="ko-KR" altLang="en-US" dirty="0"/>
          </a:p>
        </p:txBody>
      </p:sp>
      <p:pic>
        <p:nvPicPr>
          <p:cNvPr id="14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742B0174-E20B-45E6-9A06-CFAF7FB7D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740493" y="3986785"/>
            <a:ext cx="2605083" cy="2470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792AFBBD-B757-4A6C-97D5-A0B1DDA2FEF4}"/>
              </a:ext>
            </a:extLst>
          </p:cNvPr>
          <p:cNvSpPr txBox="1">
            <a:spLocks/>
          </p:cNvSpPr>
          <p:nvPr/>
        </p:nvSpPr>
        <p:spPr>
          <a:xfrm flipH="1">
            <a:off x="1882566" y="4125965"/>
            <a:ext cx="2373115" cy="1582266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pic>
        <p:nvPicPr>
          <p:cNvPr id="40" name="Picture 2" descr="E:\002-KIMS BUSINESS\000-B-KIMS-소스 분류-2014\10-ESP to IMG\지구.png">
            <a:extLst>
              <a:ext uri="{FF2B5EF4-FFF2-40B4-BE49-F238E27FC236}">
                <a16:creationId xmlns:a16="http://schemas.microsoft.com/office/drawing/2014/main" id="{DCCF43F2-92FB-489E-8BE4-0AD45EF05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2226" y="4581007"/>
            <a:ext cx="1414104" cy="141410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8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391" y="825849"/>
            <a:ext cx="4086292" cy="322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899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ALT COIN ICONS</a:t>
            </a:r>
          </a:p>
        </p:txBody>
      </p:sp>
      <p:grpSp>
        <p:nvGrpSpPr>
          <p:cNvPr id="16" name="그룹 54"/>
          <p:cNvGrpSpPr>
            <a:grpSpLocks noChangeAspect="1"/>
          </p:cNvGrpSpPr>
          <p:nvPr/>
        </p:nvGrpSpPr>
        <p:grpSpPr>
          <a:xfrm>
            <a:off x="7511877" y="3267374"/>
            <a:ext cx="1201982" cy="1201982"/>
            <a:chOff x="2674820" y="0"/>
            <a:chExt cx="6842360" cy="6842360"/>
          </a:xfrm>
        </p:grpSpPr>
        <p:sp>
          <p:nvSpPr>
            <p:cNvPr id="17" name="타원 50"/>
            <p:cNvSpPr/>
            <p:nvPr/>
          </p:nvSpPr>
          <p:spPr>
            <a:xfrm>
              <a:off x="2674820" y="0"/>
              <a:ext cx="6842360" cy="684236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자유형 53"/>
            <p:cNvSpPr/>
            <p:nvPr/>
          </p:nvSpPr>
          <p:spPr>
            <a:xfrm>
              <a:off x="4555180" y="1556425"/>
              <a:ext cx="3110214" cy="3415802"/>
            </a:xfrm>
            <a:custGeom>
              <a:avLst/>
              <a:gdLst>
                <a:gd name="connsiteX0" fmla="*/ 1024464 w 3110214"/>
                <a:gd name="connsiteY0" fmla="*/ 0 h 3415802"/>
                <a:gd name="connsiteX1" fmla="*/ 2071717 w 3110214"/>
                <a:gd name="connsiteY1" fmla="*/ 24667 h 3415802"/>
                <a:gd name="connsiteX2" fmla="*/ 1705002 w 3110214"/>
                <a:gd name="connsiteY2" fmla="*/ 1411927 h 3415802"/>
                <a:gd name="connsiteX3" fmla="*/ 2220271 w 3110214"/>
                <a:gd name="connsiteY3" fmla="*/ 1222836 h 3415802"/>
                <a:gd name="connsiteX4" fmla="*/ 2099720 w 3110214"/>
                <a:gd name="connsiteY4" fmla="*/ 1723189 h 3415802"/>
                <a:gd name="connsiteX5" fmla="*/ 1571138 w 3110214"/>
                <a:gd name="connsiteY5" fmla="*/ 1918326 h 3415802"/>
                <a:gd name="connsiteX6" fmla="*/ 1354720 w 3110214"/>
                <a:gd name="connsiteY6" fmla="*/ 2737017 h 3415802"/>
                <a:gd name="connsiteX7" fmla="*/ 3110214 w 3110214"/>
                <a:gd name="connsiteY7" fmla="*/ 2743200 h 3415802"/>
                <a:gd name="connsiteX8" fmla="*/ 2911630 w 3110214"/>
                <a:gd name="connsiteY8" fmla="*/ 3415802 h 3415802"/>
                <a:gd name="connsiteX9" fmla="*/ 117641 w 3110214"/>
                <a:gd name="connsiteY9" fmla="*/ 3413922 h 3415802"/>
                <a:gd name="connsiteX10" fmla="*/ 400074 w 3110214"/>
                <a:gd name="connsiteY10" fmla="*/ 2350646 h 3415802"/>
                <a:gd name="connsiteX11" fmla="*/ 0 w 3110214"/>
                <a:gd name="connsiteY11" fmla="*/ 2498341 h 3415802"/>
                <a:gd name="connsiteX12" fmla="*/ 130702 w 3110214"/>
                <a:gd name="connsiteY12" fmla="*/ 1989654 h 3415802"/>
                <a:gd name="connsiteX13" fmla="*/ 535413 w 3110214"/>
                <a:gd name="connsiteY13" fmla="*/ 1841136 h 341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10214" h="3415802">
                  <a:moveTo>
                    <a:pt x="1024464" y="0"/>
                  </a:moveTo>
                  <a:lnTo>
                    <a:pt x="2071717" y="24667"/>
                  </a:lnTo>
                  <a:lnTo>
                    <a:pt x="1705002" y="1411927"/>
                  </a:lnTo>
                  <a:lnTo>
                    <a:pt x="2220271" y="1222836"/>
                  </a:lnTo>
                  <a:lnTo>
                    <a:pt x="2099720" y="1723189"/>
                  </a:lnTo>
                  <a:lnTo>
                    <a:pt x="1571138" y="1918326"/>
                  </a:lnTo>
                  <a:lnTo>
                    <a:pt x="1354720" y="2737017"/>
                  </a:lnTo>
                  <a:lnTo>
                    <a:pt x="3110214" y="2743200"/>
                  </a:lnTo>
                  <a:lnTo>
                    <a:pt x="2911630" y="3415802"/>
                  </a:lnTo>
                  <a:lnTo>
                    <a:pt x="117641" y="3413922"/>
                  </a:lnTo>
                  <a:lnTo>
                    <a:pt x="400074" y="2350646"/>
                  </a:lnTo>
                  <a:lnTo>
                    <a:pt x="0" y="2498341"/>
                  </a:lnTo>
                  <a:lnTo>
                    <a:pt x="130702" y="1989654"/>
                  </a:lnTo>
                  <a:lnTo>
                    <a:pt x="535413" y="184113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자유형 61"/>
          <p:cNvSpPr>
            <a:spLocks noChangeAspect="1"/>
          </p:cNvSpPr>
          <p:nvPr/>
        </p:nvSpPr>
        <p:spPr>
          <a:xfrm>
            <a:off x="7511878" y="5167625"/>
            <a:ext cx="1201981" cy="666349"/>
          </a:xfrm>
          <a:custGeom>
            <a:avLst/>
            <a:gdLst>
              <a:gd name="connsiteX0" fmla="*/ 331901 w 7684455"/>
              <a:gd name="connsiteY0" fmla="*/ 1619999 h 4260041"/>
              <a:gd name="connsiteX1" fmla="*/ 3148979 w 7684455"/>
              <a:gd name="connsiteY1" fmla="*/ 1619999 h 4260041"/>
              <a:gd name="connsiteX2" fmla="*/ 2817078 w 7684455"/>
              <a:gd name="connsiteY2" fmla="*/ 2642050 h 4260041"/>
              <a:gd name="connsiteX3" fmla="*/ 0 w 7684455"/>
              <a:gd name="connsiteY3" fmla="*/ 2642050 h 4260041"/>
              <a:gd name="connsiteX4" fmla="*/ 6941351 w 7684455"/>
              <a:gd name="connsiteY4" fmla="*/ 0 h 4260041"/>
              <a:gd name="connsiteX5" fmla="*/ 6941353 w 7684455"/>
              <a:gd name="connsiteY5" fmla="*/ 0 h 4260041"/>
              <a:gd name="connsiteX6" fmla="*/ 6950417 w 7684455"/>
              <a:gd name="connsiteY6" fmla="*/ 0 h 4260041"/>
              <a:gd name="connsiteX7" fmla="*/ 6950218 w 7684455"/>
              <a:gd name="connsiteY7" fmla="*/ 612 h 4260041"/>
              <a:gd name="connsiteX8" fmla="*/ 7045924 w 7684455"/>
              <a:gd name="connsiteY8" fmla="*/ 7220 h 4260041"/>
              <a:gd name="connsiteX9" fmla="*/ 7638787 w 7684455"/>
              <a:gd name="connsiteY9" fmla="*/ 1072374 h 4260041"/>
              <a:gd name="connsiteX10" fmla="*/ 6901047 w 7684455"/>
              <a:gd name="connsiteY10" fmla="*/ 3183644 h 4260041"/>
              <a:gd name="connsiteX11" fmla="*/ 6381202 w 7684455"/>
              <a:gd name="connsiteY11" fmla="*/ 3892561 h 4260041"/>
              <a:gd name="connsiteX12" fmla="*/ 5081976 w 7684455"/>
              <a:gd name="connsiteY12" fmla="*/ 4250574 h 4260041"/>
              <a:gd name="connsiteX13" fmla="*/ 5036332 w 7684455"/>
              <a:gd name="connsiteY13" fmla="*/ 4246926 h 4260041"/>
              <a:gd name="connsiteX14" fmla="*/ 222018 w 7684455"/>
              <a:gd name="connsiteY14" fmla="*/ 4246926 h 4260041"/>
              <a:gd name="connsiteX15" fmla="*/ 573513 w 7684455"/>
              <a:gd name="connsiteY15" fmla="*/ 3164536 h 4260041"/>
              <a:gd name="connsiteX16" fmla="*/ 5283131 w 7684455"/>
              <a:gd name="connsiteY16" fmla="*/ 3164536 h 4260041"/>
              <a:gd name="connsiteX17" fmla="*/ 5988693 w 7684455"/>
              <a:gd name="connsiteY17" fmla="*/ 1060456 h 4260041"/>
              <a:gd name="connsiteX18" fmla="*/ 1302516 w 7684455"/>
              <a:gd name="connsiteY18" fmla="*/ 1060456 h 4260041"/>
              <a:gd name="connsiteX19" fmla="*/ 1646888 w 7684455"/>
              <a:gd name="connsiteY19" fmla="*/ 0 h 4260041"/>
              <a:gd name="connsiteX20" fmla="*/ 6941344 w 7684455"/>
              <a:gd name="connsiteY20" fmla="*/ 0 h 4260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684455" h="4260041">
                <a:moveTo>
                  <a:pt x="331901" y="1619999"/>
                </a:moveTo>
                <a:lnTo>
                  <a:pt x="3148979" y="1619999"/>
                </a:lnTo>
                <a:lnTo>
                  <a:pt x="2817078" y="2642050"/>
                </a:lnTo>
                <a:lnTo>
                  <a:pt x="0" y="2642050"/>
                </a:lnTo>
                <a:close/>
                <a:moveTo>
                  <a:pt x="6941351" y="0"/>
                </a:moveTo>
                <a:lnTo>
                  <a:pt x="6941353" y="0"/>
                </a:lnTo>
                <a:lnTo>
                  <a:pt x="6950417" y="0"/>
                </a:lnTo>
                <a:lnTo>
                  <a:pt x="6950218" y="612"/>
                </a:lnTo>
                <a:lnTo>
                  <a:pt x="7045924" y="7220"/>
                </a:lnTo>
                <a:cubicBezTo>
                  <a:pt x="7551327" y="71683"/>
                  <a:pt x="7791929" y="553149"/>
                  <a:pt x="7638787" y="1072374"/>
                </a:cubicBezTo>
                <a:lnTo>
                  <a:pt x="6901047" y="3183644"/>
                </a:lnTo>
                <a:cubicBezTo>
                  <a:pt x="6769701" y="3521209"/>
                  <a:pt x="6601533" y="3720693"/>
                  <a:pt x="6381202" y="3892561"/>
                </a:cubicBezTo>
                <a:cubicBezTo>
                  <a:pt x="6031055" y="4149103"/>
                  <a:pt x="5837330" y="4300466"/>
                  <a:pt x="5081976" y="4250574"/>
                </a:cubicBezTo>
                <a:lnTo>
                  <a:pt x="5036332" y="4246926"/>
                </a:lnTo>
                <a:lnTo>
                  <a:pt x="222018" y="4246926"/>
                </a:lnTo>
                <a:lnTo>
                  <a:pt x="573513" y="3164536"/>
                </a:lnTo>
                <a:lnTo>
                  <a:pt x="5283131" y="3164536"/>
                </a:lnTo>
                <a:lnTo>
                  <a:pt x="5988693" y="1060456"/>
                </a:lnTo>
                <a:lnTo>
                  <a:pt x="1302516" y="1060456"/>
                </a:lnTo>
                <a:lnTo>
                  <a:pt x="1646888" y="0"/>
                </a:lnTo>
                <a:lnTo>
                  <a:pt x="6941344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73"/>
          <p:cNvGrpSpPr>
            <a:grpSpLocks noChangeAspect="1"/>
          </p:cNvGrpSpPr>
          <p:nvPr/>
        </p:nvGrpSpPr>
        <p:grpSpPr>
          <a:xfrm>
            <a:off x="7796712" y="1473152"/>
            <a:ext cx="632313" cy="1201982"/>
            <a:chOff x="9488342" y="-16255"/>
            <a:chExt cx="2802018" cy="5326445"/>
          </a:xfrm>
        </p:grpSpPr>
        <p:sp>
          <p:nvSpPr>
            <p:cNvPr id="21" name="이등변 삼각형 66"/>
            <p:cNvSpPr/>
            <p:nvPr/>
          </p:nvSpPr>
          <p:spPr>
            <a:xfrm rot="7280102">
              <a:off x="892078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68"/>
            <p:cNvSpPr/>
            <p:nvPr/>
          </p:nvSpPr>
          <p:spPr>
            <a:xfrm rot="14319898" flipH="1">
              <a:off x="968497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69"/>
            <p:cNvSpPr/>
            <p:nvPr/>
          </p:nvSpPr>
          <p:spPr>
            <a:xfrm rot="1818926" flipH="1">
              <a:off x="9488342" y="1768039"/>
              <a:ext cx="1891102" cy="1469977"/>
            </a:xfrm>
            <a:prstGeom prst="triangle">
              <a:avLst>
                <a:gd name="adj" fmla="val 4488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70"/>
            <p:cNvSpPr/>
            <p:nvPr/>
          </p:nvSpPr>
          <p:spPr>
            <a:xfrm rot="19781074">
              <a:off x="10367026" y="1759904"/>
              <a:ext cx="1923334" cy="1469977"/>
            </a:xfrm>
            <a:prstGeom prst="triangle">
              <a:avLst>
                <a:gd name="adj" fmla="val 4537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71"/>
            <p:cNvSpPr/>
            <p:nvPr/>
          </p:nvSpPr>
          <p:spPr>
            <a:xfrm rot="3287817">
              <a:off x="8994438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72"/>
            <p:cNvSpPr/>
            <p:nvPr/>
          </p:nvSpPr>
          <p:spPr>
            <a:xfrm rot="18312183" flipH="1">
              <a:off x="9983775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36"/>
          <p:cNvGrpSpPr>
            <a:grpSpLocks noChangeAspect="1"/>
          </p:cNvGrpSpPr>
          <p:nvPr/>
        </p:nvGrpSpPr>
        <p:grpSpPr>
          <a:xfrm>
            <a:off x="10127357" y="4903417"/>
            <a:ext cx="1196998" cy="1194764"/>
            <a:chOff x="5015894" y="414040"/>
            <a:chExt cx="6122896" cy="6111462"/>
          </a:xfrm>
          <a:solidFill>
            <a:schemeClr val="accent1"/>
          </a:solidFill>
        </p:grpSpPr>
        <p:sp>
          <p:nvSpPr>
            <p:cNvPr id="11" name="자유형 35"/>
            <p:cNvSpPr/>
            <p:nvPr/>
          </p:nvSpPr>
          <p:spPr>
            <a:xfrm>
              <a:off x="5476097" y="3436653"/>
              <a:ext cx="5202486" cy="308884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9155 w 6164486"/>
                <a:gd name="connsiteY0" fmla="*/ 3034046 h 6122896"/>
                <a:gd name="connsiteX1" fmla="*/ 3064921 w 6164486"/>
                <a:gd name="connsiteY1" fmla="*/ 4366463 h 6122896"/>
                <a:gd name="connsiteX2" fmla="*/ 4370149 w 6164486"/>
                <a:gd name="connsiteY2" fmla="*/ 3044609 h 6122896"/>
                <a:gd name="connsiteX3" fmla="*/ 4368129 w 6164486"/>
                <a:gd name="connsiteY3" fmla="*/ 4659983 h 6122896"/>
                <a:gd name="connsiteX4" fmla="*/ 5667261 w 6164486"/>
                <a:gd name="connsiteY4" fmla="*/ 4662498 h 6122896"/>
                <a:gd name="connsiteX5" fmla="*/ 5600049 w 6164486"/>
                <a:gd name="connsiteY5" fmla="*/ 4773133 h 6122896"/>
                <a:gd name="connsiteX6" fmla="*/ 3061448 w 6164486"/>
                <a:gd name="connsiteY6" fmla="*/ 6122896 h 6122896"/>
                <a:gd name="connsiteX7" fmla="*/ 522848 w 6164486"/>
                <a:gd name="connsiteY7" fmla="*/ 4773133 h 6122896"/>
                <a:gd name="connsiteX8" fmla="*/ 464775 w 6164486"/>
                <a:gd name="connsiteY8" fmla="*/ 4677543 h 6122896"/>
                <a:gd name="connsiteX9" fmla="*/ 1733517 w 6164486"/>
                <a:gd name="connsiteY9" fmla="*/ 4648704 h 6122896"/>
                <a:gd name="connsiteX10" fmla="*/ 1739155 w 6164486"/>
                <a:gd name="connsiteY10" fmla="*/ 3034046 h 6122896"/>
                <a:gd name="connsiteX11" fmla="*/ 3061448 w 6164486"/>
                <a:gd name="connsiteY11" fmla="*/ 0 h 6122896"/>
                <a:gd name="connsiteX12" fmla="*/ 6122896 w 6164486"/>
                <a:gd name="connsiteY12" fmla="*/ 3061448 h 6122896"/>
                <a:gd name="connsiteX13" fmla="*/ 1075767 w 6164486"/>
                <a:gd name="connsiteY13" fmla="*/ 1485467 h 6122896"/>
                <a:gd name="connsiteX14" fmla="*/ 1061163 w 6164486"/>
                <a:gd name="connsiteY14" fmla="*/ 4029847 h 6122896"/>
                <a:gd name="connsiteX15" fmla="*/ 156578 w 6164486"/>
                <a:gd name="connsiteY15" fmla="*/ 4023580 h 6122896"/>
                <a:gd name="connsiteX16" fmla="*/ 137637 w 6164486"/>
                <a:gd name="connsiteY16" fmla="*/ 3971829 h 6122896"/>
                <a:gd name="connsiteX17" fmla="*/ 0 w 6164486"/>
                <a:gd name="connsiteY17" fmla="*/ 3061448 h 6122896"/>
                <a:gd name="connsiteX18" fmla="*/ 3061448 w 6164486"/>
                <a:gd name="connsiteY18" fmla="*/ 0 h 6122896"/>
                <a:gd name="connsiteX0" fmla="*/ 1739155 w 5667261"/>
                <a:gd name="connsiteY0" fmla="*/ 3074511 h 6163361"/>
                <a:gd name="connsiteX1" fmla="*/ 3064921 w 5667261"/>
                <a:gd name="connsiteY1" fmla="*/ 4406928 h 6163361"/>
                <a:gd name="connsiteX2" fmla="*/ 4370149 w 5667261"/>
                <a:gd name="connsiteY2" fmla="*/ 3085074 h 6163361"/>
                <a:gd name="connsiteX3" fmla="*/ 4368129 w 5667261"/>
                <a:gd name="connsiteY3" fmla="*/ 4700448 h 6163361"/>
                <a:gd name="connsiteX4" fmla="*/ 5667261 w 5667261"/>
                <a:gd name="connsiteY4" fmla="*/ 4702963 h 6163361"/>
                <a:gd name="connsiteX5" fmla="*/ 5600049 w 5667261"/>
                <a:gd name="connsiteY5" fmla="*/ 4813598 h 6163361"/>
                <a:gd name="connsiteX6" fmla="*/ 3061448 w 5667261"/>
                <a:gd name="connsiteY6" fmla="*/ 6163361 h 6163361"/>
                <a:gd name="connsiteX7" fmla="*/ 522848 w 5667261"/>
                <a:gd name="connsiteY7" fmla="*/ 4813598 h 6163361"/>
                <a:gd name="connsiteX8" fmla="*/ 464775 w 5667261"/>
                <a:gd name="connsiteY8" fmla="*/ 4718008 h 6163361"/>
                <a:gd name="connsiteX9" fmla="*/ 1733517 w 5667261"/>
                <a:gd name="connsiteY9" fmla="*/ 4689169 h 6163361"/>
                <a:gd name="connsiteX10" fmla="*/ 1739155 w 5667261"/>
                <a:gd name="connsiteY10" fmla="*/ 3074511 h 6163361"/>
                <a:gd name="connsiteX11" fmla="*/ 3061448 w 5667261"/>
                <a:gd name="connsiteY11" fmla="*/ 40465 h 6163361"/>
                <a:gd name="connsiteX12" fmla="*/ 1075767 w 5667261"/>
                <a:gd name="connsiteY12" fmla="*/ 1525932 h 6163361"/>
                <a:gd name="connsiteX13" fmla="*/ 1061163 w 5667261"/>
                <a:gd name="connsiteY13" fmla="*/ 4070312 h 6163361"/>
                <a:gd name="connsiteX14" fmla="*/ 156578 w 5667261"/>
                <a:gd name="connsiteY14" fmla="*/ 4064045 h 6163361"/>
                <a:gd name="connsiteX15" fmla="*/ 137637 w 5667261"/>
                <a:gd name="connsiteY15" fmla="*/ 4012294 h 6163361"/>
                <a:gd name="connsiteX16" fmla="*/ 0 w 5667261"/>
                <a:gd name="connsiteY16" fmla="*/ 3101913 h 6163361"/>
                <a:gd name="connsiteX17" fmla="*/ 3061448 w 5667261"/>
                <a:gd name="connsiteY17" fmla="*/ 40465 h 6163361"/>
                <a:gd name="connsiteX0" fmla="*/ 1739155 w 5667261"/>
                <a:gd name="connsiteY0" fmla="*/ 1562154 h 4651004"/>
                <a:gd name="connsiteX1" fmla="*/ 3064921 w 5667261"/>
                <a:gd name="connsiteY1" fmla="*/ 2894571 h 4651004"/>
                <a:gd name="connsiteX2" fmla="*/ 4370149 w 5667261"/>
                <a:gd name="connsiteY2" fmla="*/ 1572717 h 4651004"/>
                <a:gd name="connsiteX3" fmla="*/ 4368129 w 5667261"/>
                <a:gd name="connsiteY3" fmla="*/ 3188091 h 4651004"/>
                <a:gd name="connsiteX4" fmla="*/ 5667261 w 5667261"/>
                <a:gd name="connsiteY4" fmla="*/ 3190606 h 4651004"/>
                <a:gd name="connsiteX5" fmla="*/ 5600049 w 5667261"/>
                <a:gd name="connsiteY5" fmla="*/ 3301241 h 4651004"/>
                <a:gd name="connsiteX6" fmla="*/ 3061448 w 5667261"/>
                <a:gd name="connsiteY6" fmla="*/ 4651004 h 4651004"/>
                <a:gd name="connsiteX7" fmla="*/ 522848 w 5667261"/>
                <a:gd name="connsiteY7" fmla="*/ 3301241 h 4651004"/>
                <a:gd name="connsiteX8" fmla="*/ 464775 w 5667261"/>
                <a:gd name="connsiteY8" fmla="*/ 3205651 h 4651004"/>
                <a:gd name="connsiteX9" fmla="*/ 1733517 w 5667261"/>
                <a:gd name="connsiteY9" fmla="*/ 3176812 h 4651004"/>
                <a:gd name="connsiteX10" fmla="*/ 1739155 w 5667261"/>
                <a:gd name="connsiteY10" fmla="*/ 1562154 h 4651004"/>
                <a:gd name="connsiteX11" fmla="*/ 0 w 5667261"/>
                <a:gd name="connsiteY11" fmla="*/ 1589556 h 4651004"/>
                <a:gd name="connsiteX12" fmla="*/ 1075767 w 5667261"/>
                <a:gd name="connsiteY12" fmla="*/ 13575 h 4651004"/>
                <a:gd name="connsiteX13" fmla="*/ 1061163 w 5667261"/>
                <a:gd name="connsiteY13" fmla="*/ 2557955 h 4651004"/>
                <a:gd name="connsiteX14" fmla="*/ 156578 w 5667261"/>
                <a:gd name="connsiteY14" fmla="*/ 2551688 h 4651004"/>
                <a:gd name="connsiteX15" fmla="*/ 137637 w 5667261"/>
                <a:gd name="connsiteY15" fmla="*/ 2499937 h 4651004"/>
                <a:gd name="connsiteX16" fmla="*/ 0 w 5667261"/>
                <a:gd name="connsiteY16" fmla="*/ 1589556 h 4651004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061163 w 5667261"/>
                <a:gd name="connsiteY12" fmla="*/ 995801 h 3088850"/>
                <a:gd name="connsiteX13" fmla="*/ 156578 w 5667261"/>
                <a:gd name="connsiteY13" fmla="*/ 989534 h 3088850"/>
                <a:gd name="connsiteX14" fmla="*/ 137637 w 5667261"/>
                <a:gd name="connsiteY14" fmla="*/ 937783 h 3088850"/>
                <a:gd name="connsiteX15" fmla="*/ 0 w 5667261"/>
                <a:gd name="connsiteY15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137637 w 5667261"/>
                <a:gd name="connsiteY13" fmla="*/ 937783 h 3088850"/>
                <a:gd name="connsiteX14" fmla="*/ 0 w 5667261"/>
                <a:gd name="connsiteY14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0 w 5667261"/>
                <a:gd name="connsiteY13" fmla="*/ 27402 h 3088850"/>
                <a:gd name="connsiteX0" fmla="*/ 1274380 w 5202486"/>
                <a:gd name="connsiteY0" fmla="*/ 0 h 3088850"/>
                <a:gd name="connsiteX1" fmla="*/ 2600146 w 5202486"/>
                <a:gd name="connsiteY1" fmla="*/ 1332417 h 3088850"/>
                <a:gd name="connsiteX2" fmla="*/ 3905374 w 5202486"/>
                <a:gd name="connsiteY2" fmla="*/ 10563 h 3088850"/>
                <a:gd name="connsiteX3" fmla="*/ 3903354 w 5202486"/>
                <a:gd name="connsiteY3" fmla="*/ 1625937 h 3088850"/>
                <a:gd name="connsiteX4" fmla="*/ 5202486 w 5202486"/>
                <a:gd name="connsiteY4" fmla="*/ 1628452 h 3088850"/>
                <a:gd name="connsiteX5" fmla="*/ 5135274 w 5202486"/>
                <a:gd name="connsiteY5" fmla="*/ 1739087 h 3088850"/>
                <a:gd name="connsiteX6" fmla="*/ 2596673 w 5202486"/>
                <a:gd name="connsiteY6" fmla="*/ 3088850 h 3088850"/>
                <a:gd name="connsiteX7" fmla="*/ 58073 w 5202486"/>
                <a:gd name="connsiteY7" fmla="*/ 1739087 h 3088850"/>
                <a:gd name="connsiteX8" fmla="*/ 0 w 5202486"/>
                <a:gd name="connsiteY8" fmla="*/ 1643497 h 3088850"/>
                <a:gd name="connsiteX9" fmla="*/ 1268742 w 5202486"/>
                <a:gd name="connsiteY9" fmla="*/ 1614658 h 3088850"/>
                <a:gd name="connsiteX10" fmla="*/ 1274380 w 5202486"/>
                <a:gd name="connsiteY10" fmla="*/ 0 h 308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02486" h="3088850">
                  <a:moveTo>
                    <a:pt x="1274380" y="0"/>
                  </a:moveTo>
                  <a:lnTo>
                    <a:pt x="2600146" y="1332417"/>
                  </a:lnTo>
                  <a:lnTo>
                    <a:pt x="3905374" y="10563"/>
                  </a:lnTo>
                  <a:cubicBezTo>
                    <a:pt x="3908026" y="541263"/>
                    <a:pt x="3900702" y="1095237"/>
                    <a:pt x="3903354" y="1625937"/>
                  </a:cubicBezTo>
                  <a:lnTo>
                    <a:pt x="5202486" y="1628452"/>
                  </a:lnTo>
                  <a:lnTo>
                    <a:pt x="5135274" y="1739087"/>
                  </a:lnTo>
                  <a:cubicBezTo>
                    <a:pt x="4585109" y="2553437"/>
                    <a:pt x="3653417" y="3088850"/>
                    <a:pt x="2596673" y="3088850"/>
                  </a:cubicBezTo>
                  <a:cubicBezTo>
                    <a:pt x="1539929" y="3088850"/>
                    <a:pt x="608237" y="2553437"/>
                    <a:pt x="58073" y="1739087"/>
                  </a:cubicBezTo>
                  <a:lnTo>
                    <a:pt x="0" y="1643497"/>
                  </a:lnTo>
                  <a:lnTo>
                    <a:pt x="1268742" y="1614658"/>
                  </a:lnTo>
                  <a:cubicBezTo>
                    <a:pt x="1270621" y="1076439"/>
                    <a:pt x="1272501" y="538219"/>
                    <a:pt x="127438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자유형 33"/>
            <p:cNvSpPr/>
            <p:nvPr/>
          </p:nvSpPr>
          <p:spPr>
            <a:xfrm>
              <a:off x="5015894" y="414040"/>
              <a:ext cx="6122896" cy="404141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3517 w 6122896"/>
                <a:gd name="connsiteY0" fmla="*/ 4648704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3061448 w 6122896"/>
                <a:gd name="connsiteY10" fmla="*/ 0 h 6122896"/>
                <a:gd name="connsiteX11" fmla="*/ 6122896 w 6122896"/>
                <a:gd name="connsiteY11" fmla="*/ 3061448 h 6122896"/>
                <a:gd name="connsiteX12" fmla="*/ 5985259 w 6122896"/>
                <a:gd name="connsiteY12" fmla="*/ 3971829 h 6122896"/>
                <a:gd name="connsiteX13" fmla="*/ 5962854 w 6122896"/>
                <a:gd name="connsiteY13" fmla="*/ 4033046 h 6122896"/>
                <a:gd name="connsiteX14" fmla="*/ 5046121 w 6122896"/>
                <a:gd name="connsiteY14" fmla="*/ 4041419 h 6122896"/>
                <a:gd name="connsiteX15" fmla="*/ 5038167 w 6122896"/>
                <a:gd name="connsiteY15" fmla="*/ 1486477 h 6122896"/>
                <a:gd name="connsiteX16" fmla="*/ 3060292 w 6122896"/>
                <a:gd name="connsiteY16" fmla="*/ 3462038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3517 w 6122896"/>
                <a:gd name="connsiteY0" fmla="*/ 4648704 h 6122896"/>
                <a:gd name="connsiteX1" fmla="*/ 4370149 w 6122896"/>
                <a:gd name="connsiteY1" fmla="*/ 3044609 h 6122896"/>
                <a:gd name="connsiteX2" fmla="*/ 4368129 w 6122896"/>
                <a:gd name="connsiteY2" fmla="*/ 4659983 h 6122896"/>
                <a:gd name="connsiteX3" fmla="*/ 5667261 w 6122896"/>
                <a:gd name="connsiteY3" fmla="*/ 4662498 h 6122896"/>
                <a:gd name="connsiteX4" fmla="*/ 5600049 w 6122896"/>
                <a:gd name="connsiteY4" fmla="*/ 4773133 h 6122896"/>
                <a:gd name="connsiteX5" fmla="*/ 3061448 w 6122896"/>
                <a:gd name="connsiteY5" fmla="*/ 6122896 h 6122896"/>
                <a:gd name="connsiteX6" fmla="*/ 522848 w 6122896"/>
                <a:gd name="connsiteY6" fmla="*/ 4773133 h 6122896"/>
                <a:gd name="connsiteX7" fmla="*/ 464775 w 6122896"/>
                <a:gd name="connsiteY7" fmla="*/ 4677543 h 6122896"/>
                <a:gd name="connsiteX8" fmla="*/ 1733517 w 6122896"/>
                <a:gd name="connsiteY8" fmla="*/ 4648704 h 6122896"/>
                <a:gd name="connsiteX9" fmla="*/ 3061448 w 6122896"/>
                <a:gd name="connsiteY9" fmla="*/ 0 h 6122896"/>
                <a:gd name="connsiteX10" fmla="*/ 6122896 w 6122896"/>
                <a:gd name="connsiteY10" fmla="*/ 3061448 h 6122896"/>
                <a:gd name="connsiteX11" fmla="*/ 5985259 w 6122896"/>
                <a:gd name="connsiteY11" fmla="*/ 3971829 h 6122896"/>
                <a:gd name="connsiteX12" fmla="*/ 5962854 w 6122896"/>
                <a:gd name="connsiteY12" fmla="*/ 4033046 h 6122896"/>
                <a:gd name="connsiteX13" fmla="*/ 5046121 w 6122896"/>
                <a:gd name="connsiteY13" fmla="*/ 4041419 h 6122896"/>
                <a:gd name="connsiteX14" fmla="*/ 5038167 w 6122896"/>
                <a:gd name="connsiteY14" fmla="*/ 1486477 h 6122896"/>
                <a:gd name="connsiteX15" fmla="*/ 3060292 w 6122896"/>
                <a:gd name="connsiteY15" fmla="*/ 3462038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3517 w 6122896"/>
                <a:gd name="connsiteY0" fmla="*/ 4648704 h 6122896"/>
                <a:gd name="connsiteX1" fmla="*/ 4368129 w 6122896"/>
                <a:gd name="connsiteY1" fmla="*/ 4659983 h 6122896"/>
                <a:gd name="connsiteX2" fmla="*/ 5667261 w 6122896"/>
                <a:gd name="connsiteY2" fmla="*/ 4662498 h 6122896"/>
                <a:gd name="connsiteX3" fmla="*/ 5600049 w 6122896"/>
                <a:gd name="connsiteY3" fmla="*/ 4773133 h 6122896"/>
                <a:gd name="connsiteX4" fmla="*/ 3061448 w 6122896"/>
                <a:gd name="connsiteY4" fmla="*/ 6122896 h 6122896"/>
                <a:gd name="connsiteX5" fmla="*/ 522848 w 6122896"/>
                <a:gd name="connsiteY5" fmla="*/ 4773133 h 6122896"/>
                <a:gd name="connsiteX6" fmla="*/ 464775 w 6122896"/>
                <a:gd name="connsiteY6" fmla="*/ 4677543 h 6122896"/>
                <a:gd name="connsiteX7" fmla="*/ 1733517 w 6122896"/>
                <a:gd name="connsiteY7" fmla="*/ 4648704 h 6122896"/>
                <a:gd name="connsiteX8" fmla="*/ 3061448 w 6122896"/>
                <a:gd name="connsiteY8" fmla="*/ 0 h 6122896"/>
                <a:gd name="connsiteX9" fmla="*/ 6122896 w 6122896"/>
                <a:gd name="connsiteY9" fmla="*/ 3061448 h 6122896"/>
                <a:gd name="connsiteX10" fmla="*/ 5985259 w 6122896"/>
                <a:gd name="connsiteY10" fmla="*/ 3971829 h 6122896"/>
                <a:gd name="connsiteX11" fmla="*/ 5962854 w 6122896"/>
                <a:gd name="connsiteY11" fmla="*/ 4033046 h 6122896"/>
                <a:gd name="connsiteX12" fmla="*/ 5046121 w 6122896"/>
                <a:gd name="connsiteY12" fmla="*/ 4041419 h 6122896"/>
                <a:gd name="connsiteX13" fmla="*/ 5038167 w 6122896"/>
                <a:gd name="connsiteY13" fmla="*/ 1486477 h 6122896"/>
                <a:gd name="connsiteX14" fmla="*/ 3060292 w 6122896"/>
                <a:gd name="connsiteY14" fmla="*/ 3462038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3517 w 6122896"/>
                <a:gd name="connsiteY0" fmla="*/ 4648704 h 6122896"/>
                <a:gd name="connsiteX1" fmla="*/ 5667261 w 6122896"/>
                <a:gd name="connsiteY1" fmla="*/ 4662498 h 6122896"/>
                <a:gd name="connsiteX2" fmla="*/ 5600049 w 6122896"/>
                <a:gd name="connsiteY2" fmla="*/ 4773133 h 6122896"/>
                <a:gd name="connsiteX3" fmla="*/ 3061448 w 6122896"/>
                <a:gd name="connsiteY3" fmla="*/ 6122896 h 6122896"/>
                <a:gd name="connsiteX4" fmla="*/ 522848 w 6122896"/>
                <a:gd name="connsiteY4" fmla="*/ 4773133 h 6122896"/>
                <a:gd name="connsiteX5" fmla="*/ 464775 w 6122896"/>
                <a:gd name="connsiteY5" fmla="*/ 4677543 h 6122896"/>
                <a:gd name="connsiteX6" fmla="*/ 1733517 w 6122896"/>
                <a:gd name="connsiteY6" fmla="*/ 4648704 h 6122896"/>
                <a:gd name="connsiteX7" fmla="*/ 3061448 w 6122896"/>
                <a:gd name="connsiteY7" fmla="*/ 0 h 6122896"/>
                <a:gd name="connsiteX8" fmla="*/ 6122896 w 6122896"/>
                <a:gd name="connsiteY8" fmla="*/ 3061448 h 6122896"/>
                <a:gd name="connsiteX9" fmla="*/ 5985259 w 6122896"/>
                <a:gd name="connsiteY9" fmla="*/ 3971829 h 6122896"/>
                <a:gd name="connsiteX10" fmla="*/ 5962854 w 6122896"/>
                <a:gd name="connsiteY10" fmla="*/ 4033046 h 6122896"/>
                <a:gd name="connsiteX11" fmla="*/ 5046121 w 6122896"/>
                <a:gd name="connsiteY11" fmla="*/ 4041419 h 6122896"/>
                <a:gd name="connsiteX12" fmla="*/ 5038167 w 6122896"/>
                <a:gd name="connsiteY12" fmla="*/ 1486477 h 6122896"/>
                <a:gd name="connsiteX13" fmla="*/ 3060292 w 6122896"/>
                <a:gd name="connsiteY13" fmla="*/ 3462038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3517 w 6122896"/>
                <a:gd name="connsiteY0" fmla="*/ 4648704 h 4786039"/>
                <a:gd name="connsiteX1" fmla="*/ 5667261 w 6122896"/>
                <a:gd name="connsiteY1" fmla="*/ 4662498 h 4786039"/>
                <a:gd name="connsiteX2" fmla="*/ 5600049 w 6122896"/>
                <a:gd name="connsiteY2" fmla="*/ 4773133 h 4786039"/>
                <a:gd name="connsiteX3" fmla="*/ 522848 w 6122896"/>
                <a:gd name="connsiteY3" fmla="*/ 4773133 h 4786039"/>
                <a:gd name="connsiteX4" fmla="*/ 464775 w 6122896"/>
                <a:gd name="connsiteY4" fmla="*/ 4677543 h 4786039"/>
                <a:gd name="connsiteX5" fmla="*/ 1733517 w 6122896"/>
                <a:gd name="connsiteY5" fmla="*/ 4648704 h 4786039"/>
                <a:gd name="connsiteX6" fmla="*/ 3061448 w 6122896"/>
                <a:gd name="connsiteY6" fmla="*/ 0 h 4786039"/>
                <a:gd name="connsiteX7" fmla="*/ 6122896 w 6122896"/>
                <a:gd name="connsiteY7" fmla="*/ 3061448 h 4786039"/>
                <a:gd name="connsiteX8" fmla="*/ 5985259 w 6122896"/>
                <a:gd name="connsiteY8" fmla="*/ 3971829 h 4786039"/>
                <a:gd name="connsiteX9" fmla="*/ 5962854 w 6122896"/>
                <a:gd name="connsiteY9" fmla="*/ 4033046 h 4786039"/>
                <a:gd name="connsiteX10" fmla="*/ 5046121 w 6122896"/>
                <a:gd name="connsiteY10" fmla="*/ 4041419 h 4786039"/>
                <a:gd name="connsiteX11" fmla="*/ 5038167 w 6122896"/>
                <a:gd name="connsiteY11" fmla="*/ 1486477 h 4786039"/>
                <a:gd name="connsiteX12" fmla="*/ 3060292 w 6122896"/>
                <a:gd name="connsiteY12" fmla="*/ 3462038 h 4786039"/>
                <a:gd name="connsiteX13" fmla="*/ 1075767 w 6122896"/>
                <a:gd name="connsiteY13" fmla="*/ 1485467 h 4786039"/>
                <a:gd name="connsiteX14" fmla="*/ 1061163 w 6122896"/>
                <a:gd name="connsiteY14" fmla="*/ 4029847 h 4786039"/>
                <a:gd name="connsiteX15" fmla="*/ 156578 w 6122896"/>
                <a:gd name="connsiteY15" fmla="*/ 4023580 h 4786039"/>
                <a:gd name="connsiteX16" fmla="*/ 137637 w 6122896"/>
                <a:gd name="connsiteY16" fmla="*/ 3971829 h 4786039"/>
                <a:gd name="connsiteX17" fmla="*/ 0 w 6122896"/>
                <a:gd name="connsiteY17" fmla="*/ 3061448 h 4786039"/>
                <a:gd name="connsiteX18" fmla="*/ 3061448 w 6122896"/>
                <a:gd name="connsiteY18" fmla="*/ 0 h 4786039"/>
                <a:gd name="connsiteX0" fmla="*/ 1733517 w 6122896"/>
                <a:gd name="connsiteY0" fmla="*/ 4648704 h 4773133"/>
                <a:gd name="connsiteX1" fmla="*/ 5667261 w 6122896"/>
                <a:gd name="connsiteY1" fmla="*/ 4662498 h 4773133"/>
                <a:gd name="connsiteX2" fmla="*/ 522848 w 6122896"/>
                <a:gd name="connsiteY2" fmla="*/ 4773133 h 4773133"/>
                <a:gd name="connsiteX3" fmla="*/ 464775 w 6122896"/>
                <a:gd name="connsiteY3" fmla="*/ 4677543 h 4773133"/>
                <a:gd name="connsiteX4" fmla="*/ 1733517 w 6122896"/>
                <a:gd name="connsiteY4" fmla="*/ 4648704 h 4773133"/>
                <a:gd name="connsiteX5" fmla="*/ 3061448 w 6122896"/>
                <a:gd name="connsiteY5" fmla="*/ 0 h 4773133"/>
                <a:gd name="connsiteX6" fmla="*/ 6122896 w 6122896"/>
                <a:gd name="connsiteY6" fmla="*/ 3061448 h 4773133"/>
                <a:gd name="connsiteX7" fmla="*/ 5985259 w 6122896"/>
                <a:gd name="connsiteY7" fmla="*/ 3971829 h 4773133"/>
                <a:gd name="connsiteX8" fmla="*/ 5962854 w 6122896"/>
                <a:gd name="connsiteY8" fmla="*/ 4033046 h 4773133"/>
                <a:gd name="connsiteX9" fmla="*/ 5046121 w 6122896"/>
                <a:gd name="connsiteY9" fmla="*/ 4041419 h 4773133"/>
                <a:gd name="connsiteX10" fmla="*/ 5038167 w 6122896"/>
                <a:gd name="connsiteY10" fmla="*/ 1486477 h 4773133"/>
                <a:gd name="connsiteX11" fmla="*/ 3060292 w 6122896"/>
                <a:gd name="connsiteY11" fmla="*/ 3462038 h 4773133"/>
                <a:gd name="connsiteX12" fmla="*/ 1075767 w 6122896"/>
                <a:gd name="connsiteY12" fmla="*/ 1485467 h 4773133"/>
                <a:gd name="connsiteX13" fmla="*/ 1061163 w 6122896"/>
                <a:gd name="connsiteY13" fmla="*/ 4029847 h 4773133"/>
                <a:gd name="connsiteX14" fmla="*/ 156578 w 6122896"/>
                <a:gd name="connsiteY14" fmla="*/ 4023580 h 4773133"/>
                <a:gd name="connsiteX15" fmla="*/ 137637 w 6122896"/>
                <a:gd name="connsiteY15" fmla="*/ 3971829 h 4773133"/>
                <a:gd name="connsiteX16" fmla="*/ 0 w 6122896"/>
                <a:gd name="connsiteY16" fmla="*/ 3061448 h 4773133"/>
                <a:gd name="connsiteX17" fmla="*/ 3061448 w 6122896"/>
                <a:gd name="connsiteY17" fmla="*/ 0 h 4773133"/>
                <a:gd name="connsiteX0" fmla="*/ 1733517 w 6122896"/>
                <a:gd name="connsiteY0" fmla="*/ 4648704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1733517 w 6122896"/>
                <a:gd name="connsiteY3" fmla="*/ 4648704 h 4773133"/>
                <a:gd name="connsiteX4" fmla="*/ 3061448 w 6122896"/>
                <a:gd name="connsiteY4" fmla="*/ 0 h 4773133"/>
                <a:gd name="connsiteX5" fmla="*/ 6122896 w 6122896"/>
                <a:gd name="connsiteY5" fmla="*/ 3061448 h 4773133"/>
                <a:gd name="connsiteX6" fmla="*/ 5985259 w 6122896"/>
                <a:gd name="connsiteY6" fmla="*/ 3971829 h 4773133"/>
                <a:gd name="connsiteX7" fmla="*/ 5962854 w 6122896"/>
                <a:gd name="connsiteY7" fmla="*/ 4033046 h 4773133"/>
                <a:gd name="connsiteX8" fmla="*/ 5046121 w 6122896"/>
                <a:gd name="connsiteY8" fmla="*/ 4041419 h 4773133"/>
                <a:gd name="connsiteX9" fmla="*/ 5038167 w 6122896"/>
                <a:gd name="connsiteY9" fmla="*/ 1486477 h 4773133"/>
                <a:gd name="connsiteX10" fmla="*/ 3060292 w 6122896"/>
                <a:gd name="connsiteY10" fmla="*/ 3462038 h 4773133"/>
                <a:gd name="connsiteX11" fmla="*/ 1075767 w 6122896"/>
                <a:gd name="connsiteY11" fmla="*/ 1485467 h 4773133"/>
                <a:gd name="connsiteX12" fmla="*/ 1061163 w 6122896"/>
                <a:gd name="connsiteY12" fmla="*/ 4029847 h 4773133"/>
                <a:gd name="connsiteX13" fmla="*/ 156578 w 6122896"/>
                <a:gd name="connsiteY13" fmla="*/ 4023580 h 4773133"/>
                <a:gd name="connsiteX14" fmla="*/ 137637 w 6122896"/>
                <a:gd name="connsiteY14" fmla="*/ 3971829 h 4773133"/>
                <a:gd name="connsiteX15" fmla="*/ 0 w 6122896"/>
                <a:gd name="connsiteY15" fmla="*/ 3061448 h 4773133"/>
                <a:gd name="connsiteX16" fmla="*/ 3061448 w 6122896"/>
                <a:gd name="connsiteY16" fmla="*/ 0 h 4773133"/>
                <a:gd name="connsiteX0" fmla="*/ 464775 w 6122896"/>
                <a:gd name="connsiteY0" fmla="*/ 4677543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3061448 w 6122896"/>
                <a:gd name="connsiteY3" fmla="*/ 0 h 4773133"/>
                <a:gd name="connsiteX4" fmla="*/ 6122896 w 6122896"/>
                <a:gd name="connsiteY4" fmla="*/ 3061448 h 4773133"/>
                <a:gd name="connsiteX5" fmla="*/ 5985259 w 6122896"/>
                <a:gd name="connsiteY5" fmla="*/ 3971829 h 4773133"/>
                <a:gd name="connsiteX6" fmla="*/ 5962854 w 6122896"/>
                <a:gd name="connsiteY6" fmla="*/ 4033046 h 4773133"/>
                <a:gd name="connsiteX7" fmla="*/ 5046121 w 6122896"/>
                <a:gd name="connsiteY7" fmla="*/ 4041419 h 4773133"/>
                <a:gd name="connsiteX8" fmla="*/ 5038167 w 6122896"/>
                <a:gd name="connsiteY8" fmla="*/ 1486477 h 4773133"/>
                <a:gd name="connsiteX9" fmla="*/ 3060292 w 6122896"/>
                <a:gd name="connsiteY9" fmla="*/ 3462038 h 4773133"/>
                <a:gd name="connsiteX10" fmla="*/ 1075767 w 6122896"/>
                <a:gd name="connsiteY10" fmla="*/ 1485467 h 4773133"/>
                <a:gd name="connsiteX11" fmla="*/ 1061163 w 6122896"/>
                <a:gd name="connsiteY11" fmla="*/ 4029847 h 4773133"/>
                <a:gd name="connsiteX12" fmla="*/ 156578 w 6122896"/>
                <a:gd name="connsiteY12" fmla="*/ 4023580 h 4773133"/>
                <a:gd name="connsiteX13" fmla="*/ 137637 w 6122896"/>
                <a:gd name="connsiteY13" fmla="*/ 3971829 h 4773133"/>
                <a:gd name="connsiteX14" fmla="*/ 0 w 6122896"/>
                <a:gd name="connsiteY14" fmla="*/ 3061448 h 4773133"/>
                <a:gd name="connsiteX15" fmla="*/ 3061448 w 6122896"/>
                <a:gd name="connsiteY15" fmla="*/ 0 h 4773133"/>
                <a:gd name="connsiteX0" fmla="*/ 3061448 w 6122896"/>
                <a:gd name="connsiteY0" fmla="*/ 0 h 4041419"/>
                <a:gd name="connsiteX1" fmla="*/ 6122896 w 6122896"/>
                <a:gd name="connsiteY1" fmla="*/ 3061448 h 4041419"/>
                <a:gd name="connsiteX2" fmla="*/ 5985259 w 6122896"/>
                <a:gd name="connsiteY2" fmla="*/ 3971829 h 4041419"/>
                <a:gd name="connsiteX3" fmla="*/ 5962854 w 6122896"/>
                <a:gd name="connsiteY3" fmla="*/ 4033046 h 4041419"/>
                <a:gd name="connsiteX4" fmla="*/ 5046121 w 6122896"/>
                <a:gd name="connsiteY4" fmla="*/ 4041419 h 4041419"/>
                <a:gd name="connsiteX5" fmla="*/ 5038167 w 6122896"/>
                <a:gd name="connsiteY5" fmla="*/ 1486477 h 4041419"/>
                <a:gd name="connsiteX6" fmla="*/ 3060292 w 6122896"/>
                <a:gd name="connsiteY6" fmla="*/ 3462038 h 4041419"/>
                <a:gd name="connsiteX7" fmla="*/ 1075767 w 6122896"/>
                <a:gd name="connsiteY7" fmla="*/ 1485467 h 4041419"/>
                <a:gd name="connsiteX8" fmla="*/ 1061163 w 6122896"/>
                <a:gd name="connsiteY8" fmla="*/ 4029847 h 4041419"/>
                <a:gd name="connsiteX9" fmla="*/ 156578 w 6122896"/>
                <a:gd name="connsiteY9" fmla="*/ 4023580 h 4041419"/>
                <a:gd name="connsiteX10" fmla="*/ 137637 w 6122896"/>
                <a:gd name="connsiteY10" fmla="*/ 3971829 h 4041419"/>
                <a:gd name="connsiteX11" fmla="*/ 0 w 6122896"/>
                <a:gd name="connsiteY11" fmla="*/ 3061448 h 4041419"/>
                <a:gd name="connsiteX12" fmla="*/ 3061448 w 6122896"/>
                <a:gd name="connsiteY12" fmla="*/ 0 h 404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22896" h="4041419">
                  <a:moveTo>
                    <a:pt x="3061448" y="0"/>
                  </a:moveTo>
                  <a:cubicBezTo>
                    <a:pt x="4752239" y="0"/>
                    <a:pt x="6122896" y="1370657"/>
                    <a:pt x="6122896" y="3061448"/>
                  </a:cubicBezTo>
                  <a:cubicBezTo>
                    <a:pt x="6122896" y="3378471"/>
                    <a:pt x="6074709" y="3684240"/>
                    <a:pt x="5985259" y="3971829"/>
                  </a:cubicBezTo>
                  <a:lnTo>
                    <a:pt x="5962854" y="4033046"/>
                  </a:lnTo>
                  <a:lnTo>
                    <a:pt x="5046121" y="4041419"/>
                  </a:lnTo>
                  <a:cubicBezTo>
                    <a:pt x="5043470" y="3189772"/>
                    <a:pt x="5040818" y="2338124"/>
                    <a:pt x="5038167" y="1486477"/>
                  </a:cubicBezTo>
                  <a:lnTo>
                    <a:pt x="3060292" y="3462038"/>
                  </a:lnTo>
                  <a:lnTo>
                    <a:pt x="1075767" y="1485467"/>
                  </a:lnTo>
                  <a:lnTo>
                    <a:pt x="1061163" y="4029847"/>
                  </a:lnTo>
                  <a:lnTo>
                    <a:pt x="156578" y="4023580"/>
                  </a:lnTo>
                  <a:lnTo>
                    <a:pt x="137637" y="3971829"/>
                  </a:lnTo>
                  <a:cubicBezTo>
                    <a:pt x="48187" y="3684240"/>
                    <a:pt x="0" y="3378471"/>
                    <a:pt x="0" y="3061448"/>
                  </a:cubicBezTo>
                  <a:cubicBezTo>
                    <a:pt x="0" y="1370657"/>
                    <a:pt x="1370657" y="0"/>
                    <a:pt x="3061448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자유형 86"/>
          <p:cNvSpPr>
            <a:spLocks noChangeAspect="1"/>
          </p:cNvSpPr>
          <p:nvPr/>
        </p:nvSpPr>
        <p:spPr>
          <a:xfrm>
            <a:off x="10172483" y="1473152"/>
            <a:ext cx="1106747" cy="1201982"/>
          </a:xfrm>
          <a:custGeom>
            <a:avLst/>
            <a:gdLst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190611 w 4989305"/>
              <a:gd name="connsiteY26" fmla="*/ 2247877 h 5418682"/>
              <a:gd name="connsiteX27" fmla="*/ 2243487 w 4989305"/>
              <a:gd name="connsiteY27" fmla="*/ 2297301 h 5418682"/>
              <a:gd name="connsiteX28" fmla="*/ 2504715 w 4989305"/>
              <a:gd name="connsiteY28" fmla="*/ 2406413 h 5418682"/>
              <a:gd name="connsiteX29" fmla="*/ 2942243 w 4989305"/>
              <a:gd name="connsiteY29" fmla="*/ 2027991 h 5418682"/>
              <a:gd name="connsiteX30" fmla="*/ 2911064 w 4989305"/>
              <a:gd name="connsiteY30" fmla="*/ 1807656 h 5418682"/>
              <a:gd name="connsiteX31" fmla="*/ 2910216 w 4989305"/>
              <a:gd name="connsiteY31" fmla="*/ 1806094 h 5418682"/>
              <a:gd name="connsiteX32" fmla="*/ 2915832 w 4989305"/>
              <a:gd name="connsiteY32" fmla="*/ 1809111 h 5418682"/>
              <a:gd name="connsiteX33" fmla="*/ 2895578 w 4989305"/>
              <a:gd name="connsiteY33" fmla="*/ 1784563 h 5418682"/>
              <a:gd name="connsiteX34" fmla="*/ 2700097 w 4989305"/>
              <a:gd name="connsiteY34" fmla="*/ 1144604 h 5418682"/>
              <a:gd name="connsiteX35" fmla="*/ 3844701 w 4989305"/>
              <a:gd name="connsiteY3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093728 w 4989305"/>
              <a:gd name="connsiteY20" fmla="*/ 3349300 h 5418682"/>
              <a:gd name="connsiteX21" fmla="*/ 1144604 w 4989305"/>
              <a:gd name="connsiteY21" fmla="*/ 3853945 h 5418682"/>
              <a:gd name="connsiteX22" fmla="*/ 0 w 4989305"/>
              <a:gd name="connsiteY22" fmla="*/ 2709341 h 5418682"/>
              <a:gd name="connsiteX23" fmla="*/ 1144604 w 4989305"/>
              <a:gd name="connsiteY23" fmla="*/ 1564737 h 5418682"/>
              <a:gd name="connsiteX24" fmla="*/ 2093728 w 4989305"/>
              <a:gd name="connsiteY24" fmla="*/ 2069382 h 5418682"/>
              <a:gd name="connsiteX25" fmla="*/ 2243487 w 4989305"/>
              <a:gd name="connsiteY25" fmla="*/ 2297301 h 5418682"/>
              <a:gd name="connsiteX26" fmla="*/ 2504715 w 4989305"/>
              <a:gd name="connsiteY26" fmla="*/ 2406413 h 5418682"/>
              <a:gd name="connsiteX27" fmla="*/ 2942243 w 4989305"/>
              <a:gd name="connsiteY27" fmla="*/ 2027991 h 5418682"/>
              <a:gd name="connsiteX28" fmla="*/ 2911064 w 4989305"/>
              <a:gd name="connsiteY28" fmla="*/ 1807656 h 5418682"/>
              <a:gd name="connsiteX29" fmla="*/ 2910216 w 4989305"/>
              <a:gd name="connsiteY29" fmla="*/ 1806094 h 5418682"/>
              <a:gd name="connsiteX30" fmla="*/ 2915832 w 4989305"/>
              <a:gd name="connsiteY30" fmla="*/ 1809111 h 5418682"/>
              <a:gd name="connsiteX31" fmla="*/ 2895578 w 4989305"/>
              <a:gd name="connsiteY31" fmla="*/ 1784563 h 5418682"/>
              <a:gd name="connsiteX32" fmla="*/ 2700097 w 4989305"/>
              <a:gd name="connsiteY32" fmla="*/ 1144604 h 5418682"/>
              <a:gd name="connsiteX33" fmla="*/ 3844701 w 4989305"/>
              <a:gd name="connsiteY33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29673 w 4989305"/>
              <a:gd name="connsiteY15" fmla="*/ 3545675 h 5418682"/>
              <a:gd name="connsiteX16" fmla="*/ 2938425 w 4989305"/>
              <a:gd name="connsiteY16" fmla="*/ 3458858 h 5418682"/>
              <a:gd name="connsiteX17" fmla="*/ 2507647 w 4989305"/>
              <a:gd name="connsiteY17" fmla="*/ 3028080 h 5418682"/>
              <a:gd name="connsiteX18" fmla="*/ 2203041 w 4989305"/>
              <a:gd name="connsiteY18" fmla="*/ 3154252 h 5418682"/>
              <a:gd name="connsiteX19" fmla="*/ 2093728 w 4989305"/>
              <a:gd name="connsiteY19" fmla="*/ 3349300 h 5418682"/>
              <a:gd name="connsiteX20" fmla="*/ 1144604 w 4989305"/>
              <a:gd name="connsiteY20" fmla="*/ 3853945 h 5418682"/>
              <a:gd name="connsiteX21" fmla="*/ 0 w 4989305"/>
              <a:gd name="connsiteY21" fmla="*/ 2709341 h 5418682"/>
              <a:gd name="connsiteX22" fmla="*/ 1144604 w 4989305"/>
              <a:gd name="connsiteY22" fmla="*/ 1564737 h 5418682"/>
              <a:gd name="connsiteX23" fmla="*/ 2093728 w 4989305"/>
              <a:gd name="connsiteY23" fmla="*/ 2069382 h 5418682"/>
              <a:gd name="connsiteX24" fmla="*/ 2243487 w 4989305"/>
              <a:gd name="connsiteY24" fmla="*/ 2297301 h 5418682"/>
              <a:gd name="connsiteX25" fmla="*/ 2504715 w 4989305"/>
              <a:gd name="connsiteY25" fmla="*/ 2406413 h 5418682"/>
              <a:gd name="connsiteX26" fmla="*/ 2942243 w 4989305"/>
              <a:gd name="connsiteY26" fmla="*/ 2027991 h 5418682"/>
              <a:gd name="connsiteX27" fmla="*/ 2911064 w 4989305"/>
              <a:gd name="connsiteY27" fmla="*/ 1807656 h 5418682"/>
              <a:gd name="connsiteX28" fmla="*/ 2910216 w 4989305"/>
              <a:gd name="connsiteY28" fmla="*/ 1806094 h 5418682"/>
              <a:gd name="connsiteX29" fmla="*/ 2915832 w 4989305"/>
              <a:gd name="connsiteY29" fmla="*/ 1809111 h 5418682"/>
              <a:gd name="connsiteX30" fmla="*/ 2895578 w 4989305"/>
              <a:gd name="connsiteY30" fmla="*/ 1784563 h 5418682"/>
              <a:gd name="connsiteX31" fmla="*/ 2700097 w 4989305"/>
              <a:gd name="connsiteY31" fmla="*/ 1144604 h 5418682"/>
              <a:gd name="connsiteX32" fmla="*/ 3844701 w 4989305"/>
              <a:gd name="connsiteY32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770038 w 4989305"/>
              <a:gd name="connsiteY4" fmla="*/ 2289208 h 5418682"/>
              <a:gd name="connsiteX5" fmla="*/ 3339260 w 4989305"/>
              <a:gd name="connsiteY5" fmla="*/ 2719986 h 5418682"/>
              <a:gd name="connsiteX6" fmla="*/ 3683221 w 4989305"/>
              <a:gd name="connsiteY6" fmla="*/ 3142012 h 5418682"/>
              <a:gd name="connsiteX7" fmla="*/ 3682889 w 4989305"/>
              <a:gd name="connsiteY7" fmla="*/ 3142218 h 5418682"/>
              <a:gd name="connsiteX8" fmla="*/ 3844701 w 4989305"/>
              <a:gd name="connsiteY8" fmla="*/ 3129474 h 5418682"/>
              <a:gd name="connsiteX9" fmla="*/ 4989305 w 4989305"/>
              <a:gd name="connsiteY9" fmla="*/ 4274078 h 5418682"/>
              <a:gd name="connsiteX10" fmla="*/ 3844701 w 4989305"/>
              <a:gd name="connsiteY10" fmla="*/ 5418682 h 5418682"/>
              <a:gd name="connsiteX11" fmla="*/ 2700097 w 4989305"/>
              <a:gd name="connsiteY11" fmla="*/ 4274078 h 5418682"/>
              <a:gd name="connsiteX12" fmla="*/ 2895578 w 4989305"/>
              <a:gd name="connsiteY12" fmla="*/ 3634119 h 5418682"/>
              <a:gd name="connsiteX13" fmla="*/ 2938425 w 4989305"/>
              <a:gd name="connsiteY13" fmla="*/ 3458858 h 5418682"/>
              <a:gd name="connsiteX14" fmla="*/ 2507647 w 4989305"/>
              <a:gd name="connsiteY14" fmla="*/ 3028080 h 5418682"/>
              <a:gd name="connsiteX15" fmla="*/ 2203041 w 4989305"/>
              <a:gd name="connsiteY15" fmla="*/ 3154252 h 5418682"/>
              <a:gd name="connsiteX16" fmla="*/ 2093728 w 4989305"/>
              <a:gd name="connsiteY16" fmla="*/ 3349300 h 5418682"/>
              <a:gd name="connsiteX17" fmla="*/ 1144604 w 4989305"/>
              <a:gd name="connsiteY17" fmla="*/ 3853945 h 5418682"/>
              <a:gd name="connsiteX18" fmla="*/ 0 w 4989305"/>
              <a:gd name="connsiteY18" fmla="*/ 2709341 h 5418682"/>
              <a:gd name="connsiteX19" fmla="*/ 1144604 w 4989305"/>
              <a:gd name="connsiteY19" fmla="*/ 1564737 h 5418682"/>
              <a:gd name="connsiteX20" fmla="*/ 2093728 w 4989305"/>
              <a:gd name="connsiteY20" fmla="*/ 2069382 h 5418682"/>
              <a:gd name="connsiteX21" fmla="*/ 2243487 w 4989305"/>
              <a:gd name="connsiteY21" fmla="*/ 2297301 h 5418682"/>
              <a:gd name="connsiteX22" fmla="*/ 2504715 w 4989305"/>
              <a:gd name="connsiteY22" fmla="*/ 2406413 h 5418682"/>
              <a:gd name="connsiteX23" fmla="*/ 2942243 w 4989305"/>
              <a:gd name="connsiteY23" fmla="*/ 2027991 h 5418682"/>
              <a:gd name="connsiteX24" fmla="*/ 2911064 w 4989305"/>
              <a:gd name="connsiteY24" fmla="*/ 1807656 h 5418682"/>
              <a:gd name="connsiteX25" fmla="*/ 2910216 w 4989305"/>
              <a:gd name="connsiteY25" fmla="*/ 1806094 h 5418682"/>
              <a:gd name="connsiteX26" fmla="*/ 2915832 w 4989305"/>
              <a:gd name="connsiteY26" fmla="*/ 1809111 h 5418682"/>
              <a:gd name="connsiteX27" fmla="*/ 2895578 w 4989305"/>
              <a:gd name="connsiteY27" fmla="*/ 1784563 h 5418682"/>
              <a:gd name="connsiteX28" fmla="*/ 2700097 w 4989305"/>
              <a:gd name="connsiteY28" fmla="*/ 1144604 h 5418682"/>
              <a:gd name="connsiteX29" fmla="*/ 3844701 w 4989305"/>
              <a:gd name="connsiteY29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915832 w 4989305"/>
              <a:gd name="connsiteY25" fmla="*/ 1809111 h 5418682"/>
              <a:gd name="connsiteX26" fmla="*/ 2895578 w 4989305"/>
              <a:gd name="connsiteY26" fmla="*/ 1784563 h 5418682"/>
              <a:gd name="connsiteX27" fmla="*/ 2700097 w 4989305"/>
              <a:gd name="connsiteY27" fmla="*/ 1144604 h 5418682"/>
              <a:gd name="connsiteX28" fmla="*/ 3844701 w 4989305"/>
              <a:gd name="connsiteY28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895578 w 4989305"/>
              <a:gd name="connsiteY25" fmla="*/ 1784563 h 5418682"/>
              <a:gd name="connsiteX26" fmla="*/ 2700097 w 4989305"/>
              <a:gd name="connsiteY26" fmla="*/ 1144604 h 5418682"/>
              <a:gd name="connsiteX27" fmla="*/ 3844701 w 4989305"/>
              <a:gd name="connsiteY27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895578 w 4989305"/>
              <a:gd name="connsiteY24" fmla="*/ 1784563 h 5418682"/>
              <a:gd name="connsiteX25" fmla="*/ 2700097 w 4989305"/>
              <a:gd name="connsiteY25" fmla="*/ 1144604 h 5418682"/>
              <a:gd name="connsiteX26" fmla="*/ 3844701 w 4989305"/>
              <a:gd name="connsiteY26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989305" h="5418682">
                <a:moveTo>
                  <a:pt x="3844701" y="0"/>
                </a:moveTo>
                <a:cubicBezTo>
                  <a:pt x="4476848" y="0"/>
                  <a:pt x="4989305" y="512457"/>
                  <a:pt x="4989305" y="1144604"/>
                </a:cubicBezTo>
                <a:cubicBezTo>
                  <a:pt x="4989305" y="1776751"/>
                  <a:pt x="4476848" y="2289208"/>
                  <a:pt x="3844701" y="2289208"/>
                </a:cubicBezTo>
                <a:lnTo>
                  <a:pt x="3770038" y="2289208"/>
                </a:lnTo>
                <a:cubicBezTo>
                  <a:pt x="3532126" y="2289208"/>
                  <a:pt x="3339260" y="2482074"/>
                  <a:pt x="3339260" y="2719986"/>
                </a:cubicBezTo>
                <a:cubicBezTo>
                  <a:pt x="3339260" y="2928159"/>
                  <a:pt x="3486923" y="3101844"/>
                  <a:pt x="3683221" y="3142012"/>
                </a:cubicBezTo>
                <a:lnTo>
                  <a:pt x="3682889" y="3142218"/>
                </a:lnTo>
                <a:cubicBezTo>
                  <a:pt x="3761791" y="3147332"/>
                  <a:pt x="3790764" y="3133722"/>
                  <a:pt x="3844701" y="3129474"/>
                </a:cubicBezTo>
                <a:cubicBezTo>
                  <a:pt x="4476848" y="3129474"/>
                  <a:pt x="4989305" y="3641931"/>
                  <a:pt x="4989305" y="4274078"/>
                </a:cubicBezTo>
                <a:cubicBezTo>
                  <a:pt x="4989305" y="4906225"/>
                  <a:pt x="4476848" y="5418682"/>
                  <a:pt x="3844701" y="5418682"/>
                </a:cubicBezTo>
                <a:cubicBezTo>
                  <a:pt x="3212554" y="5418682"/>
                  <a:pt x="2700097" y="4906225"/>
                  <a:pt x="2700097" y="4274078"/>
                </a:cubicBezTo>
                <a:cubicBezTo>
                  <a:pt x="2700097" y="4037023"/>
                  <a:pt x="2772161" y="3816799"/>
                  <a:pt x="2895578" y="3634119"/>
                </a:cubicBezTo>
                <a:cubicBezTo>
                  <a:pt x="2922342" y="3569457"/>
                  <a:pt x="2933504" y="3523519"/>
                  <a:pt x="2938425" y="3458858"/>
                </a:cubicBezTo>
                <a:cubicBezTo>
                  <a:pt x="2956479" y="3221632"/>
                  <a:pt x="2745559" y="3028080"/>
                  <a:pt x="2507647" y="3028080"/>
                </a:cubicBezTo>
                <a:cubicBezTo>
                  <a:pt x="2388691" y="3028080"/>
                  <a:pt x="2280997" y="3076297"/>
                  <a:pt x="2203041" y="3154252"/>
                </a:cubicBezTo>
                <a:lnTo>
                  <a:pt x="2093728" y="3349300"/>
                </a:lnTo>
                <a:cubicBezTo>
                  <a:pt x="1888034" y="3653767"/>
                  <a:pt x="1539696" y="3853945"/>
                  <a:pt x="1144604" y="3853945"/>
                </a:cubicBezTo>
                <a:cubicBezTo>
                  <a:pt x="512457" y="3853945"/>
                  <a:pt x="0" y="3341488"/>
                  <a:pt x="0" y="2709341"/>
                </a:cubicBezTo>
                <a:cubicBezTo>
                  <a:pt x="0" y="2077194"/>
                  <a:pt x="512457" y="1564737"/>
                  <a:pt x="1144604" y="1564737"/>
                </a:cubicBezTo>
                <a:cubicBezTo>
                  <a:pt x="1539696" y="1564737"/>
                  <a:pt x="1888034" y="1764916"/>
                  <a:pt x="2093728" y="2069382"/>
                </a:cubicBezTo>
                <a:cubicBezTo>
                  <a:pt x="2143648" y="2145355"/>
                  <a:pt x="2174844" y="2221328"/>
                  <a:pt x="2243487" y="2297301"/>
                </a:cubicBezTo>
                <a:cubicBezTo>
                  <a:pt x="2322126" y="2362034"/>
                  <a:pt x="2399533" y="2396817"/>
                  <a:pt x="2504715" y="2406413"/>
                </a:cubicBezTo>
                <a:cubicBezTo>
                  <a:pt x="2637958" y="2418569"/>
                  <a:pt x="2924859" y="2334134"/>
                  <a:pt x="2942243" y="2027991"/>
                </a:cubicBezTo>
                <a:cubicBezTo>
                  <a:pt x="2954337" y="1933712"/>
                  <a:pt x="2929695" y="1841296"/>
                  <a:pt x="2895578" y="1784563"/>
                </a:cubicBezTo>
                <a:cubicBezTo>
                  <a:pt x="2772161" y="1601883"/>
                  <a:pt x="2700097" y="1381659"/>
                  <a:pt x="2700097" y="1144604"/>
                </a:cubicBezTo>
                <a:cubicBezTo>
                  <a:pt x="2700097" y="512457"/>
                  <a:pt x="3212554" y="0"/>
                  <a:pt x="3844701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147"/>
          <p:cNvGrpSpPr>
            <a:grpSpLocks noChangeAspect="1"/>
          </p:cNvGrpSpPr>
          <p:nvPr/>
        </p:nvGrpSpPr>
        <p:grpSpPr>
          <a:xfrm>
            <a:off x="10124865" y="3254813"/>
            <a:ext cx="1201982" cy="1227105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29" name="자유형 146"/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144"/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자유형 145"/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32">
            <a:extLst>
              <a:ext uri="{FF2B5EF4-FFF2-40B4-BE49-F238E27FC236}">
                <a16:creationId xmlns:a16="http://schemas.microsoft.com/office/drawing/2014/main" id="{18C3F6B9-31D4-4876-A5B2-160CE9421ED3}"/>
              </a:ext>
            </a:extLst>
          </p:cNvPr>
          <p:cNvGrpSpPr/>
          <p:nvPr/>
        </p:nvGrpSpPr>
        <p:grpSpPr>
          <a:xfrm>
            <a:off x="4898889" y="3267374"/>
            <a:ext cx="1201982" cy="1201982"/>
            <a:chOff x="527322" y="2435453"/>
            <a:chExt cx="1620000" cy="1620000"/>
          </a:xfrm>
        </p:grpSpPr>
        <p:sp>
          <p:nvSpPr>
            <p:cNvPr id="4" name="타원 34">
              <a:extLst>
                <a:ext uri="{FF2B5EF4-FFF2-40B4-BE49-F238E27FC236}">
                  <a16:creationId xmlns:a16="http://schemas.microsoft.com/office/drawing/2014/main" id="{5430A2D6-A8AA-4EB8-93EA-B149D01DF11F}"/>
                </a:ext>
              </a:extLst>
            </p:cNvPr>
            <p:cNvSpPr/>
            <p:nvPr/>
          </p:nvSpPr>
          <p:spPr>
            <a:xfrm>
              <a:off x="527322" y="2435453"/>
              <a:ext cx="1620000" cy="162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38">
              <a:extLst>
                <a:ext uri="{FF2B5EF4-FFF2-40B4-BE49-F238E27FC236}">
                  <a16:creationId xmlns:a16="http://schemas.microsoft.com/office/drawing/2014/main" id="{34CA18A3-CBAC-44AC-B2F1-01B8E6E3A04F}"/>
                </a:ext>
              </a:extLst>
            </p:cNvPr>
            <p:cNvSpPr/>
            <p:nvPr/>
          </p:nvSpPr>
          <p:spPr>
            <a:xfrm>
              <a:off x="707322" y="2615453"/>
              <a:ext cx="1260000" cy="126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자유형 47">
              <a:extLst>
                <a:ext uri="{FF2B5EF4-FFF2-40B4-BE49-F238E27FC236}">
                  <a16:creationId xmlns:a16="http://schemas.microsoft.com/office/drawing/2014/main" id="{BC75F8CE-94F1-40CD-8559-C562128C31CE}"/>
                </a:ext>
              </a:extLst>
            </p:cNvPr>
            <p:cNvSpPr/>
            <p:nvPr/>
          </p:nvSpPr>
          <p:spPr>
            <a:xfrm>
              <a:off x="1036415" y="2722135"/>
              <a:ext cx="612186" cy="1048433"/>
            </a:xfrm>
            <a:custGeom>
              <a:avLst/>
              <a:gdLst>
                <a:gd name="connsiteX0" fmla="*/ 995588 w 2783138"/>
                <a:gd name="connsiteY0" fmla="*/ 0 h 4766416"/>
                <a:gd name="connsiteX1" fmla="*/ 1778851 w 2783138"/>
                <a:gd name="connsiteY1" fmla="*/ 0 h 4766416"/>
                <a:gd name="connsiteX2" fmla="*/ 1778851 w 2783138"/>
                <a:gd name="connsiteY2" fmla="*/ 643576 h 4766416"/>
                <a:gd name="connsiteX3" fmla="*/ 2725784 w 2783138"/>
                <a:gd name="connsiteY3" fmla="*/ 643576 h 4766416"/>
                <a:gd name="connsiteX4" fmla="*/ 2728687 w 2783138"/>
                <a:gd name="connsiteY4" fmla="*/ 1311001 h 4766416"/>
                <a:gd name="connsiteX5" fmla="*/ 2710648 w 2783138"/>
                <a:gd name="connsiteY5" fmla="*/ 1313847 h 4766416"/>
                <a:gd name="connsiteX6" fmla="*/ 1272000 w 2783138"/>
                <a:gd name="connsiteY6" fmla="*/ 3279234 h 4766416"/>
                <a:gd name="connsiteX7" fmla="*/ 2783138 w 2783138"/>
                <a:gd name="connsiteY7" fmla="*/ 3287847 h 4766416"/>
                <a:gd name="connsiteX8" fmla="*/ 2783138 w 2783138"/>
                <a:gd name="connsiteY8" fmla="*/ 4138821 h 4766416"/>
                <a:gd name="connsiteX9" fmla="*/ 1774146 w 2783138"/>
                <a:gd name="connsiteY9" fmla="*/ 4138821 h 4766416"/>
                <a:gd name="connsiteX10" fmla="*/ 1774146 w 2783138"/>
                <a:gd name="connsiteY10" fmla="*/ 4766416 h 4766416"/>
                <a:gd name="connsiteX11" fmla="*/ 990883 w 2783138"/>
                <a:gd name="connsiteY11" fmla="*/ 4766416 h 4766416"/>
                <a:gd name="connsiteX12" fmla="*/ 990883 w 2783138"/>
                <a:gd name="connsiteY12" fmla="*/ 4138821 h 4766416"/>
                <a:gd name="connsiteX13" fmla="*/ 12704 w 2783138"/>
                <a:gd name="connsiteY13" fmla="*/ 4138821 h 4766416"/>
                <a:gd name="connsiteX14" fmla="*/ 5885 w 2783138"/>
                <a:gd name="connsiteY14" fmla="*/ 3541613 h 4766416"/>
                <a:gd name="connsiteX15" fmla="*/ 0 w 2783138"/>
                <a:gd name="connsiteY15" fmla="*/ 3542771 h 4766416"/>
                <a:gd name="connsiteX16" fmla="*/ 5808 w 2783138"/>
                <a:gd name="connsiteY16" fmla="*/ 3534880 h 4766416"/>
                <a:gd name="connsiteX17" fmla="*/ 5805 w 2783138"/>
                <a:gd name="connsiteY17" fmla="*/ 3534589 h 4766416"/>
                <a:gd name="connsiteX18" fmla="*/ 6061 w 2783138"/>
                <a:gd name="connsiteY18" fmla="*/ 3534536 h 4766416"/>
                <a:gd name="connsiteX19" fmla="*/ 1501833 w 2783138"/>
                <a:gd name="connsiteY19" fmla="*/ 1502412 h 4766416"/>
                <a:gd name="connsiteX20" fmla="*/ 1517941 w 2783138"/>
                <a:gd name="connsiteY20" fmla="*/ 1499718 h 4766416"/>
                <a:gd name="connsiteX21" fmla="*/ 138681 w 2783138"/>
                <a:gd name="connsiteY21" fmla="*/ 1502590 h 4766416"/>
                <a:gd name="connsiteX22" fmla="*/ 138681 w 2783138"/>
                <a:gd name="connsiteY22" fmla="*/ 643576 h 4766416"/>
                <a:gd name="connsiteX23" fmla="*/ 995588 w 2783138"/>
                <a:gd name="connsiteY23" fmla="*/ 643576 h 476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83138" h="4766416">
                  <a:moveTo>
                    <a:pt x="995588" y="0"/>
                  </a:moveTo>
                  <a:lnTo>
                    <a:pt x="1778851" y="0"/>
                  </a:lnTo>
                  <a:lnTo>
                    <a:pt x="1778851" y="643576"/>
                  </a:lnTo>
                  <a:lnTo>
                    <a:pt x="2725784" y="643576"/>
                  </a:lnTo>
                  <a:cubicBezTo>
                    <a:pt x="2726752" y="866051"/>
                    <a:pt x="2727719" y="1088526"/>
                    <a:pt x="2728687" y="1311001"/>
                  </a:cubicBezTo>
                  <a:lnTo>
                    <a:pt x="2710648" y="1313847"/>
                  </a:lnTo>
                  <a:lnTo>
                    <a:pt x="1272000" y="3279234"/>
                  </a:lnTo>
                  <a:lnTo>
                    <a:pt x="2783138" y="3287847"/>
                  </a:lnTo>
                  <a:lnTo>
                    <a:pt x="2783138" y="4138821"/>
                  </a:lnTo>
                  <a:lnTo>
                    <a:pt x="1774146" y="4138821"/>
                  </a:lnTo>
                  <a:lnTo>
                    <a:pt x="1774146" y="4766416"/>
                  </a:lnTo>
                  <a:lnTo>
                    <a:pt x="990883" y="4766416"/>
                  </a:lnTo>
                  <a:lnTo>
                    <a:pt x="990883" y="4138821"/>
                  </a:lnTo>
                  <a:lnTo>
                    <a:pt x="12704" y="4138821"/>
                  </a:lnTo>
                  <a:lnTo>
                    <a:pt x="5885" y="3541613"/>
                  </a:lnTo>
                  <a:lnTo>
                    <a:pt x="0" y="3542771"/>
                  </a:lnTo>
                  <a:lnTo>
                    <a:pt x="5808" y="3534880"/>
                  </a:lnTo>
                  <a:lnTo>
                    <a:pt x="5805" y="3534589"/>
                  </a:lnTo>
                  <a:lnTo>
                    <a:pt x="6061" y="3534536"/>
                  </a:lnTo>
                  <a:lnTo>
                    <a:pt x="1501833" y="1502412"/>
                  </a:lnTo>
                  <a:lnTo>
                    <a:pt x="1517941" y="1499718"/>
                  </a:lnTo>
                  <a:lnTo>
                    <a:pt x="138681" y="1502590"/>
                  </a:lnTo>
                  <a:lnTo>
                    <a:pt x="138681" y="643576"/>
                  </a:lnTo>
                  <a:lnTo>
                    <a:pt x="995588" y="64357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19"/>
          <p:cNvGrpSpPr>
            <a:grpSpLocks noChangeAspect="1"/>
          </p:cNvGrpSpPr>
          <p:nvPr/>
        </p:nvGrpSpPr>
        <p:grpSpPr>
          <a:xfrm>
            <a:off x="4898889" y="1473152"/>
            <a:ext cx="1201982" cy="1201982"/>
            <a:chOff x="331023" y="414040"/>
            <a:chExt cx="5704886" cy="5704886"/>
          </a:xfrm>
        </p:grpSpPr>
        <p:sp>
          <p:nvSpPr>
            <p:cNvPr id="8" name="타원 4"/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자유형 18"/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2" name="그룹 28">
            <a:extLst>
              <a:ext uri="{FF2B5EF4-FFF2-40B4-BE49-F238E27FC236}">
                <a16:creationId xmlns:a16="http://schemas.microsoft.com/office/drawing/2014/main" id="{D1E2E9DC-3204-45A1-9825-23D3862AA9EC}"/>
              </a:ext>
            </a:extLst>
          </p:cNvPr>
          <p:cNvGrpSpPr/>
          <p:nvPr/>
        </p:nvGrpSpPr>
        <p:grpSpPr>
          <a:xfrm>
            <a:off x="4995560" y="4901682"/>
            <a:ext cx="1008640" cy="1198234"/>
            <a:chOff x="666028" y="4606413"/>
            <a:chExt cx="1359418" cy="1614948"/>
          </a:xfrm>
          <a:solidFill>
            <a:schemeClr val="tx1"/>
          </a:solidFill>
        </p:grpSpPr>
        <p:sp>
          <p:nvSpPr>
            <p:cNvPr id="33" name="자유형: 도형 29">
              <a:extLst>
                <a:ext uri="{FF2B5EF4-FFF2-40B4-BE49-F238E27FC236}">
                  <a16:creationId xmlns:a16="http://schemas.microsoft.com/office/drawing/2014/main" id="{41EBA5EF-04B4-4051-9277-00A26B742E61}"/>
                </a:ext>
              </a:extLst>
            </p:cNvPr>
            <p:cNvSpPr/>
            <p:nvPr/>
          </p:nvSpPr>
          <p:spPr>
            <a:xfrm>
              <a:off x="693174" y="4606413"/>
              <a:ext cx="1312606" cy="533400"/>
            </a:xfrm>
            <a:custGeom>
              <a:avLst/>
              <a:gdLst>
                <a:gd name="connsiteX0" fmla="*/ 793955 w 1322439"/>
                <a:gd name="connsiteY0" fmla="*/ 0 h 545690"/>
                <a:gd name="connsiteX1" fmla="*/ 0 w 1322439"/>
                <a:gd name="connsiteY1" fmla="*/ 287593 h 545690"/>
                <a:gd name="connsiteX2" fmla="*/ 543232 w 1322439"/>
                <a:gd name="connsiteY2" fmla="*/ 545690 h 545690"/>
                <a:gd name="connsiteX3" fmla="*/ 1322439 w 1322439"/>
                <a:gd name="connsiteY3" fmla="*/ 265471 h 545690"/>
                <a:gd name="connsiteX4" fmla="*/ 793955 w 1322439"/>
                <a:gd name="connsiteY4" fmla="*/ 0 h 545690"/>
                <a:gd name="connsiteX0" fmla="*/ 811161 w 1322439"/>
                <a:gd name="connsiteY0" fmla="*/ 0 h 518652"/>
                <a:gd name="connsiteX1" fmla="*/ 0 w 1322439"/>
                <a:gd name="connsiteY1" fmla="*/ 260555 h 518652"/>
                <a:gd name="connsiteX2" fmla="*/ 543232 w 1322439"/>
                <a:gd name="connsiteY2" fmla="*/ 518652 h 518652"/>
                <a:gd name="connsiteX3" fmla="*/ 1322439 w 1322439"/>
                <a:gd name="connsiteY3" fmla="*/ 238433 h 518652"/>
                <a:gd name="connsiteX4" fmla="*/ 811161 w 1322439"/>
                <a:gd name="connsiteY4" fmla="*/ 0 h 518652"/>
                <a:gd name="connsiteX0" fmla="*/ 796413 w 1322439"/>
                <a:gd name="connsiteY0" fmla="*/ 0 h 535858"/>
                <a:gd name="connsiteX1" fmla="*/ 0 w 1322439"/>
                <a:gd name="connsiteY1" fmla="*/ 277761 h 535858"/>
                <a:gd name="connsiteX2" fmla="*/ 543232 w 1322439"/>
                <a:gd name="connsiteY2" fmla="*/ 535858 h 535858"/>
                <a:gd name="connsiteX3" fmla="*/ 1322439 w 1322439"/>
                <a:gd name="connsiteY3" fmla="*/ 255639 h 535858"/>
                <a:gd name="connsiteX4" fmla="*/ 796413 w 1322439"/>
                <a:gd name="connsiteY4" fmla="*/ 0 h 535858"/>
                <a:gd name="connsiteX0" fmla="*/ 796413 w 1307690"/>
                <a:gd name="connsiteY0" fmla="*/ 0 h 535858"/>
                <a:gd name="connsiteX1" fmla="*/ 0 w 1307690"/>
                <a:gd name="connsiteY1" fmla="*/ 277761 h 535858"/>
                <a:gd name="connsiteX2" fmla="*/ 543232 w 1307690"/>
                <a:gd name="connsiteY2" fmla="*/ 535858 h 535858"/>
                <a:gd name="connsiteX3" fmla="*/ 1307690 w 1307690"/>
                <a:gd name="connsiteY3" fmla="*/ 253181 h 535858"/>
                <a:gd name="connsiteX4" fmla="*/ 796413 w 1307690"/>
                <a:gd name="connsiteY4" fmla="*/ 0 h 535858"/>
                <a:gd name="connsiteX0" fmla="*/ 796413 w 1315064"/>
                <a:gd name="connsiteY0" fmla="*/ 0 h 535858"/>
                <a:gd name="connsiteX1" fmla="*/ 0 w 1315064"/>
                <a:gd name="connsiteY1" fmla="*/ 277761 h 535858"/>
                <a:gd name="connsiteX2" fmla="*/ 543232 w 1315064"/>
                <a:gd name="connsiteY2" fmla="*/ 535858 h 535858"/>
                <a:gd name="connsiteX3" fmla="*/ 1315064 w 1315064"/>
                <a:gd name="connsiteY3" fmla="*/ 253181 h 535858"/>
                <a:gd name="connsiteX4" fmla="*/ 796413 w 1315064"/>
                <a:gd name="connsiteY4" fmla="*/ 0 h 535858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35858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40774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71832 w 1290483"/>
                <a:gd name="connsiteY0" fmla="*/ 0 h 533400"/>
                <a:gd name="connsiteX1" fmla="*/ 0 w 1290483"/>
                <a:gd name="connsiteY1" fmla="*/ 277761 h 533400"/>
                <a:gd name="connsiteX2" fmla="*/ 516193 w 1290483"/>
                <a:gd name="connsiteY2" fmla="*/ 533400 h 533400"/>
                <a:gd name="connsiteX3" fmla="*/ 1290483 w 1290483"/>
                <a:gd name="connsiteY3" fmla="*/ 253181 h 533400"/>
                <a:gd name="connsiteX4" fmla="*/ 771832 w 1290483"/>
                <a:gd name="connsiteY4" fmla="*/ 0 h 533400"/>
                <a:gd name="connsiteX0" fmla="*/ 789039 w 1307690"/>
                <a:gd name="connsiteY0" fmla="*/ 0 h 533400"/>
                <a:gd name="connsiteX1" fmla="*/ 0 w 1307690"/>
                <a:gd name="connsiteY1" fmla="*/ 280219 h 533400"/>
                <a:gd name="connsiteX2" fmla="*/ 533400 w 1307690"/>
                <a:gd name="connsiteY2" fmla="*/ 533400 h 533400"/>
                <a:gd name="connsiteX3" fmla="*/ 1307690 w 1307690"/>
                <a:gd name="connsiteY3" fmla="*/ 253181 h 533400"/>
                <a:gd name="connsiteX4" fmla="*/ 789039 w 1307690"/>
                <a:gd name="connsiteY4" fmla="*/ 0 h 533400"/>
                <a:gd name="connsiteX0" fmla="*/ 789039 w 1312606"/>
                <a:gd name="connsiteY0" fmla="*/ 0 h 533400"/>
                <a:gd name="connsiteX1" fmla="*/ 0 w 1312606"/>
                <a:gd name="connsiteY1" fmla="*/ 280219 h 533400"/>
                <a:gd name="connsiteX2" fmla="*/ 533400 w 1312606"/>
                <a:gd name="connsiteY2" fmla="*/ 533400 h 533400"/>
                <a:gd name="connsiteX3" fmla="*/ 1312606 w 1312606"/>
                <a:gd name="connsiteY3" fmla="*/ 253181 h 533400"/>
                <a:gd name="connsiteX4" fmla="*/ 789039 w 1312606"/>
                <a:gd name="connsiteY4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606" h="533400">
                  <a:moveTo>
                    <a:pt x="789039" y="0"/>
                  </a:moveTo>
                  <a:lnTo>
                    <a:pt x="0" y="280219"/>
                  </a:lnTo>
                  <a:lnTo>
                    <a:pt x="533400" y="533400"/>
                  </a:lnTo>
                  <a:lnTo>
                    <a:pt x="1312606" y="253181"/>
                  </a:lnTo>
                  <a:lnTo>
                    <a:pt x="78903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자유형: 도형 30">
              <a:extLst>
                <a:ext uri="{FF2B5EF4-FFF2-40B4-BE49-F238E27FC236}">
                  <a16:creationId xmlns:a16="http://schemas.microsoft.com/office/drawing/2014/main" id="{EA025CEC-DFF3-4F7F-A2E8-14D09CAA382C}"/>
                </a:ext>
              </a:extLst>
            </p:cNvPr>
            <p:cNvSpPr/>
            <p:nvPr/>
          </p:nvSpPr>
          <p:spPr>
            <a:xfrm>
              <a:off x="1465007" y="4884174"/>
              <a:ext cx="560439" cy="1064342"/>
            </a:xfrm>
            <a:custGeom>
              <a:avLst/>
              <a:gdLst>
                <a:gd name="connsiteX0" fmla="*/ 0 w 557981"/>
                <a:gd name="connsiteY0" fmla="*/ 196645 h 1059426"/>
                <a:gd name="connsiteX1" fmla="*/ 0 w 557981"/>
                <a:gd name="connsiteY1" fmla="*/ 840658 h 1059426"/>
                <a:gd name="connsiteX2" fmla="*/ 557981 w 557981"/>
                <a:gd name="connsiteY2" fmla="*/ 1059426 h 1059426"/>
                <a:gd name="connsiteX3" fmla="*/ 553065 w 557981"/>
                <a:gd name="connsiteY3" fmla="*/ 0 h 1059426"/>
                <a:gd name="connsiteX4" fmla="*/ 0 w 557981"/>
                <a:gd name="connsiteY4" fmla="*/ 196645 h 1059426"/>
                <a:gd name="connsiteX0" fmla="*/ 0 w 558454"/>
                <a:gd name="connsiteY0" fmla="*/ 199103 h 1061884"/>
                <a:gd name="connsiteX1" fmla="*/ 0 w 558454"/>
                <a:gd name="connsiteY1" fmla="*/ 843116 h 1061884"/>
                <a:gd name="connsiteX2" fmla="*/ 557981 w 558454"/>
                <a:gd name="connsiteY2" fmla="*/ 1061884 h 1061884"/>
                <a:gd name="connsiteX3" fmla="*/ 557981 w 558454"/>
                <a:gd name="connsiteY3" fmla="*/ 0 h 1061884"/>
                <a:gd name="connsiteX4" fmla="*/ 0 w 558454"/>
                <a:gd name="connsiteY4" fmla="*/ 199103 h 1061884"/>
                <a:gd name="connsiteX0" fmla="*/ 0 w 560439"/>
                <a:gd name="connsiteY0" fmla="*/ 199103 h 1064342"/>
                <a:gd name="connsiteX1" fmla="*/ 0 w 560439"/>
                <a:gd name="connsiteY1" fmla="*/ 843116 h 1064342"/>
                <a:gd name="connsiteX2" fmla="*/ 560439 w 560439"/>
                <a:gd name="connsiteY2" fmla="*/ 1064342 h 1064342"/>
                <a:gd name="connsiteX3" fmla="*/ 557981 w 560439"/>
                <a:gd name="connsiteY3" fmla="*/ 0 h 1064342"/>
                <a:gd name="connsiteX4" fmla="*/ 0 w 560439"/>
                <a:gd name="connsiteY4" fmla="*/ 199103 h 106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439" h="1064342">
                  <a:moveTo>
                    <a:pt x="0" y="199103"/>
                  </a:moveTo>
                  <a:lnTo>
                    <a:pt x="0" y="843116"/>
                  </a:lnTo>
                  <a:lnTo>
                    <a:pt x="560439" y="1064342"/>
                  </a:lnTo>
                  <a:cubicBezTo>
                    <a:pt x="558800" y="711200"/>
                    <a:pt x="559620" y="353142"/>
                    <a:pt x="557981" y="0"/>
                  </a:cubicBezTo>
                  <a:lnTo>
                    <a:pt x="0" y="19910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자유형: 도형 31">
              <a:extLst>
                <a:ext uri="{FF2B5EF4-FFF2-40B4-BE49-F238E27FC236}">
                  <a16:creationId xmlns:a16="http://schemas.microsoft.com/office/drawing/2014/main" id="{BB626375-8E03-43A6-9EEB-4E586D6244FA}"/>
                </a:ext>
              </a:extLst>
            </p:cNvPr>
            <p:cNvSpPr/>
            <p:nvPr/>
          </p:nvSpPr>
          <p:spPr>
            <a:xfrm>
              <a:off x="666028" y="4913671"/>
              <a:ext cx="539370" cy="1307690"/>
            </a:xfrm>
            <a:custGeom>
              <a:avLst/>
              <a:gdLst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0942 w 540775"/>
                <a:gd name="connsiteY3" fmla="*/ 258097 h 1315064"/>
                <a:gd name="connsiteX4" fmla="*/ 0 w 540775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58097 h 1315064"/>
                <a:gd name="connsiteX4" fmla="*/ 0 w 541720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63013 h 1315064"/>
                <a:gd name="connsiteX4" fmla="*/ 0 w 541720"/>
                <a:gd name="connsiteY4" fmla="*/ 0 h 1315064"/>
                <a:gd name="connsiteX0" fmla="*/ 0 w 548652"/>
                <a:gd name="connsiteY0" fmla="*/ 0 h 1315064"/>
                <a:gd name="connsiteX1" fmla="*/ 4917 w 548652"/>
                <a:gd name="connsiteY1" fmla="*/ 1044677 h 1315064"/>
                <a:gd name="connsiteX2" fmla="*/ 540775 w 548652"/>
                <a:gd name="connsiteY2" fmla="*/ 1315064 h 1315064"/>
                <a:gd name="connsiteX3" fmla="*/ 548149 w 548652"/>
                <a:gd name="connsiteY3" fmla="*/ 282678 h 1315064"/>
                <a:gd name="connsiteX4" fmla="*/ 0 w 548652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5858 w 540775"/>
                <a:gd name="connsiteY3" fmla="*/ 258098 h 1315064"/>
                <a:gd name="connsiteX4" fmla="*/ 0 w 540775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8316 w 540775"/>
                <a:gd name="connsiteY3" fmla="*/ 258098 h 1315064"/>
                <a:gd name="connsiteX4" fmla="*/ 0 w 540775"/>
                <a:gd name="connsiteY4" fmla="*/ 0 h 1315064"/>
                <a:gd name="connsiteX0" fmla="*/ 14748 w 535858"/>
                <a:gd name="connsiteY0" fmla="*/ 0 h 1297858"/>
                <a:gd name="connsiteX1" fmla="*/ 0 w 535858"/>
                <a:gd name="connsiteY1" fmla="*/ 1027471 h 1297858"/>
                <a:gd name="connsiteX2" fmla="*/ 535858 w 535858"/>
                <a:gd name="connsiteY2" fmla="*/ 1297858 h 1297858"/>
                <a:gd name="connsiteX3" fmla="*/ 533399 w 535858"/>
                <a:gd name="connsiteY3" fmla="*/ 240892 h 1297858"/>
                <a:gd name="connsiteX4" fmla="*/ 14748 w 535858"/>
                <a:gd name="connsiteY4" fmla="*/ 0 h 1297858"/>
                <a:gd name="connsiteX0" fmla="*/ 0 w 538317"/>
                <a:gd name="connsiteY0" fmla="*/ 0 h 1307690"/>
                <a:gd name="connsiteX1" fmla="*/ 2459 w 538317"/>
                <a:gd name="connsiteY1" fmla="*/ 1037303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0 w 538317"/>
                <a:gd name="connsiteY0" fmla="*/ 0 h 1307690"/>
                <a:gd name="connsiteX1" fmla="*/ 24582 w 538317"/>
                <a:gd name="connsiteY1" fmla="*/ 1042219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2566 w 540883"/>
                <a:gd name="connsiteY0" fmla="*/ 0 h 1307690"/>
                <a:gd name="connsiteX1" fmla="*/ 109 w 540883"/>
                <a:gd name="connsiteY1" fmla="*/ 1042219 h 1307690"/>
                <a:gd name="connsiteX2" fmla="*/ 540883 w 540883"/>
                <a:gd name="connsiteY2" fmla="*/ 1307690 h 1307690"/>
                <a:gd name="connsiteX3" fmla="*/ 538424 w 540883"/>
                <a:gd name="connsiteY3" fmla="*/ 250724 h 1307690"/>
                <a:gd name="connsiteX4" fmla="*/ 2566 w 540883"/>
                <a:gd name="connsiteY4" fmla="*/ 0 h 1307690"/>
                <a:gd name="connsiteX0" fmla="*/ 2566 w 538583"/>
                <a:gd name="connsiteY0" fmla="*/ 0 h 1307690"/>
                <a:gd name="connsiteX1" fmla="*/ 109 w 538583"/>
                <a:gd name="connsiteY1" fmla="*/ 1042219 h 1307690"/>
                <a:gd name="connsiteX2" fmla="*/ 496638 w 538583"/>
                <a:gd name="connsiteY2" fmla="*/ 1307690 h 1307690"/>
                <a:gd name="connsiteX3" fmla="*/ 538424 w 538583"/>
                <a:gd name="connsiteY3" fmla="*/ 250724 h 1307690"/>
                <a:gd name="connsiteX4" fmla="*/ 2566 w 538583"/>
                <a:gd name="connsiteY4" fmla="*/ 0 h 1307690"/>
                <a:gd name="connsiteX0" fmla="*/ 2566 w 539370"/>
                <a:gd name="connsiteY0" fmla="*/ 0 h 1307690"/>
                <a:gd name="connsiteX1" fmla="*/ 109 w 539370"/>
                <a:gd name="connsiteY1" fmla="*/ 1042219 h 1307690"/>
                <a:gd name="connsiteX2" fmla="*/ 538425 w 539370"/>
                <a:gd name="connsiteY2" fmla="*/ 1307690 h 1307690"/>
                <a:gd name="connsiteX3" fmla="*/ 538424 w 539370"/>
                <a:gd name="connsiteY3" fmla="*/ 250724 h 1307690"/>
                <a:gd name="connsiteX4" fmla="*/ 2566 w 539370"/>
                <a:gd name="connsiteY4" fmla="*/ 0 h 130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370" h="1307690">
                  <a:moveTo>
                    <a:pt x="2566" y="0"/>
                  </a:moveTo>
                  <a:cubicBezTo>
                    <a:pt x="3386" y="345768"/>
                    <a:pt x="-711" y="696451"/>
                    <a:pt x="109" y="1042219"/>
                  </a:cubicBezTo>
                  <a:lnTo>
                    <a:pt x="538425" y="1307690"/>
                  </a:lnTo>
                  <a:cubicBezTo>
                    <a:pt x="535147" y="955368"/>
                    <a:pt x="541702" y="603046"/>
                    <a:pt x="538424" y="250724"/>
                  </a:cubicBezTo>
                  <a:lnTo>
                    <a:pt x="256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6635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ALT COIN ICONS</a:t>
            </a:r>
          </a:p>
        </p:txBody>
      </p:sp>
      <p:grpSp>
        <p:nvGrpSpPr>
          <p:cNvPr id="36" name="그룹 19"/>
          <p:cNvGrpSpPr>
            <a:grpSpLocks noChangeAspect="1"/>
          </p:cNvGrpSpPr>
          <p:nvPr/>
        </p:nvGrpSpPr>
        <p:grpSpPr>
          <a:xfrm>
            <a:off x="4806744" y="1420184"/>
            <a:ext cx="1363005" cy="1363005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37" name="타원 4"/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자유형 18"/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9" name="그룹 36"/>
          <p:cNvGrpSpPr>
            <a:grpSpLocks noChangeAspect="1"/>
          </p:cNvGrpSpPr>
          <p:nvPr/>
        </p:nvGrpSpPr>
        <p:grpSpPr>
          <a:xfrm>
            <a:off x="7505610" y="4853609"/>
            <a:ext cx="1357354" cy="1354821"/>
            <a:chOff x="5015894" y="414040"/>
            <a:chExt cx="6122896" cy="6111462"/>
          </a:xfrm>
          <a:solidFill>
            <a:schemeClr val="accent1"/>
          </a:solidFill>
        </p:grpSpPr>
        <p:sp>
          <p:nvSpPr>
            <p:cNvPr id="40" name="자유형 35"/>
            <p:cNvSpPr/>
            <p:nvPr/>
          </p:nvSpPr>
          <p:spPr>
            <a:xfrm>
              <a:off x="5476097" y="3436653"/>
              <a:ext cx="5202486" cy="308884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9155 w 6164486"/>
                <a:gd name="connsiteY0" fmla="*/ 3034046 h 6122896"/>
                <a:gd name="connsiteX1" fmla="*/ 3064921 w 6164486"/>
                <a:gd name="connsiteY1" fmla="*/ 4366463 h 6122896"/>
                <a:gd name="connsiteX2" fmla="*/ 4370149 w 6164486"/>
                <a:gd name="connsiteY2" fmla="*/ 3044609 h 6122896"/>
                <a:gd name="connsiteX3" fmla="*/ 4368129 w 6164486"/>
                <a:gd name="connsiteY3" fmla="*/ 4659983 h 6122896"/>
                <a:gd name="connsiteX4" fmla="*/ 5667261 w 6164486"/>
                <a:gd name="connsiteY4" fmla="*/ 4662498 h 6122896"/>
                <a:gd name="connsiteX5" fmla="*/ 5600049 w 6164486"/>
                <a:gd name="connsiteY5" fmla="*/ 4773133 h 6122896"/>
                <a:gd name="connsiteX6" fmla="*/ 3061448 w 6164486"/>
                <a:gd name="connsiteY6" fmla="*/ 6122896 h 6122896"/>
                <a:gd name="connsiteX7" fmla="*/ 522848 w 6164486"/>
                <a:gd name="connsiteY7" fmla="*/ 4773133 h 6122896"/>
                <a:gd name="connsiteX8" fmla="*/ 464775 w 6164486"/>
                <a:gd name="connsiteY8" fmla="*/ 4677543 h 6122896"/>
                <a:gd name="connsiteX9" fmla="*/ 1733517 w 6164486"/>
                <a:gd name="connsiteY9" fmla="*/ 4648704 h 6122896"/>
                <a:gd name="connsiteX10" fmla="*/ 1739155 w 6164486"/>
                <a:gd name="connsiteY10" fmla="*/ 3034046 h 6122896"/>
                <a:gd name="connsiteX11" fmla="*/ 3061448 w 6164486"/>
                <a:gd name="connsiteY11" fmla="*/ 0 h 6122896"/>
                <a:gd name="connsiteX12" fmla="*/ 6122896 w 6164486"/>
                <a:gd name="connsiteY12" fmla="*/ 3061448 h 6122896"/>
                <a:gd name="connsiteX13" fmla="*/ 1075767 w 6164486"/>
                <a:gd name="connsiteY13" fmla="*/ 1485467 h 6122896"/>
                <a:gd name="connsiteX14" fmla="*/ 1061163 w 6164486"/>
                <a:gd name="connsiteY14" fmla="*/ 4029847 h 6122896"/>
                <a:gd name="connsiteX15" fmla="*/ 156578 w 6164486"/>
                <a:gd name="connsiteY15" fmla="*/ 4023580 h 6122896"/>
                <a:gd name="connsiteX16" fmla="*/ 137637 w 6164486"/>
                <a:gd name="connsiteY16" fmla="*/ 3971829 h 6122896"/>
                <a:gd name="connsiteX17" fmla="*/ 0 w 6164486"/>
                <a:gd name="connsiteY17" fmla="*/ 3061448 h 6122896"/>
                <a:gd name="connsiteX18" fmla="*/ 3061448 w 6164486"/>
                <a:gd name="connsiteY18" fmla="*/ 0 h 6122896"/>
                <a:gd name="connsiteX0" fmla="*/ 1739155 w 5667261"/>
                <a:gd name="connsiteY0" fmla="*/ 3074511 h 6163361"/>
                <a:gd name="connsiteX1" fmla="*/ 3064921 w 5667261"/>
                <a:gd name="connsiteY1" fmla="*/ 4406928 h 6163361"/>
                <a:gd name="connsiteX2" fmla="*/ 4370149 w 5667261"/>
                <a:gd name="connsiteY2" fmla="*/ 3085074 h 6163361"/>
                <a:gd name="connsiteX3" fmla="*/ 4368129 w 5667261"/>
                <a:gd name="connsiteY3" fmla="*/ 4700448 h 6163361"/>
                <a:gd name="connsiteX4" fmla="*/ 5667261 w 5667261"/>
                <a:gd name="connsiteY4" fmla="*/ 4702963 h 6163361"/>
                <a:gd name="connsiteX5" fmla="*/ 5600049 w 5667261"/>
                <a:gd name="connsiteY5" fmla="*/ 4813598 h 6163361"/>
                <a:gd name="connsiteX6" fmla="*/ 3061448 w 5667261"/>
                <a:gd name="connsiteY6" fmla="*/ 6163361 h 6163361"/>
                <a:gd name="connsiteX7" fmla="*/ 522848 w 5667261"/>
                <a:gd name="connsiteY7" fmla="*/ 4813598 h 6163361"/>
                <a:gd name="connsiteX8" fmla="*/ 464775 w 5667261"/>
                <a:gd name="connsiteY8" fmla="*/ 4718008 h 6163361"/>
                <a:gd name="connsiteX9" fmla="*/ 1733517 w 5667261"/>
                <a:gd name="connsiteY9" fmla="*/ 4689169 h 6163361"/>
                <a:gd name="connsiteX10" fmla="*/ 1739155 w 5667261"/>
                <a:gd name="connsiteY10" fmla="*/ 3074511 h 6163361"/>
                <a:gd name="connsiteX11" fmla="*/ 3061448 w 5667261"/>
                <a:gd name="connsiteY11" fmla="*/ 40465 h 6163361"/>
                <a:gd name="connsiteX12" fmla="*/ 1075767 w 5667261"/>
                <a:gd name="connsiteY12" fmla="*/ 1525932 h 6163361"/>
                <a:gd name="connsiteX13" fmla="*/ 1061163 w 5667261"/>
                <a:gd name="connsiteY13" fmla="*/ 4070312 h 6163361"/>
                <a:gd name="connsiteX14" fmla="*/ 156578 w 5667261"/>
                <a:gd name="connsiteY14" fmla="*/ 4064045 h 6163361"/>
                <a:gd name="connsiteX15" fmla="*/ 137637 w 5667261"/>
                <a:gd name="connsiteY15" fmla="*/ 4012294 h 6163361"/>
                <a:gd name="connsiteX16" fmla="*/ 0 w 5667261"/>
                <a:gd name="connsiteY16" fmla="*/ 3101913 h 6163361"/>
                <a:gd name="connsiteX17" fmla="*/ 3061448 w 5667261"/>
                <a:gd name="connsiteY17" fmla="*/ 40465 h 6163361"/>
                <a:gd name="connsiteX0" fmla="*/ 1739155 w 5667261"/>
                <a:gd name="connsiteY0" fmla="*/ 1562154 h 4651004"/>
                <a:gd name="connsiteX1" fmla="*/ 3064921 w 5667261"/>
                <a:gd name="connsiteY1" fmla="*/ 2894571 h 4651004"/>
                <a:gd name="connsiteX2" fmla="*/ 4370149 w 5667261"/>
                <a:gd name="connsiteY2" fmla="*/ 1572717 h 4651004"/>
                <a:gd name="connsiteX3" fmla="*/ 4368129 w 5667261"/>
                <a:gd name="connsiteY3" fmla="*/ 3188091 h 4651004"/>
                <a:gd name="connsiteX4" fmla="*/ 5667261 w 5667261"/>
                <a:gd name="connsiteY4" fmla="*/ 3190606 h 4651004"/>
                <a:gd name="connsiteX5" fmla="*/ 5600049 w 5667261"/>
                <a:gd name="connsiteY5" fmla="*/ 3301241 h 4651004"/>
                <a:gd name="connsiteX6" fmla="*/ 3061448 w 5667261"/>
                <a:gd name="connsiteY6" fmla="*/ 4651004 h 4651004"/>
                <a:gd name="connsiteX7" fmla="*/ 522848 w 5667261"/>
                <a:gd name="connsiteY7" fmla="*/ 3301241 h 4651004"/>
                <a:gd name="connsiteX8" fmla="*/ 464775 w 5667261"/>
                <a:gd name="connsiteY8" fmla="*/ 3205651 h 4651004"/>
                <a:gd name="connsiteX9" fmla="*/ 1733517 w 5667261"/>
                <a:gd name="connsiteY9" fmla="*/ 3176812 h 4651004"/>
                <a:gd name="connsiteX10" fmla="*/ 1739155 w 5667261"/>
                <a:gd name="connsiteY10" fmla="*/ 1562154 h 4651004"/>
                <a:gd name="connsiteX11" fmla="*/ 0 w 5667261"/>
                <a:gd name="connsiteY11" fmla="*/ 1589556 h 4651004"/>
                <a:gd name="connsiteX12" fmla="*/ 1075767 w 5667261"/>
                <a:gd name="connsiteY12" fmla="*/ 13575 h 4651004"/>
                <a:gd name="connsiteX13" fmla="*/ 1061163 w 5667261"/>
                <a:gd name="connsiteY13" fmla="*/ 2557955 h 4651004"/>
                <a:gd name="connsiteX14" fmla="*/ 156578 w 5667261"/>
                <a:gd name="connsiteY14" fmla="*/ 2551688 h 4651004"/>
                <a:gd name="connsiteX15" fmla="*/ 137637 w 5667261"/>
                <a:gd name="connsiteY15" fmla="*/ 2499937 h 4651004"/>
                <a:gd name="connsiteX16" fmla="*/ 0 w 5667261"/>
                <a:gd name="connsiteY16" fmla="*/ 1589556 h 4651004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061163 w 5667261"/>
                <a:gd name="connsiteY12" fmla="*/ 995801 h 3088850"/>
                <a:gd name="connsiteX13" fmla="*/ 156578 w 5667261"/>
                <a:gd name="connsiteY13" fmla="*/ 989534 h 3088850"/>
                <a:gd name="connsiteX14" fmla="*/ 137637 w 5667261"/>
                <a:gd name="connsiteY14" fmla="*/ 937783 h 3088850"/>
                <a:gd name="connsiteX15" fmla="*/ 0 w 5667261"/>
                <a:gd name="connsiteY15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137637 w 5667261"/>
                <a:gd name="connsiteY13" fmla="*/ 937783 h 3088850"/>
                <a:gd name="connsiteX14" fmla="*/ 0 w 5667261"/>
                <a:gd name="connsiteY14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0 w 5667261"/>
                <a:gd name="connsiteY13" fmla="*/ 27402 h 3088850"/>
                <a:gd name="connsiteX0" fmla="*/ 1274380 w 5202486"/>
                <a:gd name="connsiteY0" fmla="*/ 0 h 3088850"/>
                <a:gd name="connsiteX1" fmla="*/ 2600146 w 5202486"/>
                <a:gd name="connsiteY1" fmla="*/ 1332417 h 3088850"/>
                <a:gd name="connsiteX2" fmla="*/ 3905374 w 5202486"/>
                <a:gd name="connsiteY2" fmla="*/ 10563 h 3088850"/>
                <a:gd name="connsiteX3" fmla="*/ 3903354 w 5202486"/>
                <a:gd name="connsiteY3" fmla="*/ 1625937 h 3088850"/>
                <a:gd name="connsiteX4" fmla="*/ 5202486 w 5202486"/>
                <a:gd name="connsiteY4" fmla="*/ 1628452 h 3088850"/>
                <a:gd name="connsiteX5" fmla="*/ 5135274 w 5202486"/>
                <a:gd name="connsiteY5" fmla="*/ 1739087 h 3088850"/>
                <a:gd name="connsiteX6" fmla="*/ 2596673 w 5202486"/>
                <a:gd name="connsiteY6" fmla="*/ 3088850 h 3088850"/>
                <a:gd name="connsiteX7" fmla="*/ 58073 w 5202486"/>
                <a:gd name="connsiteY7" fmla="*/ 1739087 h 3088850"/>
                <a:gd name="connsiteX8" fmla="*/ 0 w 5202486"/>
                <a:gd name="connsiteY8" fmla="*/ 1643497 h 3088850"/>
                <a:gd name="connsiteX9" fmla="*/ 1268742 w 5202486"/>
                <a:gd name="connsiteY9" fmla="*/ 1614658 h 3088850"/>
                <a:gd name="connsiteX10" fmla="*/ 1274380 w 5202486"/>
                <a:gd name="connsiteY10" fmla="*/ 0 h 308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02486" h="3088850">
                  <a:moveTo>
                    <a:pt x="1274380" y="0"/>
                  </a:moveTo>
                  <a:lnTo>
                    <a:pt x="2600146" y="1332417"/>
                  </a:lnTo>
                  <a:lnTo>
                    <a:pt x="3905374" y="10563"/>
                  </a:lnTo>
                  <a:cubicBezTo>
                    <a:pt x="3908026" y="541263"/>
                    <a:pt x="3900702" y="1095237"/>
                    <a:pt x="3903354" y="1625937"/>
                  </a:cubicBezTo>
                  <a:lnTo>
                    <a:pt x="5202486" y="1628452"/>
                  </a:lnTo>
                  <a:lnTo>
                    <a:pt x="5135274" y="1739087"/>
                  </a:lnTo>
                  <a:cubicBezTo>
                    <a:pt x="4585109" y="2553437"/>
                    <a:pt x="3653417" y="3088850"/>
                    <a:pt x="2596673" y="3088850"/>
                  </a:cubicBezTo>
                  <a:cubicBezTo>
                    <a:pt x="1539929" y="3088850"/>
                    <a:pt x="608237" y="2553437"/>
                    <a:pt x="58073" y="1739087"/>
                  </a:cubicBezTo>
                  <a:lnTo>
                    <a:pt x="0" y="1643497"/>
                  </a:lnTo>
                  <a:lnTo>
                    <a:pt x="1268742" y="1614658"/>
                  </a:lnTo>
                  <a:cubicBezTo>
                    <a:pt x="1270621" y="1076439"/>
                    <a:pt x="1272501" y="538219"/>
                    <a:pt x="1274380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자유형 33"/>
            <p:cNvSpPr/>
            <p:nvPr/>
          </p:nvSpPr>
          <p:spPr>
            <a:xfrm>
              <a:off x="5015894" y="414040"/>
              <a:ext cx="6122896" cy="404141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3517 w 6122896"/>
                <a:gd name="connsiteY0" fmla="*/ 4648704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3061448 w 6122896"/>
                <a:gd name="connsiteY10" fmla="*/ 0 h 6122896"/>
                <a:gd name="connsiteX11" fmla="*/ 6122896 w 6122896"/>
                <a:gd name="connsiteY11" fmla="*/ 3061448 h 6122896"/>
                <a:gd name="connsiteX12" fmla="*/ 5985259 w 6122896"/>
                <a:gd name="connsiteY12" fmla="*/ 3971829 h 6122896"/>
                <a:gd name="connsiteX13" fmla="*/ 5962854 w 6122896"/>
                <a:gd name="connsiteY13" fmla="*/ 4033046 h 6122896"/>
                <a:gd name="connsiteX14" fmla="*/ 5046121 w 6122896"/>
                <a:gd name="connsiteY14" fmla="*/ 4041419 h 6122896"/>
                <a:gd name="connsiteX15" fmla="*/ 5038167 w 6122896"/>
                <a:gd name="connsiteY15" fmla="*/ 1486477 h 6122896"/>
                <a:gd name="connsiteX16" fmla="*/ 3060292 w 6122896"/>
                <a:gd name="connsiteY16" fmla="*/ 3462038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3517 w 6122896"/>
                <a:gd name="connsiteY0" fmla="*/ 4648704 h 6122896"/>
                <a:gd name="connsiteX1" fmla="*/ 4370149 w 6122896"/>
                <a:gd name="connsiteY1" fmla="*/ 3044609 h 6122896"/>
                <a:gd name="connsiteX2" fmla="*/ 4368129 w 6122896"/>
                <a:gd name="connsiteY2" fmla="*/ 4659983 h 6122896"/>
                <a:gd name="connsiteX3" fmla="*/ 5667261 w 6122896"/>
                <a:gd name="connsiteY3" fmla="*/ 4662498 h 6122896"/>
                <a:gd name="connsiteX4" fmla="*/ 5600049 w 6122896"/>
                <a:gd name="connsiteY4" fmla="*/ 4773133 h 6122896"/>
                <a:gd name="connsiteX5" fmla="*/ 3061448 w 6122896"/>
                <a:gd name="connsiteY5" fmla="*/ 6122896 h 6122896"/>
                <a:gd name="connsiteX6" fmla="*/ 522848 w 6122896"/>
                <a:gd name="connsiteY6" fmla="*/ 4773133 h 6122896"/>
                <a:gd name="connsiteX7" fmla="*/ 464775 w 6122896"/>
                <a:gd name="connsiteY7" fmla="*/ 4677543 h 6122896"/>
                <a:gd name="connsiteX8" fmla="*/ 1733517 w 6122896"/>
                <a:gd name="connsiteY8" fmla="*/ 4648704 h 6122896"/>
                <a:gd name="connsiteX9" fmla="*/ 3061448 w 6122896"/>
                <a:gd name="connsiteY9" fmla="*/ 0 h 6122896"/>
                <a:gd name="connsiteX10" fmla="*/ 6122896 w 6122896"/>
                <a:gd name="connsiteY10" fmla="*/ 3061448 h 6122896"/>
                <a:gd name="connsiteX11" fmla="*/ 5985259 w 6122896"/>
                <a:gd name="connsiteY11" fmla="*/ 3971829 h 6122896"/>
                <a:gd name="connsiteX12" fmla="*/ 5962854 w 6122896"/>
                <a:gd name="connsiteY12" fmla="*/ 4033046 h 6122896"/>
                <a:gd name="connsiteX13" fmla="*/ 5046121 w 6122896"/>
                <a:gd name="connsiteY13" fmla="*/ 4041419 h 6122896"/>
                <a:gd name="connsiteX14" fmla="*/ 5038167 w 6122896"/>
                <a:gd name="connsiteY14" fmla="*/ 1486477 h 6122896"/>
                <a:gd name="connsiteX15" fmla="*/ 3060292 w 6122896"/>
                <a:gd name="connsiteY15" fmla="*/ 3462038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3517 w 6122896"/>
                <a:gd name="connsiteY0" fmla="*/ 4648704 h 6122896"/>
                <a:gd name="connsiteX1" fmla="*/ 4368129 w 6122896"/>
                <a:gd name="connsiteY1" fmla="*/ 4659983 h 6122896"/>
                <a:gd name="connsiteX2" fmla="*/ 5667261 w 6122896"/>
                <a:gd name="connsiteY2" fmla="*/ 4662498 h 6122896"/>
                <a:gd name="connsiteX3" fmla="*/ 5600049 w 6122896"/>
                <a:gd name="connsiteY3" fmla="*/ 4773133 h 6122896"/>
                <a:gd name="connsiteX4" fmla="*/ 3061448 w 6122896"/>
                <a:gd name="connsiteY4" fmla="*/ 6122896 h 6122896"/>
                <a:gd name="connsiteX5" fmla="*/ 522848 w 6122896"/>
                <a:gd name="connsiteY5" fmla="*/ 4773133 h 6122896"/>
                <a:gd name="connsiteX6" fmla="*/ 464775 w 6122896"/>
                <a:gd name="connsiteY6" fmla="*/ 4677543 h 6122896"/>
                <a:gd name="connsiteX7" fmla="*/ 1733517 w 6122896"/>
                <a:gd name="connsiteY7" fmla="*/ 4648704 h 6122896"/>
                <a:gd name="connsiteX8" fmla="*/ 3061448 w 6122896"/>
                <a:gd name="connsiteY8" fmla="*/ 0 h 6122896"/>
                <a:gd name="connsiteX9" fmla="*/ 6122896 w 6122896"/>
                <a:gd name="connsiteY9" fmla="*/ 3061448 h 6122896"/>
                <a:gd name="connsiteX10" fmla="*/ 5985259 w 6122896"/>
                <a:gd name="connsiteY10" fmla="*/ 3971829 h 6122896"/>
                <a:gd name="connsiteX11" fmla="*/ 5962854 w 6122896"/>
                <a:gd name="connsiteY11" fmla="*/ 4033046 h 6122896"/>
                <a:gd name="connsiteX12" fmla="*/ 5046121 w 6122896"/>
                <a:gd name="connsiteY12" fmla="*/ 4041419 h 6122896"/>
                <a:gd name="connsiteX13" fmla="*/ 5038167 w 6122896"/>
                <a:gd name="connsiteY13" fmla="*/ 1486477 h 6122896"/>
                <a:gd name="connsiteX14" fmla="*/ 3060292 w 6122896"/>
                <a:gd name="connsiteY14" fmla="*/ 3462038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3517 w 6122896"/>
                <a:gd name="connsiteY0" fmla="*/ 4648704 h 6122896"/>
                <a:gd name="connsiteX1" fmla="*/ 5667261 w 6122896"/>
                <a:gd name="connsiteY1" fmla="*/ 4662498 h 6122896"/>
                <a:gd name="connsiteX2" fmla="*/ 5600049 w 6122896"/>
                <a:gd name="connsiteY2" fmla="*/ 4773133 h 6122896"/>
                <a:gd name="connsiteX3" fmla="*/ 3061448 w 6122896"/>
                <a:gd name="connsiteY3" fmla="*/ 6122896 h 6122896"/>
                <a:gd name="connsiteX4" fmla="*/ 522848 w 6122896"/>
                <a:gd name="connsiteY4" fmla="*/ 4773133 h 6122896"/>
                <a:gd name="connsiteX5" fmla="*/ 464775 w 6122896"/>
                <a:gd name="connsiteY5" fmla="*/ 4677543 h 6122896"/>
                <a:gd name="connsiteX6" fmla="*/ 1733517 w 6122896"/>
                <a:gd name="connsiteY6" fmla="*/ 4648704 h 6122896"/>
                <a:gd name="connsiteX7" fmla="*/ 3061448 w 6122896"/>
                <a:gd name="connsiteY7" fmla="*/ 0 h 6122896"/>
                <a:gd name="connsiteX8" fmla="*/ 6122896 w 6122896"/>
                <a:gd name="connsiteY8" fmla="*/ 3061448 h 6122896"/>
                <a:gd name="connsiteX9" fmla="*/ 5985259 w 6122896"/>
                <a:gd name="connsiteY9" fmla="*/ 3971829 h 6122896"/>
                <a:gd name="connsiteX10" fmla="*/ 5962854 w 6122896"/>
                <a:gd name="connsiteY10" fmla="*/ 4033046 h 6122896"/>
                <a:gd name="connsiteX11" fmla="*/ 5046121 w 6122896"/>
                <a:gd name="connsiteY11" fmla="*/ 4041419 h 6122896"/>
                <a:gd name="connsiteX12" fmla="*/ 5038167 w 6122896"/>
                <a:gd name="connsiteY12" fmla="*/ 1486477 h 6122896"/>
                <a:gd name="connsiteX13" fmla="*/ 3060292 w 6122896"/>
                <a:gd name="connsiteY13" fmla="*/ 3462038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3517 w 6122896"/>
                <a:gd name="connsiteY0" fmla="*/ 4648704 h 4786039"/>
                <a:gd name="connsiteX1" fmla="*/ 5667261 w 6122896"/>
                <a:gd name="connsiteY1" fmla="*/ 4662498 h 4786039"/>
                <a:gd name="connsiteX2" fmla="*/ 5600049 w 6122896"/>
                <a:gd name="connsiteY2" fmla="*/ 4773133 h 4786039"/>
                <a:gd name="connsiteX3" fmla="*/ 522848 w 6122896"/>
                <a:gd name="connsiteY3" fmla="*/ 4773133 h 4786039"/>
                <a:gd name="connsiteX4" fmla="*/ 464775 w 6122896"/>
                <a:gd name="connsiteY4" fmla="*/ 4677543 h 4786039"/>
                <a:gd name="connsiteX5" fmla="*/ 1733517 w 6122896"/>
                <a:gd name="connsiteY5" fmla="*/ 4648704 h 4786039"/>
                <a:gd name="connsiteX6" fmla="*/ 3061448 w 6122896"/>
                <a:gd name="connsiteY6" fmla="*/ 0 h 4786039"/>
                <a:gd name="connsiteX7" fmla="*/ 6122896 w 6122896"/>
                <a:gd name="connsiteY7" fmla="*/ 3061448 h 4786039"/>
                <a:gd name="connsiteX8" fmla="*/ 5985259 w 6122896"/>
                <a:gd name="connsiteY8" fmla="*/ 3971829 h 4786039"/>
                <a:gd name="connsiteX9" fmla="*/ 5962854 w 6122896"/>
                <a:gd name="connsiteY9" fmla="*/ 4033046 h 4786039"/>
                <a:gd name="connsiteX10" fmla="*/ 5046121 w 6122896"/>
                <a:gd name="connsiteY10" fmla="*/ 4041419 h 4786039"/>
                <a:gd name="connsiteX11" fmla="*/ 5038167 w 6122896"/>
                <a:gd name="connsiteY11" fmla="*/ 1486477 h 4786039"/>
                <a:gd name="connsiteX12" fmla="*/ 3060292 w 6122896"/>
                <a:gd name="connsiteY12" fmla="*/ 3462038 h 4786039"/>
                <a:gd name="connsiteX13" fmla="*/ 1075767 w 6122896"/>
                <a:gd name="connsiteY13" fmla="*/ 1485467 h 4786039"/>
                <a:gd name="connsiteX14" fmla="*/ 1061163 w 6122896"/>
                <a:gd name="connsiteY14" fmla="*/ 4029847 h 4786039"/>
                <a:gd name="connsiteX15" fmla="*/ 156578 w 6122896"/>
                <a:gd name="connsiteY15" fmla="*/ 4023580 h 4786039"/>
                <a:gd name="connsiteX16" fmla="*/ 137637 w 6122896"/>
                <a:gd name="connsiteY16" fmla="*/ 3971829 h 4786039"/>
                <a:gd name="connsiteX17" fmla="*/ 0 w 6122896"/>
                <a:gd name="connsiteY17" fmla="*/ 3061448 h 4786039"/>
                <a:gd name="connsiteX18" fmla="*/ 3061448 w 6122896"/>
                <a:gd name="connsiteY18" fmla="*/ 0 h 4786039"/>
                <a:gd name="connsiteX0" fmla="*/ 1733517 w 6122896"/>
                <a:gd name="connsiteY0" fmla="*/ 4648704 h 4773133"/>
                <a:gd name="connsiteX1" fmla="*/ 5667261 w 6122896"/>
                <a:gd name="connsiteY1" fmla="*/ 4662498 h 4773133"/>
                <a:gd name="connsiteX2" fmla="*/ 522848 w 6122896"/>
                <a:gd name="connsiteY2" fmla="*/ 4773133 h 4773133"/>
                <a:gd name="connsiteX3" fmla="*/ 464775 w 6122896"/>
                <a:gd name="connsiteY3" fmla="*/ 4677543 h 4773133"/>
                <a:gd name="connsiteX4" fmla="*/ 1733517 w 6122896"/>
                <a:gd name="connsiteY4" fmla="*/ 4648704 h 4773133"/>
                <a:gd name="connsiteX5" fmla="*/ 3061448 w 6122896"/>
                <a:gd name="connsiteY5" fmla="*/ 0 h 4773133"/>
                <a:gd name="connsiteX6" fmla="*/ 6122896 w 6122896"/>
                <a:gd name="connsiteY6" fmla="*/ 3061448 h 4773133"/>
                <a:gd name="connsiteX7" fmla="*/ 5985259 w 6122896"/>
                <a:gd name="connsiteY7" fmla="*/ 3971829 h 4773133"/>
                <a:gd name="connsiteX8" fmla="*/ 5962854 w 6122896"/>
                <a:gd name="connsiteY8" fmla="*/ 4033046 h 4773133"/>
                <a:gd name="connsiteX9" fmla="*/ 5046121 w 6122896"/>
                <a:gd name="connsiteY9" fmla="*/ 4041419 h 4773133"/>
                <a:gd name="connsiteX10" fmla="*/ 5038167 w 6122896"/>
                <a:gd name="connsiteY10" fmla="*/ 1486477 h 4773133"/>
                <a:gd name="connsiteX11" fmla="*/ 3060292 w 6122896"/>
                <a:gd name="connsiteY11" fmla="*/ 3462038 h 4773133"/>
                <a:gd name="connsiteX12" fmla="*/ 1075767 w 6122896"/>
                <a:gd name="connsiteY12" fmla="*/ 1485467 h 4773133"/>
                <a:gd name="connsiteX13" fmla="*/ 1061163 w 6122896"/>
                <a:gd name="connsiteY13" fmla="*/ 4029847 h 4773133"/>
                <a:gd name="connsiteX14" fmla="*/ 156578 w 6122896"/>
                <a:gd name="connsiteY14" fmla="*/ 4023580 h 4773133"/>
                <a:gd name="connsiteX15" fmla="*/ 137637 w 6122896"/>
                <a:gd name="connsiteY15" fmla="*/ 3971829 h 4773133"/>
                <a:gd name="connsiteX16" fmla="*/ 0 w 6122896"/>
                <a:gd name="connsiteY16" fmla="*/ 3061448 h 4773133"/>
                <a:gd name="connsiteX17" fmla="*/ 3061448 w 6122896"/>
                <a:gd name="connsiteY17" fmla="*/ 0 h 4773133"/>
                <a:gd name="connsiteX0" fmla="*/ 1733517 w 6122896"/>
                <a:gd name="connsiteY0" fmla="*/ 4648704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1733517 w 6122896"/>
                <a:gd name="connsiteY3" fmla="*/ 4648704 h 4773133"/>
                <a:gd name="connsiteX4" fmla="*/ 3061448 w 6122896"/>
                <a:gd name="connsiteY4" fmla="*/ 0 h 4773133"/>
                <a:gd name="connsiteX5" fmla="*/ 6122896 w 6122896"/>
                <a:gd name="connsiteY5" fmla="*/ 3061448 h 4773133"/>
                <a:gd name="connsiteX6" fmla="*/ 5985259 w 6122896"/>
                <a:gd name="connsiteY6" fmla="*/ 3971829 h 4773133"/>
                <a:gd name="connsiteX7" fmla="*/ 5962854 w 6122896"/>
                <a:gd name="connsiteY7" fmla="*/ 4033046 h 4773133"/>
                <a:gd name="connsiteX8" fmla="*/ 5046121 w 6122896"/>
                <a:gd name="connsiteY8" fmla="*/ 4041419 h 4773133"/>
                <a:gd name="connsiteX9" fmla="*/ 5038167 w 6122896"/>
                <a:gd name="connsiteY9" fmla="*/ 1486477 h 4773133"/>
                <a:gd name="connsiteX10" fmla="*/ 3060292 w 6122896"/>
                <a:gd name="connsiteY10" fmla="*/ 3462038 h 4773133"/>
                <a:gd name="connsiteX11" fmla="*/ 1075767 w 6122896"/>
                <a:gd name="connsiteY11" fmla="*/ 1485467 h 4773133"/>
                <a:gd name="connsiteX12" fmla="*/ 1061163 w 6122896"/>
                <a:gd name="connsiteY12" fmla="*/ 4029847 h 4773133"/>
                <a:gd name="connsiteX13" fmla="*/ 156578 w 6122896"/>
                <a:gd name="connsiteY13" fmla="*/ 4023580 h 4773133"/>
                <a:gd name="connsiteX14" fmla="*/ 137637 w 6122896"/>
                <a:gd name="connsiteY14" fmla="*/ 3971829 h 4773133"/>
                <a:gd name="connsiteX15" fmla="*/ 0 w 6122896"/>
                <a:gd name="connsiteY15" fmla="*/ 3061448 h 4773133"/>
                <a:gd name="connsiteX16" fmla="*/ 3061448 w 6122896"/>
                <a:gd name="connsiteY16" fmla="*/ 0 h 4773133"/>
                <a:gd name="connsiteX0" fmla="*/ 464775 w 6122896"/>
                <a:gd name="connsiteY0" fmla="*/ 4677543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3061448 w 6122896"/>
                <a:gd name="connsiteY3" fmla="*/ 0 h 4773133"/>
                <a:gd name="connsiteX4" fmla="*/ 6122896 w 6122896"/>
                <a:gd name="connsiteY4" fmla="*/ 3061448 h 4773133"/>
                <a:gd name="connsiteX5" fmla="*/ 5985259 w 6122896"/>
                <a:gd name="connsiteY5" fmla="*/ 3971829 h 4773133"/>
                <a:gd name="connsiteX6" fmla="*/ 5962854 w 6122896"/>
                <a:gd name="connsiteY6" fmla="*/ 4033046 h 4773133"/>
                <a:gd name="connsiteX7" fmla="*/ 5046121 w 6122896"/>
                <a:gd name="connsiteY7" fmla="*/ 4041419 h 4773133"/>
                <a:gd name="connsiteX8" fmla="*/ 5038167 w 6122896"/>
                <a:gd name="connsiteY8" fmla="*/ 1486477 h 4773133"/>
                <a:gd name="connsiteX9" fmla="*/ 3060292 w 6122896"/>
                <a:gd name="connsiteY9" fmla="*/ 3462038 h 4773133"/>
                <a:gd name="connsiteX10" fmla="*/ 1075767 w 6122896"/>
                <a:gd name="connsiteY10" fmla="*/ 1485467 h 4773133"/>
                <a:gd name="connsiteX11" fmla="*/ 1061163 w 6122896"/>
                <a:gd name="connsiteY11" fmla="*/ 4029847 h 4773133"/>
                <a:gd name="connsiteX12" fmla="*/ 156578 w 6122896"/>
                <a:gd name="connsiteY12" fmla="*/ 4023580 h 4773133"/>
                <a:gd name="connsiteX13" fmla="*/ 137637 w 6122896"/>
                <a:gd name="connsiteY13" fmla="*/ 3971829 h 4773133"/>
                <a:gd name="connsiteX14" fmla="*/ 0 w 6122896"/>
                <a:gd name="connsiteY14" fmla="*/ 3061448 h 4773133"/>
                <a:gd name="connsiteX15" fmla="*/ 3061448 w 6122896"/>
                <a:gd name="connsiteY15" fmla="*/ 0 h 4773133"/>
                <a:gd name="connsiteX0" fmla="*/ 3061448 w 6122896"/>
                <a:gd name="connsiteY0" fmla="*/ 0 h 4041419"/>
                <a:gd name="connsiteX1" fmla="*/ 6122896 w 6122896"/>
                <a:gd name="connsiteY1" fmla="*/ 3061448 h 4041419"/>
                <a:gd name="connsiteX2" fmla="*/ 5985259 w 6122896"/>
                <a:gd name="connsiteY2" fmla="*/ 3971829 h 4041419"/>
                <a:gd name="connsiteX3" fmla="*/ 5962854 w 6122896"/>
                <a:gd name="connsiteY3" fmla="*/ 4033046 h 4041419"/>
                <a:gd name="connsiteX4" fmla="*/ 5046121 w 6122896"/>
                <a:gd name="connsiteY4" fmla="*/ 4041419 h 4041419"/>
                <a:gd name="connsiteX5" fmla="*/ 5038167 w 6122896"/>
                <a:gd name="connsiteY5" fmla="*/ 1486477 h 4041419"/>
                <a:gd name="connsiteX6" fmla="*/ 3060292 w 6122896"/>
                <a:gd name="connsiteY6" fmla="*/ 3462038 h 4041419"/>
                <a:gd name="connsiteX7" fmla="*/ 1075767 w 6122896"/>
                <a:gd name="connsiteY7" fmla="*/ 1485467 h 4041419"/>
                <a:gd name="connsiteX8" fmla="*/ 1061163 w 6122896"/>
                <a:gd name="connsiteY8" fmla="*/ 4029847 h 4041419"/>
                <a:gd name="connsiteX9" fmla="*/ 156578 w 6122896"/>
                <a:gd name="connsiteY9" fmla="*/ 4023580 h 4041419"/>
                <a:gd name="connsiteX10" fmla="*/ 137637 w 6122896"/>
                <a:gd name="connsiteY10" fmla="*/ 3971829 h 4041419"/>
                <a:gd name="connsiteX11" fmla="*/ 0 w 6122896"/>
                <a:gd name="connsiteY11" fmla="*/ 3061448 h 4041419"/>
                <a:gd name="connsiteX12" fmla="*/ 3061448 w 6122896"/>
                <a:gd name="connsiteY12" fmla="*/ 0 h 404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22896" h="4041419">
                  <a:moveTo>
                    <a:pt x="3061448" y="0"/>
                  </a:moveTo>
                  <a:cubicBezTo>
                    <a:pt x="4752239" y="0"/>
                    <a:pt x="6122896" y="1370657"/>
                    <a:pt x="6122896" y="3061448"/>
                  </a:cubicBezTo>
                  <a:cubicBezTo>
                    <a:pt x="6122896" y="3378471"/>
                    <a:pt x="6074709" y="3684240"/>
                    <a:pt x="5985259" y="3971829"/>
                  </a:cubicBezTo>
                  <a:lnTo>
                    <a:pt x="5962854" y="4033046"/>
                  </a:lnTo>
                  <a:lnTo>
                    <a:pt x="5046121" y="4041419"/>
                  </a:lnTo>
                  <a:cubicBezTo>
                    <a:pt x="5043470" y="3189772"/>
                    <a:pt x="5040818" y="2338124"/>
                    <a:pt x="5038167" y="1486477"/>
                  </a:cubicBezTo>
                  <a:lnTo>
                    <a:pt x="3060292" y="3462038"/>
                  </a:lnTo>
                  <a:lnTo>
                    <a:pt x="1075767" y="1485467"/>
                  </a:lnTo>
                  <a:lnTo>
                    <a:pt x="1061163" y="4029847"/>
                  </a:lnTo>
                  <a:lnTo>
                    <a:pt x="156578" y="4023580"/>
                  </a:lnTo>
                  <a:lnTo>
                    <a:pt x="137637" y="3971829"/>
                  </a:lnTo>
                  <a:cubicBezTo>
                    <a:pt x="48187" y="3684240"/>
                    <a:pt x="0" y="3378471"/>
                    <a:pt x="0" y="3061448"/>
                  </a:cubicBezTo>
                  <a:cubicBezTo>
                    <a:pt x="0" y="1370657"/>
                    <a:pt x="1370657" y="0"/>
                    <a:pt x="3061448" y="0"/>
                  </a:cubicBez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23">
            <a:extLst>
              <a:ext uri="{FF2B5EF4-FFF2-40B4-BE49-F238E27FC236}">
                <a16:creationId xmlns:a16="http://schemas.microsoft.com/office/drawing/2014/main" id="{14CB90DF-382E-48A9-B590-072601096290}"/>
              </a:ext>
            </a:extLst>
          </p:cNvPr>
          <p:cNvGrpSpPr/>
          <p:nvPr/>
        </p:nvGrpSpPr>
        <p:grpSpPr>
          <a:xfrm>
            <a:off x="4872057" y="3048420"/>
            <a:ext cx="1363005" cy="1363005"/>
            <a:chOff x="527322" y="2435453"/>
            <a:chExt cx="1620000" cy="1620000"/>
          </a:xfrm>
        </p:grpSpPr>
        <p:sp>
          <p:nvSpPr>
            <p:cNvPr id="43" name="타원 8">
              <a:extLst>
                <a:ext uri="{FF2B5EF4-FFF2-40B4-BE49-F238E27FC236}">
                  <a16:creationId xmlns:a16="http://schemas.microsoft.com/office/drawing/2014/main" id="{9BD641B8-927E-40D2-B0FC-C372D8A77530}"/>
                </a:ext>
              </a:extLst>
            </p:cNvPr>
            <p:cNvSpPr/>
            <p:nvPr/>
          </p:nvSpPr>
          <p:spPr>
            <a:xfrm>
              <a:off x="527322" y="2435453"/>
              <a:ext cx="1620000" cy="162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38">
              <a:extLst>
                <a:ext uri="{FF2B5EF4-FFF2-40B4-BE49-F238E27FC236}">
                  <a16:creationId xmlns:a16="http://schemas.microsoft.com/office/drawing/2014/main" id="{11BF1683-A84D-4A2E-85F5-C64F1D40F4B1}"/>
                </a:ext>
              </a:extLst>
            </p:cNvPr>
            <p:cNvSpPr/>
            <p:nvPr/>
          </p:nvSpPr>
          <p:spPr>
            <a:xfrm>
              <a:off x="707322" y="2615453"/>
              <a:ext cx="1260000" cy="1260000"/>
            </a:xfrm>
            <a:prstGeom prst="ellipse">
              <a:avLst/>
            </a:prstGeom>
            <a:gradFill>
              <a:gsLst>
                <a:gs pos="0">
                  <a:srgbClr val="F9C854">
                    <a:lumMod val="65000"/>
                  </a:srgbClr>
                </a:gs>
                <a:gs pos="34000">
                  <a:srgbClr val="F9C854">
                    <a:lumMod val="65000"/>
                  </a:srgbClr>
                </a:gs>
                <a:gs pos="83000">
                  <a:srgbClr val="F9C854"/>
                </a:gs>
                <a:gs pos="100000">
                  <a:srgbClr val="F9C854">
                    <a:lumMod val="90000"/>
                    <a:lumOff val="1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 47"/>
            <p:cNvSpPr/>
            <p:nvPr/>
          </p:nvSpPr>
          <p:spPr>
            <a:xfrm>
              <a:off x="1036415" y="2722135"/>
              <a:ext cx="612186" cy="1048433"/>
            </a:xfrm>
            <a:custGeom>
              <a:avLst/>
              <a:gdLst>
                <a:gd name="connsiteX0" fmla="*/ 995588 w 2783138"/>
                <a:gd name="connsiteY0" fmla="*/ 0 h 4766416"/>
                <a:gd name="connsiteX1" fmla="*/ 1778851 w 2783138"/>
                <a:gd name="connsiteY1" fmla="*/ 0 h 4766416"/>
                <a:gd name="connsiteX2" fmla="*/ 1778851 w 2783138"/>
                <a:gd name="connsiteY2" fmla="*/ 643576 h 4766416"/>
                <a:gd name="connsiteX3" fmla="*/ 2725784 w 2783138"/>
                <a:gd name="connsiteY3" fmla="*/ 643576 h 4766416"/>
                <a:gd name="connsiteX4" fmla="*/ 2728687 w 2783138"/>
                <a:gd name="connsiteY4" fmla="*/ 1311001 h 4766416"/>
                <a:gd name="connsiteX5" fmla="*/ 2710648 w 2783138"/>
                <a:gd name="connsiteY5" fmla="*/ 1313847 h 4766416"/>
                <a:gd name="connsiteX6" fmla="*/ 1272000 w 2783138"/>
                <a:gd name="connsiteY6" fmla="*/ 3279234 h 4766416"/>
                <a:gd name="connsiteX7" fmla="*/ 2783138 w 2783138"/>
                <a:gd name="connsiteY7" fmla="*/ 3287847 h 4766416"/>
                <a:gd name="connsiteX8" fmla="*/ 2783138 w 2783138"/>
                <a:gd name="connsiteY8" fmla="*/ 4138821 h 4766416"/>
                <a:gd name="connsiteX9" fmla="*/ 1774146 w 2783138"/>
                <a:gd name="connsiteY9" fmla="*/ 4138821 h 4766416"/>
                <a:gd name="connsiteX10" fmla="*/ 1774146 w 2783138"/>
                <a:gd name="connsiteY10" fmla="*/ 4766416 h 4766416"/>
                <a:gd name="connsiteX11" fmla="*/ 990883 w 2783138"/>
                <a:gd name="connsiteY11" fmla="*/ 4766416 h 4766416"/>
                <a:gd name="connsiteX12" fmla="*/ 990883 w 2783138"/>
                <a:gd name="connsiteY12" fmla="*/ 4138821 h 4766416"/>
                <a:gd name="connsiteX13" fmla="*/ 12704 w 2783138"/>
                <a:gd name="connsiteY13" fmla="*/ 4138821 h 4766416"/>
                <a:gd name="connsiteX14" fmla="*/ 5885 w 2783138"/>
                <a:gd name="connsiteY14" fmla="*/ 3541613 h 4766416"/>
                <a:gd name="connsiteX15" fmla="*/ 0 w 2783138"/>
                <a:gd name="connsiteY15" fmla="*/ 3542771 h 4766416"/>
                <a:gd name="connsiteX16" fmla="*/ 5808 w 2783138"/>
                <a:gd name="connsiteY16" fmla="*/ 3534880 h 4766416"/>
                <a:gd name="connsiteX17" fmla="*/ 5805 w 2783138"/>
                <a:gd name="connsiteY17" fmla="*/ 3534589 h 4766416"/>
                <a:gd name="connsiteX18" fmla="*/ 6061 w 2783138"/>
                <a:gd name="connsiteY18" fmla="*/ 3534536 h 4766416"/>
                <a:gd name="connsiteX19" fmla="*/ 1501833 w 2783138"/>
                <a:gd name="connsiteY19" fmla="*/ 1502412 h 4766416"/>
                <a:gd name="connsiteX20" fmla="*/ 1517941 w 2783138"/>
                <a:gd name="connsiteY20" fmla="*/ 1499718 h 4766416"/>
                <a:gd name="connsiteX21" fmla="*/ 138681 w 2783138"/>
                <a:gd name="connsiteY21" fmla="*/ 1502590 h 4766416"/>
                <a:gd name="connsiteX22" fmla="*/ 138681 w 2783138"/>
                <a:gd name="connsiteY22" fmla="*/ 643576 h 4766416"/>
                <a:gd name="connsiteX23" fmla="*/ 995588 w 2783138"/>
                <a:gd name="connsiteY23" fmla="*/ 643576 h 476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83138" h="4766416">
                  <a:moveTo>
                    <a:pt x="995588" y="0"/>
                  </a:moveTo>
                  <a:lnTo>
                    <a:pt x="1778851" y="0"/>
                  </a:lnTo>
                  <a:lnTo>
                    <a:pt x="1778851" y="643576"/>
                  </a:lnTo>
                  <a:lnTo>
                    <a:pt x="2725784" y="643576"/>
                  </a:lnTo>
                  <a:cubicBezTo>
                    <a:pt x="2726752" y="866051"/>
                    <a:pt x="2727719" y="1088526"/>
                    <a:pt x="2728687" y="1311001"/>
                  </a:cubicBezTo>
                  <a:lnTo>
                    <a:pt x="2710648" y="1313847"/>
                  </a:lnTo>
                  <a:lnTo>
                    <a:pt x="1272000" y="3279234"/>
                  </a:lnTo>
                  <a:lnTo>
                    <a:pt x="2783138" y="3287847"/>
                  </a:lnTo>
                  <a:lnTo>
                    <a:pt x="2783138" y="4138821"/>
                  </a:lnTo>
                  <a:lnTo>
                    <a:pt x="1774146" y="4138821"/>
                  </a:lnTo>
                  <a:lnTo>
                    <a:pt x="1774146" y="4766416"/>
                  </a:lnTo>
                  <a:lnTo>
                    <a:pt x="990883" y="4766416"/>
                  </a:lnTo>
                  <a:lnTo>
                    <a:pt x="990883" y="4138821"/>
                  </a:lnTo>
                  <a:lnTo>
                    <a:pt x="12704" y="4138821"/>
                  </a:lnTo>
                  <a:lnTo>
                    <a:pt x="5885" y="3541613"/>
                  </a:lnTo>
                  <a:lnTo>
                    <a:pt x="0" y="3542771"/>
                  </a:lnTo>
                  <a:lnTo>
                    <a:pt x="5808" y="3534880"/>
                  </a:lnTo>
                  <a:lnTo>
                    <a:pt x="5805" y="3534589"/>
                  </a:lnTo>
                  <a:lnTo>
                    <a:pt x="6061" y="3534536"/>
                  </a:lnTo>
                  <a:lnTo>
                    <a:pt x="1501833" y="1502412"/>
                  </a:lnTo>
                  <a:lnTo>
                    <a:pt x="1517941" y="1499718"/>
                  </a:lnTo>
                  <a:lnTo>
                    <a:pt x="138681" y="1502590"/>
                  </a:lnTo>
                  <a:lnTo>
                    <a:pt x="138681" y="643576"/>
                  </a:lnTo>
                  <a:lnTo>
                    <a:pt x="995588" y="64357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6" name="그룹 54"/>
          <p:cNvGrpSpPr>
            <a:grpSpLocks noChangeAspect="1"/>
          </p:cNvGrpSpPr>
          <p:nvPr/>
        </p:nvGrpSpPr>
        <p:grpSpPr>
          <a:xfrm>
            <a:off x="7385531" y="3048421"/>
            <a:ext cx="1363005" cy="1363005"/>
            <a:chOff x="2674820" y="0"/>
            <a:chExt cx="6842360" cy="6842360"/>
          </a:xfrm>
        </p:grpSpPr>
        <p:sp>
          <p:nvSpPr>
            <p:cNvPr id="47" name="타원 50"/>
            <p:cNvSpPr/>
            <p:nvPr/>
          </p:nvSpPr>
          <p:spPr>
            <a:xfrm>
              <a:off x="2674820" y="0"/>
              <a:ext cx="6842360" cy="684236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자유형 53"/>
            <p:cNvSpPr/>
            <p:nvPr/>
          </p:nvSpPr>
          <p:spPr>
            <a:xfrm>
              <a:off x="4555180" y="1556425"/>
              <a:ext cx="3110214" cy="3415802"/>
            </a:xfrm>
            <a:custGeom>
              <a:avLst/>
              <a:gdLst>
                <a:gd name="connsiteX0" fmla="*/ 1024464 w 3110214"/>
                <a:gd name="connsiteY0" fmla="*/ 0 h 3415802"/>
                <a:gd name="connsiteX1" fmla="*/ 2071717 w 3110214"/>
                <a:gd name="connsiteY1" fmla="*/ 24667 h 3415802"/>
                <a:gd name="connsiteX2" fmla="*/ 1705002 w 3110214"/>
                <a:gd name="connsiteY2" fmla="*/ 1411927 h 3415802"/>
                <a:gd name="connsiteX3" fmla="*/ 2220271 w 3110214"/>
                <a:gd name="connsiteY3" fmla="*/ 1222836 h 3415802"/>
                <a:gd name="connsiteX4" fmla="*/ 2099720 w 3110214"/>
                <a:gd name="connsiteY4" fmla="*/ 1723189 h 3415802"/>
                <a:gd name="connsiteX5" fmla="*/ 1571138 w 3110214"/>
                <a:gd name="connsiteY5" fmla="*/ 1918326 h 3415802"/>
                <a:gd name="connsiteX6" fmla="*/ 1354720 w 3110214"/>
                <a:gd name="connsiteY6" fmla="*/ 2737017 h 3415802"/>
                <a:gd name="connsiteX7" fmla="*/ 3110214 w 3110214"/>
                <a:gd name="connsiteY7" fmla="*/ 2743200 h 3415802"/>
                <a:gd name="connsiteX8" fmla="*/ 2911630 w 3110214"/>
                <a:gd name="connsiteY8" fmla="*/ 3415802 h 3415802"/>
                <a:gd name="connsiteX9" fmla="*/ 117641 w 3110214"/>
                <a:gd name="connsiteY9" fmla="*/ 3413922 h 3415802"/>
                <a:gd name="connsiteX10" fmla="*/ 400074 w 3110214"/>
                <a:gd name="connsiteY10" fmla="*/ 2350646 h 3415802"/>
                <a:gd name="connsiteX11" fmla="*/ 0 w 3110214"/>
                <a:gd name="connsiteY11" fmla="*/ 2498341 h 3415802"/>
                <a:gd name="connsiteX12" fmla="*/ 130702 w 3110214"/>
                <a:gd name="connsiteY12" fmla="*/ 1989654 h 3415802"/>
                <a:gd name="connsiteX13" fmla="*/ 535413 w 3110214"/>
                <a:gd name="connsiteY13" fmla="*/ 1841136 h 341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10214" h="3415802">
                  <a:moveTo>
                    <a:pt x="1024464" y="0"/>
                  </a:moveTo>
                  <a:lnTo>
                    <a:pt x="2071717" y="24667"/>
                  </a:lnTo>
                  <a:lnTo>
                    <a:pt x="1705002" y="1411927"/>
                  </a:lnTo>
                  <a:lnTo>
                    <a:pt x="2220271" y="1222836"/>
                  </a:lnTo>
                  <a:lnTo>
                    <a:pt x="2099720" y="1723189"/>
                  </a:lnTo>
                  <a:lnTo>
                    <a:pt x="1571138" y="1918326"/>
                  </a:lnTo>
                  <a:lnTo>
                    <a:pt x="1354720" y="2737017"/>
                  </a:lnTo>
                  <a:lnTo>
                    <a:pt x="3110214" y="2743200"/>
                  </a:lnTo>
                  <a:lnTo>
                    <a:pt x="2911630" y="3415802"/>
                  </a:lnTo>
                  <a:lnTo>
                    <a:pt x="117641" y="3413922"/>
                  </a:lnTo>
                  <a:lnTo>
                    <a:pt x="400074" y="2350646"/>
                  </a:lnTo>
                  <a:lnTo>
                    <a:pt x="0" y="2498341"/>
                  </a:lnTo>
                  <a:lnTo>
                    <a:pt x="130702" y="1989654"/>
                  </a:lnTo>
                  <a:lnTo>
                    <a:pt x="535413" y="18411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9" name="자유형 61"/>
          <p:cNvSpPr>
            <a:spLocks noChangeAspect="1"/>
          </p:cNvSpPr>
          <p:nvPr/>
        </p:nvSpPr>
        <p:spPr>
          <a:xfrm>
            <a:off x="9924395" y="5153212"/>
            <a:ext cx="1363005" cy="755616"/>
          </a:xfrm>
          <a:custGeom>
            <a:avLst/>
            <a:gdLst>
              <a:gd name="connsiteX0" fmla="*/ 331901 w 7684455"/>
              <a:gd name="connsiteY0" fmla="*/ 1619999 h 4260041"/>
              <a:gd name="connsiteX1" fmla="*/ 3148979 w 7684455"/>
              <a:gd name="connsiteY1" fmla="*/ 1619999 h 4260041"/>
              <a:gd name="connsiteX2" fmla="*/ 2817078 w 7684455"/>
              <a:gd name="connsiteY2" fmla="*/ 2642050 h 4260041"/>
              <a:gd name="connsiteX3" fmla="*/ 0 w 7684455"/>
              <a:gd name="connsiteY3" fmla="*/ 2642050 h 4260041"/>
              <a:gd name="connsiteX4" fmla="*/ 6941351 w 7684455"/>
              <a:gd name="connsiteY4" fmla="*/ 0 h 4260041"/>
              <a:gd name="connsiteX5" fmla="*/ 6941353 w 7684455"/>
              <a:gd name="connsiteY5" fmla="*/ 0 h 4260041"/>
              <a:gd name="connsiteX6" fmla="*/ 6950417 w 7684455"/>
              <a:gd name="connsiteY6" fmla="*/ 0 h 4260041"/>
              <a:gd name="connsiteX7" fmla="*/ 6950218 w 7684455"/>
              <a:gd name="connsiteY7" fmla="*/ 612 h 4260041"/>
              <a:gd name="connsiteX8" fmla="*/ 7045924 w 7684455"/>
              <a:gd name="connsiteY8" fmla="*/ 7220 h 4260041"/>
              <a:gd name="connsiteX9" fmla="*/ 7638787 w 7684455"/>
              <a:gd name="connsiteY9" fmla="*/ 1072374 h 4260041"/>
              <a:gd name="connsiteX10" fmla="*/ 6901047 w 7684455"/>
              <a:gd name="connsiteY10" fmla="*/ 3183644 h 4260041"/>
              <a:gd name="connsiteX11" fmla="*/ 6381202 w 7684455"/>
              <a:gd name="connsiteY11" fmla="*/ 3892561 h 4260041"/>
              <a:gd name="connsiteX12" fmla="*/ 5081976 w 7684455"/>
              <a:gd name="connsiteY12" fmla="*/ 4250574 h 4260041"/>
              <a:gd name="connsiteX13" fmla="*/ 5036332 w 7684455"/>
              <a:gd name="connsiteY13" fmla="*/ 4246926 h 4260041"/>
              <a:gd name="connsiteX14" fmla="*/ 222018 w 7684455"/>
              <a:gd name="connsiteY14" fmla="*/ 4246926 h 4260041"/>
              <a:gd name="connsiteX15" fmla="*/ 573513 w 7684455"/>
              <a:gd name="connsiteY15" fmla="*/ 3164536 h 4260041"/>
              <a:gd name="connsiteX16" fmla="*/ 5283131 w 7684455"/>
              <a:gd name="connsiteY16" fmla="*/ 3164536 h 4260041"/>
              <a:gd name="connsiteX17" fmla="*/ 5988693 w 7684455"/>
              <a:gd name="connsiteY17" fmla="*/ 1060456 h 4260041"/>
              <a:gd name="connsiteX18" fmla="*/ 1302516 w 7684455"/>
              <a:gd name="connsiteY18" fmla="*/ 1060456 h 4260041"/>
              <a:gd name="connsiteX19" fmla="*/ 1646888 w 7684455"/>
              <a:gd name="connsiteY19" fmla="*/ 0 h 4260041"/>
              <a:gd name="connsiteX20" fmla="*/ 6941344 w 7684455"/>
              <a:gd name="connsiteY20" fmla="*/ 0 h 4260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684455" h="4260041">
                <a:moveTo>
                  <a:pt x="331901" y="1619999"/>
                </a:moveTo>
                <a:lnTo>
                  <a:pt x="3148979" y="1619999"/>
                </a:lnTo>
                <a:lnTo>
                  <a:pt x="2817078" y="2642050"/>
                </a:lnTo>
                <a:lnTo>
                  <a:pt x="0" y="2642050"/>
                </a:lnTo>
                <a:close/>
                <a:moveTo>
                  <a:pt x="6941351" y="0"/>
                </a:moveTo>
                <a:lnTo>
                  <a:pt x="6941353" y="0"/>
                </a:lnTo>
                <a:lnTo>
                  <a:pt x="6950417" y="0"/>
                </a:lnTo>
                <a:lnTo>
                  <a:pt x="6950218" y="612"/>
                </a:lnTo>
                <a:lnTo>
                  <a:pt x="7045924" y="7220"/>
                </a:lnTo>
                <a:cubicBezTo>
                  <a:pt x="7551327" y="71683"/>
                  <a:pt x="7791929" y="553149"/>
                  <a:pt x="7638787" y="1072374"/>
                </a:cubicBezTo>
                <a:lnTo>
                  <a:pt x="6901047" y="3183644"/>
                </a:lnTo>
                <a:cubicBezTo>
                  <a:pt x="6769701" y="3521209"/>
                  <a:pt x="6601533" y="3720693"/>
                  <a:pt x="6381202" y="3892561"/>
                </a:cubicBezTo>
                <a:cubicBezTo>
                  <a:pt x="6031055" y="4149103"/>
                  <a:pt x="5837330" y="4300466"/>
                  <a:pt x="5081976" y="4250574"/>
                </a:cubicBezTo>
                <a:lnTo>
                  <a:pt x="5036332" y="4246926"/>
                </a:lnTo>
                <a:lnTo>
                  <a:pt x="222018" y="4246926"/>
                </a:lnTo>
                <a:lnTo>
                  <a:pt x="573513" y="3164536"/>
                </a:lnTo>
                <a:lnTo>
                  <a:pt x="5283131" y="3164536"/>
                </a:lnTo>
                <a:lnTo>
                  <a:pt x="5988693" y="1060456"/>
                </a:lnTo>
                <a:lnTo>
                  <a:pt x="1302516" y="1060456"/>
                </a:lnTo>
                <a:lnTo>
                  <a:pt x="1646888" y="0"/>
                </a:lnTo>
                <a:lnTo>
                  <a:pt x="6941344" y="0"/>
                </a:lnTo>
                <a:close/>
              </a:path>
            </a:pathLst>
          </a:custGeom>
          <a:solidFill>
            <a:srgbClr val="0074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0" name="그룹 73"/>
          <p:cNvGrpSpPr>
            <a:grpSpLocks noChangeAspect="1"/>
          </p:cNvGrpSpPr>
          <p:nvPr/>
        </p:nvGrpSpPr>
        <p:grpSpPr>
          <a:xfrm>
            <a:off x="7601532" y="1420183"/>
            <a:ext cx="717021" cy="1363006"/>
            <a:chOff x="9488342" y="-16255"/>
            <a:chExt cx="2802018" cy="5326445"/>
          </a:xfrm>
        </p:grpSpPr>
        <p:sp>
          <p:nvSpPr>
            <p:cNvPr id="51" name="이등변 삼각형 66"/>
            <p:cNvSpPr/>
            <p:nvPr/>
          </p:nvSpPr>
          <p:spPr>
            <a:xfrm rot="7280102">
              <a:off x="892078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이등변 삼각형 68"/>
            <p:cNvSpPr/>
            <p:nvPr/>
          </p:nvSpPr>
          <p:spPr>
            <a:xfrm rot="14319898" flipH="1">
              <a:off x="968497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이등변 삼각형 69"/>
            <p:cNvSpPr/>
            <p:nvPr/>
          </p:nvSpPr>
          <p:spPr>
            <a:xfrm rot="1818926" flipH="1">
              <a:off x="9488342" y="1768039"/>
              <a:ext cx="1891102" cy="1469977"/>
            </a:xfrm>
            <a:prstGeom prst="triangle">
              <a:avLst>
                <a:gd name="adj" fmla="val 4488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이등변 삼각형 70"/>
            <p:cNvSpPr/>
            <p:nvPr/>
          </p:nvSpPr>
          <p:spPr>
            <a:xfrm rot="19781074">
              <a:off x="10367026" y="1759904"/>
              <a:ext cx="1923334" cy="1469977"/>
            </a:xfrm>
            <a:prstGeom prst="triangle">
              <a:avLst>
                <a:gd name="adj" fmla="val 4537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이등변 삼각형 71"/>
            <p:cNvSpPr/>
            <p:nvPr/>
          </p:nvSpPr>
          <p:spPr>
            <a:xfrm rot="3287817">
              <a:off x="8994438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이등변 삼각형 72"/>
            <p:cNvSpPr/>
            <p:nvPr/>
          </p:nvSpPr>
          <p:spPr>
            <a:xfrm rot="18312183" flipH="1">
              <a:off x="9983775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자유형 86"/>
          <p:cNvSpPr>
            <a:spLocks noChangeAspect="1"/>
          </p:cNvSpPr>
          <p:nvPr/>
        </p:nvSpPr>
        <p:spPr>
          <a:xfrm>
            <a:off x="9750336" y="1420183"/>
            <a:ext cx="1255012" cy="1363006"/>
          </a:xfrm>
          <a:custGeom>
            <a:avLst/>
            <a:gdLst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190611 w 4989305"/>
              <a:gd name="connsiteY26" fmla="*/ 2247877 h 5418682"/>
              <a:gd name="connsiteX27" fmla="*/ 2243487 w 4989305"/>
              <a:gd name="connsiteY27" fmla="*/ 2297301 h 5418682"/>
              <a:gd name="connsiteX28" fmla="*/ 2504715 w 4989305"/>
              <a:gd name="connsiteY28" fmla="*/ 2406413 h 5418682"/>
              <a:gd name="connsiteX29" fmla="*/ 2942243 w 4989305"/>
              <a:gd name="connsiteY29" fmla="*/ 2027991 h 5418682"/>
              <a:gd name="connsiteX30" fmla="*/ 2911064 w 4989305"/>
              <a:gd name="connsiteY30" fmla="*/ 1807656 h 5418682"/>
              <a:gd name="connsiteX31" fmla="*/ 2910216 w 4989305"/>
              <a:gd name="connsiteY31" fmla="*/ 1806094 h 5418682"/>
              <a:gd name="connsiteX32" fmla="*/ 2915832 w 4989305"/>
              <a:gd name="connsiteY32" fmla="*/ 1809111 h 5418682"/>
              <a:gd name="connsiteX33" fmla="*/ 2895578 w 4989305"/>
              <a:gd name="connsiteY33" fmla="*/ 1784563 h 5418682"/>
              <a:gd name="connsiteX34" fmla="*/ 2700097 w 4989305"/>
              <a:gd name="connsiteY34" fmla="*/ 1144604 h 5418682"/>
              <a:gd name="connsiteX35" fmla="*/ 3844701 w 4989305"/>
              <a:gd name="connsiteY3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093728 w 4989305"/>
              <a:gd name="connsiteY20" fmla="*/ 3349300 h 5418682"/>
              <a:gd name="connsiteX21" fmla="*/ 1144604 w 4989305"/>
              <a:gd name="connsiteY21" fmla="*/ 3853945 h 5418682"/>
              <a:gd name="connsiteX22" fmla="*/ 0 w 4989305"/>
              <a:gd name="connsiteY22" fmla="*/ 2709341 h 5418682"/>
              <a:gd name="connsiteX23" fmla="*/ 1144604 w 4989305"/>
              <a:gd name="connsiteY23" fmla="*/ 1564737 h 5418682"/>
              <a:gd name="connsiteX24" fmla="*/ 2093728 w 4989305"/>
              <a:gd name="connsiteY24" fmla="*/ 2069382 h 5418682"/>
              <a:gd name="connsiteX25" fmla="*/ 2243487 w 4989305"/>
              <a:gd name="connsiteY25" fmla="*/ 2297301 h 5418682"/>
              <a:gd name="connsiteX26" fmla="*/ 2504715 w 4989305"/>
              <a:gd name="connsiteY26" fmla="*/ 2406413 h 5418682"/>
              <a:gd name="connsiteX27" fmla="*/ 2942243 w 4989305"/>
              <a:gd name="connsiteY27" fmla="*/ 2027991 h 5418682"/>
              <a:gd name="connsiteX28" fmla="*/ 2911064 w 4989305"/>
              <a:gd name="connsiteY28" fmla="*/ 1807656 h 5418682"/>
              <a:gd name="connsiteX29" fmla="*/ 2910216 w 4989305"/>
              <a:gd name="connsiteY29" fmla="*/ 1806094 h 5418682"/>
              <a:gd name="connsiteX30" fmla="*/ 2915832 w 4989305"/>
              <a:gd name="connsiteY30" fmla="*/ 1809111 h 5418682"/>
              <a:gd name="connsiteX31" fmla="*/ 2895578 w 4989305"/>
              <a:gd name="connsiteY31" fmla="*/ 1784563 h 5418682"/>
              <a:gd name="connsiteX32" fmla="*/ 2700097 w 4989305"/>
              <a:gd name="connsiteY32" fmla="*/ 1144604 h 5418682"/>
              <a:gd name="connsiteX33" fmla="*/ 3844701 w 4989305"/>
              <a:gd name="connsiteY33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29673 w 4989305"/>
              <a:gd name="connsiteY15" fmla="*/ 3545675 h 5418682"/>
              <a:gd name="connsiteX16" fmla="*/ 2938425 w 4989305"/>
              <a:gd name="connsiteY16" fmla="*/ 3458858 h 5418682"/>
              <a:gd name="connsiteX17" fmla="*/ 2507647 w 4989305"/>
              <a:gd name="connsiteY17" fmla="*/ 3028080 h 5418682"/>
              <a:gd name="connsiteX18" fmla="*/ 2203041 w 4989305"/>
              <a:gd name="connsiteY18" fmla="*/ 3154252 h 5418682"/>
              <a:gd name="connsiteX19" fmla="*/ 2093728 w 4989305"/>
              <a:gd name="connsiteY19" fmla="*/ 3349300 h 5418682"/>
              <a:gd name="connsiteX20" fmla="*/ 1144604 w 4989305"/>
              <a:gd name="connsiteY20" fmla="*/ 3853945 h 5418682"/>
              <a:gd name="connsiteX21" fmla="*/ 0 w 4989305"/>
              <a:gd name="connsiteY21" fmla="*/ 2709341 h 5418682"/>
              <a:gd name="connsiteX22" fmla="*/ 1144604 w 4989305"/>
              <a:gd name="connsiteY22" fmla="*/ 1564737 h 5418682"/>
              <a:gd name="connsiteX23" fmla="*/ 2093728 w 4989305"/>
              <a:gd name="connsiteY23" fmla="*/ 2069382 h 5418682"/>
              <a:gd name="connsiteX24" fmla="*/ 2243487 w 4989305"/>
              <a:gd name="connsiteY24" fmla="*/ 2297301 h 5418682"/>
              <a:gd name="connsiteX25" fmla="*/ 2504715 w 4989305"/>
              <a:gd name="connsiteY25" fmla="*/ 2406413 h 5418682"/>
              <a:gd name="connsiteX26" fmla="*/ 2942243 w 4989305"/>
              <a:gd name="connsiteY26" fmla="*/ 2027991 h 5418682"/>
              <a:gd name="connsiteX27" fmla="*/ 2911064 w 4989305"/>
              <a:gd name="connsiteY27" fmla="*/ 1807656 h 5418682"/>
              <a:gd name="connsiteX28" fmla="*/ 2910216 w 4989305"/>
              <a:gd name="connsiteY28" fmla="*/ 1806094 h 5418682"/>
              <a:gd name="connsiteX29" fmla="*/ 2915832 w 4989305"/>
              <a:gd name="connsiteY29" fmla="*/ 1809111 h 5418682"/>
              <a:gd name="connsiteX30" fmla="*/ 2895578 w 4989305"/>
              <a:gd name="connsiteY30" fmla="*/ 1784563 h 5418682"/>
              <a:gd name="connsiteX31" fmla="*/ 2700097 w 4989305"/>
              <a:gd name="connsiteY31" fmla="*/ 1144604 h 5418682"/>
              <a:gd name="connsiteX32" fmla="*/ 3844701 w 4989305"/>
              <a:gd name="connsiteY32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770038 w 4989305"/>
              <a:gd name="connsiteY4" fmla="*/ 2289208 h 5418682"/>
              <a:gd name="connsiteX5" fmla="*/ 3339260 w 4989305"/>
              <a:gd name="connsiteY5" fmla="*/ 2719986 h 5418682"/>
              <a:gd name="connsiteX6" fmla="*/ 3683221 w 4989305"/>
              <a:gd name="connsiteY6" fmla="*/ 3142012 h 5418682"/>
              <a:gd name="connsiteX7" fmla="*/ 3682889 w 4989305"/>
              <a:gd name="connsiteY7" fmla="*/ 3142218 h 5418682"/>
              <a:gd name="connsiteX8" fmla="*/ 3844701 w 4989305"/>
              <a:gd name="connsiteY8" fmla="*/ 3129474 h 5418682"/>
              <a:gd name="connsiteX9" fmla="*/ 4989305 w 4989305"/>
              <a:gd name="connsiteY9" fmla="*/ 4274078 h 5418682"/>
              <a:gd name="connsiteX10" fmla="*/ 3844701 w 4989305"/>
              <a:gd name="connsiteY10" fmla="*/ 5418682 h 5418682"/>
              <a:gd name="connsiteX11" fmla="*/ 2700097 w 4989305"/>
              <a:gd name="connsiteY11" fmla="*/ 4274078 h 5418682"/>
              <a:gd name="connsiteX12" fmla="*/ 2895578 w 4989305"/>
              <a:gd name="connsiteY12" fmla="*/ 3634119 h 5418682"/>
              <a:gd name="connsiteX13" fmla="*/ 2938425 w 4989305"/>
              <a:gd name="connsiteY13" fmla="*/ 3458858 h 5418682"/>
              <a:gd name="connsiteX14" fmla="*/ 2507647 w 4989305"/>
              <a:gd name="connsiteY14" fmla="*/ 3028080 h 5418682"/>
              <a:gd name="connsiteX15" fmla="*/ 2203041 w 4989305"/>
              <a:gd name="connsiteY15" fmla="*/ 3154252 h 5418682"/>
              <a:gd name="connsiteX16" fmla="*/ 2093728 w 4989305"/>
              <a:gd name="connsiteY16" fmla="*/ 3349300 h 5418682"/>
              <a:gd name="connsiteX17" fmla="*/ 1144604 w 4989305"/>
              <a:gd name="connsiteY17" fmla="*/ 3853945 h 5418682"/>
              <a:gd name="connsiteX18" fmla="*/ 0 w 4989305"/>
              <a:gd name="connsiteY18" fmla="*/ 2709341 h 5418682"/>
              <a:gd name="connsiteX19" fmla="*/ 1144604 w 4989305"/>
              <a:gd name="connsiteY19" fmla="*/ 1564737 h 5418682"/>
              <a:gd name="connsiteX20" fmla="*/ 2093728 w 4989305"/>
              <a:gd name="connsiteY20" fmla="*/ 2069382 h 5418682"/>
              <a:gd name="connsiteX21" fmla="*/ 2243487 w 4989305"/>
              <a:gd name="connsiteY21" fmla="*/ 2297301 h 5418682"/>
              <a:gd name="connsiteX22" fmla="*/ 2504715 w 4989305"/>
              <a:gd name="connsiteY22" fmla="*/ 2406413 h 5418682"/>
              <a:gd name="connsiteX23" fmla="*/ 2942243 w 4989305"/>
              <a:gd name="connsiteY23" fmla="*/ 2027991 h 5418682"/>
              <a:gd name="connsiteX24" fmla="*/ 2911064 w 4989305"/>
              <a:gd name="connsiteY24" fmla="*/ 1807656 h 5418682"/>
              <a:gd name="connsiteX25" fmla="*/ 2910216 w 4989305"/>
              <a:gd name="connsiteY25" fmla="*/ 1806094 h 5418682"/>
              <a:gd name="connsiteX26" fmla="*/ 2915832 w 4989305"/>
              <a:gd name="connsiteY26" fmla="*/ 1809111 h 5418682"/>
              <a:gd name="connsiteX27" fmla="*/ 2895578 w 4989305"/>
              <a:gd name="connsiteY27" fmla="*/ 1784563 h 5418682"/>
              <a:gd name="connsiteX28" fmla="*/ 2700097 w 4989305"/>
              <a:gd name="connsiteY28" fmla="*/ 1144604 h 5418682"/>
              <a:gd name="connsiteX29" fmla="*/ 3844701 w 4989305"/>
              <a:gd name="connsiteY29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915832 w 4989305"/>
              <a:gd name="connsiteY25" fmla="*/ 1809111 h 5418682"/>
              <a:gd name="connsiteX26" fmla="*/ 2895578 w 4989305"/>
              <a:gd name="connsiteY26" fmla="*/ 1784563 h 5418682"/>
              <a:gd name="connsiteX27" fmla="*/ 2700097 w 4989305"/>
              <a:gd name="connsiteY27" fmla="*/ 1144604 h 5418682"/>
              <a:gd name="connsiteX28" fmla="*/ 3844701 w 4989305"/>
              <a:gd name="connsiteY28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895578 w 4989305"/>
              <a:gd name="connsiteY25" fmla="*/ 1784563 h 5418682"/>
              <a:gd name="connsiteX26" fmla="*/ 2700097 w 4989305"/>
              <a:gd name="connsiteY26" fmla="*/ 1144604 h 5418682"/>
              <a:gd name="connsiteX27" fmla="*/ 3844701 w 4989305"/>
              <a:gd name="connsiteY27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895578 w 4989305"/>
              <a:gd name="connsiteY24" fmla="*/ 1784563 h 5418682"/>
              <a:gd name="connsiteX25" fmla="*/ 2700097 w 4989305"/>
              <a:gd name="connsiteY25" fmla="*/ 1144604 h 5418682"/>
              <a:gd name="connsiteX26" fmla="*/ 3844701 w 4989305"/>
              <a:gd name="connsiteY26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989305" h="5418682">
                <a:moveTo>
                  <a:pt x="3844701" y="0"/>
                </a:moveTo>
                <a:cubicBezTo>
                  <a:pt x="4476848" y="0"/>
                  <a:pt x="4989305" y="512457"/>
                  <a:pt x="4989305" y="1144604"/>
                </a:cubicBezTo>
                <a:cubicBezTo>
                  <a:pt x="4989305" y="1776751"/>
                  <a:pt x="4476848" y="2289208"/>
                  <a:pt x="3844701" y="2289208"/>
                </a:cubicBezTo>
                <a:lnTo>
                  <a:pt x="3770038" y="2289208"/>
                </a:lnTo>
                <a:cubicBezTo>
                  <a:pt x="3532126" y="2289208"/>
                  <a:pt x="3339260" y="2482074"/>
                  <a:pt x="3339260" y="2719986"/>
                </a:cubicBezTo>
                <a:cubicBezTo>
                  <a:pt x="3339260" y="2928159"/>
                  <a:pt x="3486923" y="3101844"/>
                  <a:pt x="3683221" y="3142012"/>
                </a:cubicBezTo>
                <a:lnTo>
                  <a:pt x="3682889" y="3142218"/>
                </a:lnTo>
                <a:cubicBezTo>
                  <a:pt x="3761791" y="3147332"/>
                  <a:pt x="3790764" y="3133722"/>
                  <a:pt x="3844701" y="3129474"/>
                </a:cubicBezTo>
                <a:cubicBezTo>
                  <a:pt x="4476848" y="3129474"/>
                  <a:pt x="4989305" y="3641931"/>
                  <a:pt x="4989305" y="4274078"/>
                </a:cubicBezTo>
                <a:cubicBezTo>
                  <a:pt x="4989305" y="4906225"/>
                  <a:pt x="4476848" y="5418682"/>
                  <a:pt x="3844701" y="5418682"/>
                </a:cubicBezTo>
                <a:cubicBezTo>
                  <a:pt x="3212554" y="5418682"/>
                  <a:pt x="2700097" y="4906225"/>
                  <a:pt x="2700097" y="4274078"/>
                </a:cubicBezTo>
                <a:cubicBezTo>
                  <a:pt x="2700097" y="4037023"/>
                  <a:pt x="2772161" y="3816799"/>
                  <a:pt x="2895578" y="3634119"/>
                </a:cubicBezTo>
                <a:cubicBezTo>
                  <a:pt x="2922342" y="3569457"/>
                  <a:pt x="2933504" y="3523519"/>
                  <a:pt x="2938425" y="3458858"/>
                </a:cubicBezTo>
                <a:cubicBezTo>
                  <a:pt x="2956479" y="3221632"/>
                  <a:pt x="2745559" y="3028080"/>
                  <a:pt x="2507647" y="3028080"/>
                </a:cubicBezTo>
                <a:cubicBezTo>
                  <a:pt x="2388691" y="3028080"/>
                  <a:pt x="2280997" y="3076297"/>
                  <a:pt x="2203041" y="3154252"/>
                </a:cubicBezTo>
                <a:lnTo>
                  <a:pt x="2093728" y="3349300"/>
                </a:lnTo>
                <a:cubicBezTo>
                  <a:pt x="1888034" y="3653767"/>
                  <a:pt x="1539696" y="3853945"/>
                  <a:pt x="1144604" y="3853945"/>
                </a:cubicBezTo>
                <a:cubicBezTo>
                  <a:pt x="512457" y="3853945"/>
                  <a:pt x="0" y="3341488"/>
                  <a:pt x="0" y="2709341"/>
                </a:cubicBezTo>
                <a:cubicBezTo>
                  <a:pt x="0" y="2077194"/>
                  <a:pt x="512457" y="1564737"/>
                  <a:pt x="1144604" y="1564737"/>
                </a:cubicBezTo>
                <a:cubicBezTo>
                  <a:pt x="1539696" y="1564737"/>
                  <a:pt x="1888034" y="1764916"/>
                  <a:pt x="2093728" y="2069382"/>
                </a:cubicBezTo>
                <a:cubicBezTo>
                  <a:pt x="2143648" y="2145355"/>
                  <a:pt x="2174844" y="2221328"/>
                  <a:pt x="2243487" y="2297301"/>
                </a:cubicBezTo>
                <a:cubicBezTo>
                  <a:pt x="2322126" y="2362034"/>
                  <a:pt x="2399533" y="2396817"/>
                  <a:pt x="2504715" y="2406413"/>
                </a:cubicBezTo>
                <a:cubicBezTo>
                  <a:pt x="2637958" y="2418569"/>
                  <a:pt x="2924859" y="2334134"/>
                  <a:pt x="2942243" y="2027991"/>
                </a:cubicBezTo>
                <a:cubicBezTo>
                  <a:pt x="2954337" y="1933712"/>
                  <a:pt x="2929695" y="1841296"/>
                  <a:pt x="2895578" y="1784563"/>
                </a:cubicBezTo>
                <a:cubicBezTo>
                  <a:pt x="2772161" y="1601883"/>
                  <a:pt x="2700097" y="1381659"/>
                  <a:pt x="2700097" y="1144604"/>
                </a:cubicBezTo>
                <a:cubicBezTo>
                  <a:pt x="2700097" y="512457"/>
                  <a:pt x="3212554" y="0"/>
                  <a:pt x="384470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9DD7">
                  <a:lumMod val="90000"/>
                  <a:lumOff val="10000"/>
                </a:srgbClr>
              </a:gs>
              <a:gs pos="63000">
                <a:srgbClr val="009DD7">
                  <a:lumMod val="85000"/>
                </a:srgbClr>
              </a:gs>
              <a:gs pos="83000">
                <a:srgbClr val="009DD7">
                  <a:lumMod val="75000"/>
                </a:srgbClr>
              </a:gs>
              <a:gs pos="100000">
                <a:srgbClr val="009DD7">
                  <a:lumMod val="7000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8" name="그룹 147"/>
          <p:cNvGrpSpPr>
            <a:grpSpLocks noChangeAspect="1"/>
          </p:cNvGrpSpPr>
          <p:nvPr/>
        </p:nvGrpSpPr>
        <p:grpSpPr>
          <a:xfrm>
            <a:off x="9899004" y="3019933"/>
            <a:ext cx="1363005" cy="1391493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59" name="자유형 146"/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자유형 144"/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자유형 145"/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2" name="그룹 22">
            <a:extLst>
              <a:ext uri="{FF2B5EF4-FFF2-40B4-BE49-F238E27FC236}">
                <a16:creationId xmlns:a16="http://schemas.microsoft.com/office/drawing/2014/main" id="{5EE13CBF-D1F4-4748-852F-56C6FBD5805C}"/>
              </a:ext>
            </a:extLst>
          </p:cNvPr>
          <p:cNvGrpSpPr/>
          <p:nvPr/>
        </p:nvGrpSpPr>
        <p:grpSpPr>
          <a:xfrm>
            <a:off x="5023502" y="4904464"/>
            <a:ext cx="1143762" cy="1358755"/>
            <a:chOff x="666028" y="4606413"/>
            <a:chExt cx="1359418" cy="1614948"/>
          </a:xfrm>
        </p:grpSpPr>
        <p:sp>
          <p:nvSpPr>
            <p:cNvPr id="63" name="자유형: 도형 17">
              <a:extLst>
                <a:ext uri="{FF2B5EF4-FFF2-40B4-BE49-F238E27FC236}">
                  <a16:creationId xmlns:a16="http://schemas.microsoft.com/office/drawing/2014/main" id="{29FF38B3-EF3A-48E0-B954-4FF44CEB2A84}"/>
                </a:ext>
              </a:extLst>
            </p:cNvPr>
            <p:cNvSpPr/>
            <p:nvPr/>
          </p:nvSpPr>
          <p:spPr>
            <a:xfrm>
              <a:off x="693174" y="4606413"/>
              <a:ext cx="1312606" cy="533400"/>
            </a:xfrm>
            <a:custGeom>
              <a:avLst/>
              <a:gdLst>
                <a:gd name="connsiteX0" fmla="*/ 793955 w 1322439"/>
                <a:gd name="connsiteY0" fmla="*/ 0 h 545690"/>
                <a:gd name="connsiteX1" fmla="*/ 0 w 1322439"/>
                <a:gd name="connsiteY1" fmla="*/ 287593 h 545690"/>
                <a:gd name="connsiteX2" fmla="*/ 543232 w 1322439"/>
                <a:gd name="connsiteY2" fmla="*/ 545690 h 545690"/>
                <a:gd name="connsiteX3" fmla="*/ 1322439 w 1322439"/>
                <a:gd name="connsiteY3" fmla="*/ 265471 h 545690"/>
                <a:gd name="connsiteX4" fmla="*/ 793955 w 1322439"/>
                <a:gd name="connsiteY4" fmla="*/ 0 h 545690"/>
                <a:gd name="connsiteX0" fmla="*/ 811161 w 1322439"/>
                <a:gd name="connsiteY0" fmla="*/ 0 h 518652"/>
                <a:gd name="connsiteX1" fmla="*/ 0 w 1322439"/>
                <a:gd name="connsiteY1" fmla="*/ 260555 h 518652"/>
                <a:gd name="connsiteX2" fmla="*/ 543232 w 1322439"/>
                <a:gd name="connsiteY2" fmla="*/ 518652 h 518652"/>
                <a:gd name="connsiteX3" fmla="*/ 1322439 w 1322439"/>
                <a:gd name="connsiteY3" fmla="*/ 238433 h 518652"/>
                <a:gd name="connsiteX4" fmla="*/ 811161 w 1322439"/>
                <a:gd name="connsiteY4" fmla="*/ 0 h 518652"/>
                <a:gd name="connsiteX0" fmla="*/ 796413 w 1322439"/>
                <a:gd name="connsiteY0" fmla="*/ 0 h 535858"/>
                <a:gd name="connsiteX1" fmla="*/ 0 w 1322439"/>
                <a:gd name="connsiteY1" fmla="*/ 277761 h 535858"/>
                <a:gd name="connsiteX2" fmla="*/ 543232 w 1322439"/>
                <a:gd name="connsiteY2" fmla="*/ 535858 h 535858"/>
                <a:gd name="connsiteX3" fmla="*/ 1322439 w 1322439"/>
                <a:gd name="connsiteY3" fmla="*/ 255639 h 535858"/>
                <a:gd name="connsiteX4" fmla="*/ 796413 w 1322439"/>
                <a:gd name="connsiteY4" fmla="*/ 0 h 535858"/>
                <a:gd name="connsiteX0" fmla="*/ 796413 w 1307690"/>
                <a:gd name="connsiteY0" fmla="*/ 0 h 535858"/>
                <a:gd name="connsiteX1" fmla="*/ 0 w 1307690"/>
                <a:gd name="connsiteY1" fmla="*/ 277761 h 535858"/>
                <a:gd name="connsiteX2" fmla="*/ 543232 w 1307690"/>
                <a:gd name="connsiteY2" fmla="*/ 535858 h 535858"/>
                <a:gd name="connsiteX3" fmla="*/ 1307690 w 1307690"/>
                <a:gd name="connsiteY3" fmla="*/ 253181 h 535858"/>
                <a:gd name="connsiteX4" fmla="*/ 796413 w 1307690"/>
                <a:gd name="connsiteY4" fmla="*/ 0 h 535858"/>
                <a:gd name="connsiteX0" fmla="*/ 796413 w 1315064"/>
                <a:gd name="connsiteY0" fmla="*/ 0 h 535858"/>
                <a:gd name="connsiteX1" fmla="*/ 0 w 1315064"/>
                <a:gd name="connsiteY1" fmla="*/ 277761 h 535858"/>
                <a:gd name="connsiteX2" fmla="*/ 543232 w 1315064"/>
                <a:gd name="connsiteY2" fmla="*/ 535858 h 535858"/>
                <a:gd name="connsiteX3" fmla="*/ 1315064 w 1315064"/>
                <a:gd name="connsiteY3" fmla="*/ 253181 h 535858"/>
                <a:gd name="connsiteX4" fmla="*/ 796413 w 1315064"/>
                <a:gd name="connsiteY4" fmla="*/ 0 h 535858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35858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40774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71832 w 1290483"/>
                <a:gd name="connsiteY0" fmla="*/ 0 h 533400"/>
                <a:gd name="connsiteX1" fmla="*/ 0 w 1290483"/>
                <a:gd name="connsiteY1" fmla="*/ 277761 h 533400"/>
                <a:gd name="connsiteX2" fmla="*/ 516193 w 1290483"/>
                <a:gd name="connsiteY2" fmla="*/ 533400 h 533400"/>
                <a:gd name="connsiteX3" fmla="*/ 1290483 w 1290483"/>
                <a:gd name="connsiteY3" fmla="*/ 253181 h 533400"/>
                <a:gd name="connsiteX4" fmla="*/ 771832 w 1290483"/>
                <a:gd name="connsiteY4" fmla="*/ 0 h 533400"/>
                <a:gd name="connsiteX0" fmla="*/ 789039 w 1307690"/>
                <a:gd name="connsiteY0" fmla="*/ 0 h 533400"/>
                <a:gd name="connsiteX1" fmla="*/ 0 w 1307690"/>
                <a:gd name="connsiteY1" fmla="*/ 280219 h 533400"/>
                <a:gd name="connsiteX2" fmla="*/ 533400 w 1307690"/>
                <a:gd name="connsiteY2" fmla="*/ 533400 h 533400"/>
                <a:gd name="connsiteX3" fmla="*/ 1307690 w 1307690"/>
                <a:gd name="connsiteY3" fmla="*/ 253181 h 533400"/>
                <a:gd name="connsiteX4" fmla="*/ 789039 w 1307690"/>
                <a:gd name="connsiteY4" fmla="*/ 0 h 533400"/>
                <a:gd name="connsiteX0" fmla="*/ 789039 w 1312606"/>
                <a:gd name="connsiteY0" fmla="*/ 0 h 533400"/>
                <a:gd name="connsiteX1" fmla="*/ 0 w 1312606"/>
                <a:gd name="connsiteY1" fmla="*/ 280219 h 533400"/>
                <a:gd name="connsiteX2" fmla="*/ 533400 w 1312606"/>
                <a:gd name="connsiteY2" fmla="*/ 533400 h 533400"/>
                <a:gd name="connsiteX3" fmla="*/ 1312606 w 1312606"/>
                <a:gd name="connsiteY3" fmla="*/ 253181 h 533400"/>
                <a:gd name="connsiteX4" fmla="*/ 789039 w 1312606"/>
                <a:gd name="connsiteY4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606" h="533400">
                  <a:moveTo>
                    <a:pt x="789039" y="0"/>
                  </a:moveTo>
                  <a:lnTo>
                    <a:pt x="0" y="280219"/>
                  </a:lnTo>
                  <a:lnTo>
                    <a:pt x="533400" y="533400"/>
                  </a:lnTo>
                  <a:lnTo>
                    <a:pt x="1312606" y="253181"/>
                  </a:lnTo>
                  <a:lnTo>
                    <a:pt x="789039" y="0"/>
                  </a:lnTo>
                  <a:close/>
                </a:path>
              </a:pathLst>
            </a:custGeom>
            <a:gradFill>
              <a:gsLst>
                <a:gs pos="0">
                  <a:srgbClr val="AFE322"/>
                </a:gs>
                <a:gs pos="16000">
                  <a:srgbClr val="AFE322">
                    <a:lumMod val="90000"/>
                  </a:srgbClr>
                </a:gs>
                <a:gs pos="83000">
                  <a:srgbClr val="57BE00"/>
                </a:gs>
                <a:gs pos="100000">
                  <a:srgbClr val="57BE00"/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자유형: 도형 20">
              <a:extLst>
                <a:ext uri="{FF2B5EF4-FFF2-40B4-BE49-F238E27FC236}">
                  <a16:creationId xmlns:a16="http://schemas.microsoft.com/office/drawing/2014/main" id="{1CCA7AB8-6546-44B0-950A-50A8ABB3CFC4}"/>
                </a:ext>
              </a:extLst>
            </p:cNvPr>
            <p:cNvSpPr/>
            <p:nvPr/>
          </p:nvSpPr>
          <p:spPr>
            <a:xfrm>
              <a:off x="1465007" y="4884174"/>
              <a:ext cx="560439" cy="1064342"/>
            </a:xfrm>
            <a:custGeom>
              <a:avLst/>
              <a:gdLst>
                <a:gd name="connsiteX0" fmla="*/ 0 w 557981"/>
                <a:gd name="connsiteY0" fmla="*/ 196645 h 1059426"/>
                <a:gd name="connsiteX1" fmla="*/ 0 w 557981"/>
                <a:gd name="connsiteY1" fmla="*/ 840658 h 1059426"/>
                <a:gd name="connsiteX2" fmla="*/ 557981 w 557981"/>
                <a:gd name="connsiteY2" fmla="*/ 1059426 h 1059426"/>
                <a:gd name="connsiteX3" fmla="*/ 553065 w 557981"/>
                <a:gd name="connsiteY3" fmla="*/ 0 h 1059426"/>
                <a:gd name="connsiteX4" fmla="*/ 0 w 557981"/>
                <a:gd name="connsiteY4" fmla="*/ 196645 h 1059426"/>
                <a:gd name="connsiteX0" fmla="*/ 0 w 558454"/>
                <a:gd name="connsiteY0" fmla="*/ 199103 h 1061884"/>
                <a:gd name="connsiteX1" fmla="*/ 0 w 558454"/>
                <a:gd name="connsiteY1" fmla="*/ 843116 h 1061884"/>
                <a:gd name="connsiteX2" fmla="*/ 557981 w 558454"/>
                <a:gd name="connsiteY2" fmla="*/ 1061884 h 1061884"/>
                <a:gd name="connsiteX3" fmla="*/ 557981 w 558454"/>
                <a:gd name="connsiteY3" fmla="*/ 0 h 1061884"/>
                <a:gd name="connsiteX4" fmla="*/ 0 w 558454"/>
                <a:gd name="connsiteY4" fmla="*/ 199103 h 1061884"/>
                <a:gd name="connsiteX0" fmla="*/ 0 w 560439"/>
                <a:gd name="connsiteY0" fmla="*/ 199103 h 1064342"/>
                <a:gd name="connsiteX1" fmla="*/ 0 w 560439"/>
                <a:gd name="connsiteY1" fmla="*/ 843116 h 1064342"/>
                <a:gd name="connsiteX2" fmla="*/ 560439 w 560439"/>
                <a:gd name="connsiteY2" fmla="*/ 1064342 h 1064342"/>
                <a:gd name="connsiteX3" fmla="*/ 557981 w 560439"/>
                <a:gd name="connsiteY3" fmla="*/ 0 h 1064342"/>
                <a:gd name="connsiteX4" fmla="*/ 0 w 560439"/>
                <a:gd name="connsiteY4" fmla="*/ 199103 h 106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439" h="1064342">
                  <a:moveTo>
                    <a:pt x="0" y="199103"/>
                  </a:moveTo>
                  <a:lnTo>
                    <a:pt x="0" y="843116"/>
                  </a:lnTo>
                  <a:lnTo>
                    <a:pt x="560439" y="1064342"/>
                  </a:lnTo>
                  <a:cubicBezTo>
                    <a:pt x="558800" y="711200"/>
                    <a:pt x="559620" y="353142"/>
                    <a:pt x="557981" y="0"/>
                  </a:cubicBezTo>
                  <a:lnTo>
                    <a:pt x="0" y="199103"/>
                  </a:lnTo>
                  <a:close/>
                </a:path>
              </a:pathLst>
            </a:custGeom>
            <a:gradFill>
              <a:gsLst>
                <a:gs pos="0">
                  <a:srgbClr val="AFE322"/>
                </a:gs>
                <a:gs pos="7000">
                  <a:srgbClr val="AFE322">
                    <a:lumMod val="90000"/>
                  </a:srgbClr>
                </a:gs>
                <a:gs pos="83000">
                  <a:srgbClr val="57BE00"/>
                </a:gs>
                <a:gs pos="100000">
                  <a:srgbClr val="57BE00"/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자유형: 도형 21">
              <a:extLst>
                <a:ext uri="{FF2B5EF4-FFF2-40B4-BE49-F238E27FC236}">
                  <a16:creationId xmlns:a16="http://schemas.microsoft.com/office/drawing/2014/main" id="{2FE1DBB3-66CC-48AB-9989-E6F7F40954A4}"/>
                </a:ext>
              </a:extLst>
            </p:cNvPr>
            <p:cNvSpPr/>
            <p:nvPr/>
          </p:nvSpPr>
          <p:spPr>
            <a:xfrm>
              <a:off x="666028" y="4913671"/>
              <a:ext cx="539370" cy="1307690"/>
            </a:xfrm>
            <a:custGeom>
              <a:avLst/>
              <a:gdLst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0942 w 540775"/>
                <a:gd name="connsiteY3" fmla="*/ 258097 h 1315064"/>
                <a:gd name="connsiteX4" fmla="*/ 0 w 540775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58097 h 1315064"/>
                <a:gd name="connsiteX4" fmla="*/ 0 w 541720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63013 h 1315064"/>
                <a:gd name="connsiteX4" fmla="*/ 0 w 541720"/>
                <a:gd name="connsiteY4" fmla="*/ 0 h 1315064"/>
                <a:gd name="connsiteX0" fmla="*/ 0 w 548652"/>
                <a:gd name="connsiteY0" fmla="*/ 0 h 1315064"/>
                <a:gd name="connsiteX1" fmla="*/ 4917 w 548652"/>
                <a:gd name="connsiteY1" fmla="*/ 1044677 h 1315064"/>
                <a:gd name="connsiteX2" fmla="*/ 540775 w 548652"/>
                <a:gd name="connsiteY2" fmla="*/ 1315064 h 1315064"/>
                <a:gd name="connsiteX3" fmla="*/ 548149 w 548652"/>
                <a:gd name="connsiteY3" fmla="*/ 282678 h 1315064"/>
                <a:gd name="connsiteX4" fmla="*/ 0 w 548652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5858 w 540775"/>
                <a:gd name="connsiteY3" fmla="*/ 258098 h 1315064"/>
                <a:gd name="connsiteX4" fmla="*/ 0 w 540775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8316 w 540775"/>
                <a:gd name="connsiteY3" fmla="*/ 258098 h 1315064"/>
                <a:gd name="connsiteX4" fmla="*/ 0 w 540775"/>
                <a:gd name="connsiteY4" fmla="*/ 0 h 1315064"/>
                <a:gd name="connsiteX0" fmla="*/ 14748 w 535858"/>
                <a:gd name="connsiteY0" fmla="*/ 0 h 1297858"/>
                <a:gd name="connsiteX1" fmla="*/ 0 w 535858"/>
                <a:gd name="connsiteY1" fmla="*/ 1027471 h 1297858"/>
                <a:gd name="connsiteX2" fmla="*/ 535858 w 535858"/>
                <a:gd name="connsiteY2" fmla="*/ 1297858 h 1297858"/>
                <a:gd name="connsiteX3" fmla="*/ 533399 w 535858"/>
                <a:gd name="connsiteY3" fmla="*/ 240892 h 1297858"/>
                <a:gd name="connsiteX4" fmla="*/ 14748 w 535858"/>
                <a:gd name="connsiteY4" fmla="*/ 0 h 1297858"/>
                <a:gd name="connsiteX0" fmla="*/ 0 w 538317"/>
                <a:gd name="connsiteY0" fmla="*/ 0 h 1307690"/>
                <a:gd name="connsiteX1" fmla="*/ 2459 w 538317"/>
                <a:gd name="connsiteY1" fmla="*/ 1037303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0 w 538317"/>
                <a:gd name="connsiteY0" fmla="*/ 0 h 1307690"/>
                <a:gd name="connsiteX1" fmla="*/ 24582 w 538317"/>
                <a:gd name="connsiteY1" fmla="*/ 1042219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2566 w 540883"/>
                <a:gd name="connsiteY0" fmla="*/ 0 h 1307690"/>
                <a:gd name="connsiteX1" fmla="*/ 109 w 540883"/>
                <a:gd name="connsiteY1" fmla="*/ 1042219 h 1307690"/>
                <a:gd name="connsiteX2" fmla="*/ 540883 w 540883"/>
                <a:gd name="connsiteY2" fmla="*/ 1307690 h 1307690"/>
                <a:gd name="connsiteX3" fmla="*/ 538424 w 540883"/>
                <a:gd name="connsiteY3" fmla="*/ 250724 h 1307690"/>
                <a:gd name="connsiteX4" fmla="*/ 2566 w 540883"/>
                <a:gd name="connsiteY4" fmla="*/ 0 h 1307690"/>
                <a:gd name="connsiteX0" fmla="*/ 2566 w 538583"/>
                <a:gd name="connsiteY0" fmla="*/ 0 h 1307690"/>
                <a:gd name="connsiteX1" fmla="*/ 109 w 538583"/>
                <a:gd name="connsiteY1" fmla="*/ 1042219 h 1307690"/>
                <a:gd name="connsiteX2" fmla="*/ 496638 w 538583"/>
                <a:gd name="connsiteY2" fmla="*/ 1307690 h 1307690"/>
                <a:gd name="connsiteX3" fmla="*/ 538424 w 538583"/>
                <a:gd name="connsiteY3" fmla="*/ 250724 h 1307690"/>
                <a:gd name="connsiteX4" fmla="*/ 2566 w 538583"/>
                <a:gd name="connsiteY4" fmla="*/ 0 h 1307690"/>
                <a:gd name="connsiteX0" fmla="*/ 2566 w 539370"/>
                <a:gd name="connsiteY0" fmla="*/ 0 h 1307690"/>
                <a:gd name="connsiteX1" fmla="*/ 109 w 539370"/>
                <a:gd name="connsiteY1" fmla="*/ 1042219 h 1307690"/>
                <a:gd name="connsiteX2" fmla="*/ 538425 w 539370"/>
                <a:gd name="connsiteY2" fmla="*/ 1307690 h 1307690"/>
                <a:gd name="connsiteX3" fmla="*/ 538424 w 539370"/>
                <a:gd name="connsiteY3" fmla="*/ 250724 h 1307690"/>
                <a:gd name="connsiteX4" fmla="*/ 2566 w 539370"/>
                <a:gd name="connsiteY4" fmla="*/ 0 h 130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370" h="1307690">
                  <a:moveTo>
                    <a:pt x="2566" y="0"/>
                  </a:moveTo>
                  <a:cubicBezTo>
                    <a:pt x="3386" y="345768"/>
                    <a:pt x="-711" y="696451"/>
                    <a:pt x="109" y="1042219"/>
                  </a:cubicBezTo>
                  <a:lnTo>
                    <a:pt x="538425" y="1307690"/>
                  </a:lnTo>
                  <a:cubicBezTo>
                    <a:pt x="535147" y="955368"/>
                    <a:pt x="541702" y="603046"/>
                    <a:pt x="538424" y="250724"/>
                  </a:cubicBezTo>
                  <a:lnTo>
                    <a:pt x="2566" y="0"/>
                  </a:lnTo>
                  <a:close/>
                </a:path>
              </a:pathLst>
            </a:custGeom>
            <a:gradFill>
              <a:gsLst>
                <a:gs pos="0">
                  <a:srgbClr val="AFE322"/>
                </a:gs>
                <a:gs pos="34000">
                  <a:srgbClr val="AFE322"/>
                </a:gs>
                <a:gs pos="83000">
                  <a:srgbClr val="AFE322">
                    <a:lumMod val="93000"/>
                  </a:srgbClr>
                </a:gs>
                <a:gs pos="100000">
                  <a:srgbClr val="AFE322">
                    <a:lumMod val="90000"/>
                  </a:srgbClr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364628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69" y="1492151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5" y="1562685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5" y="4520205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5" y="4641908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5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0" y="3600565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3" y="1518715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3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6" y="4618983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5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0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0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2" y="2543931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1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2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1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2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5" y="2527503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4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7" y="2552021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4" y="5535337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2" y="2471635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2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1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1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3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7" y="3520149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3" y="3545246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7" y="5476481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4" y="4613416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19" y="2554105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1" y="1539347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19" y="1539413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Icon Sets: B</a:t>
            </a:r>
          </a:p>
        </p:txBody>
      </p:sp>
      <p:grpSp>
        <p:nvGrpSpPr>
          <p:cNvPr id="105" name="Group 104"/>
          <p:cNvGrpSpPr/>
          <p:nvPr/>
        </p:nvGrpSpPr>
        <p:grpSpPr>
          <a:xfrm>
            <a:off x="4430860" y="1410562"/>
            <a:ext cx="7202460" cy="4752113"/>
            <a:chOff x="3706960" y="1353413"/>
            <a:chExt cx="4893977" cy="3228998"/>
          </a:xfrm>
        </p:grpSpPr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C23D3A46-4648-419A-831A-39A9EF5FA6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06960" y="1353413"/>
              <a:ext cx="360219" cy="360000"/>
            </a:xfrm>
            <a:custGeom>
              <a:avLst/>
              <a:gdLst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7575 w 1901727"/>
                <a:gd name="connsiteY5" fmla="*/ 403907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5619 w 1901727"/>
                <a:gd name="connsiteY10" fmla="*/ 633909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7575 w 1901727"/>
                <a:gd name="connsiteY5" fmla="*/ 403907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7575 w 1901727"/>
                <a:gd name="connsiteY5" fmla="*/ 403907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7575 w 1901727"/>
                <a:gd name="connsiteY5" fmla="*/ 403907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1965 w 1901727"/>
                <a:gd name="connsiteY5" fmla="*/ 375858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1965 w 1901727"/>
                <a:gd name="connsiteY5" fmla="*/ 375858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55622 w 1901727"/>
                <a:gd name="connsiteY4" fmla="*/ 572201 h 1985875"/>
                <a:gd name="connsiteX5" fmla="*/ 1351965 w 1901727"/>
                <a:gd name="connsiteY5" fmla="*/ 375858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55622 w 1901727"/>
                <a:gd name="connsiteY4" fmla="*/ 572201 h 1985875"/>
                <a:gd name="connsiteX5" fmla="*/ 1351965 w 1901727"/>
                <a:gd name="connsiteY5" fmla="*/ 375858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55622 w 1901727"/>
                <a:gd name="connsiteY4" fmla="*/ 572201 h 1985875"/>
                <a:gd name="connsiteX5" fmla="*/ 1351965 w 1901727"/>
                <a:gd name="connsiteY5" fmla="*/ 375858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42424"/>
                <a:gd name="connsiteY0" fmla="*/ 0 h 1985875"/>
                <a:gd name="connsiteX1" fmla="*/ 790984 w 1942424"/>
                <a:gd name="connsiteY1" fmla="*/ 0 h 1985875"/>
                <a:gd name="connsiteX2" fmla="*/ 1026596 w 1942424"/>
                <a:gd name="connsiteY2" fmla="*/ 5610 h 1985875"/>
                <a:gd name="connsiteX3" fmla="*/ 1020986 w 1942424"/>
                <a:gd name="connsiteY3" fmla="*/ 493664 h 1985875"/>
                <a:gd name="connsiteX4" fmla="*/ 1155622 w 1942424"/>
                <a:gd name="connsiteY4" fmla="*/ 572201 h 1985875"/>
                <a:gd name="connsiteX5" fmla="*/ 1351965 w 1942424"/>
                <a:gd name="connsiteY5" fmla="*/ 375858 h 1985875"/>
                <a:gd name="connsiteX6" fmla="*/ 1901727 w 1942424"/>
                <a:gd name="connsiteY6" fmla="*/ 1924167 h 1985875"/>
                <a:gd name="connsiteX7" fmla="*/ 992937 w 1942424"/>
                <a:gd name="connsiteY7" fmla="*/ 1480991 h 1985875"/>
                <a:gd name="connsiteX8" fmla="*/ 1054645 w 1942424"/>
                <a:gd name="connsiteY8" fmla="*/ 1121963 h 1985875"/>
                <a:gd name="connsiteX9" fmla="*/ 1088304 w 1942424"/>
                <a:gd name="connsiteY9" fmla="*/ 757325 h 1985875"/>
                <a:gd name="connsiteX10" fmla="*/ 920009 w 1942424"/>
                <a:gd name="connsiteY10" fmla="*/ 611470 h 1985875"/>
                <a:gd name="connsiteX11" fmla="*/ 729276 w 1942424"/>
                <a:gd name="connsiteY11" fmla="*/ 751715 h 1985875"/>
                <a:gd name="connsiteX12" fmla="*/ 740495 w 1942424"/>
                <a:gd name="connsiteY12" fmla="*/ 1161232 h 1985875"/>
                <a:gd name="connsiteX13" fmla="*/ 785374 w 1942424"/>
                <a:gd name="connsiteY13" fmla="*/ 1509040 h 1985875"/>
                <a:gd name="connsiteX14" fmla="*/ 0 w 1942424"/>
                <a:gd name="connsiteY14" fmla="*/ 1985875 h 1985875"/>
                <a:gd name="connsiteX15" fmla="*/ 437565 w 1942424"/>
                <a:gd name="connsiteY15" fmla="*/ 387077 h 1985875"/>
                <a:gd name="connsiteX16" fmla="*/ 650738 w 1942424"/>
                <a:gd name="connsiteY16" fmla="*/ 611470 h 1985875"/>
                <a:gd name="connsiteX17" fmla="*/ 813423 w 1942424"/>
                <a:gd name="connsiteY17" fmla="*/ 499274 h 1985875"/>
                <a:gd name="connsiteX18" fmla="*/ 790984 w 1942424"/>
                <a:gd name="connsiteY18" fmla="*/ 0 h 1985875"/>
                <a:gd name="connsiteX0" fmla="*/ 790984 w 1942424"/>
                <a:gd name="connsiteY0" fmla="*/ 0 h 1985875"/>
                <a:gd name="connsiteX1" fmla="*/ 790984 w 1942424"/>
                <a:gd name="connsiteY1" fmla="*/ 0 h 1985875"/>
                <a:gd name="connsiteX2" fmla="*/ 1026596 w 1942424"/>
                <a:gd name="connsiteY2" fmla="*/ 5610 h 1985875"/>
                <a:gd name="connsiteX3" fmla="*/ 1020986 w 1942424"/>
                <a:gd name="connsiteY3" fmla="*/ 493664 h 1985875"/>
                <a:gd name="connsiteX4" fmla="*/ 1155622 w 1942424"/>
                <a:gd name="connsiteY4" fmla="*/ 572201 h 1985875"/>
                <a:gd name="connsiteX5" fmla="*/ 1351965 w 1942424"/>
                <a:gd name="connsiteY5" fmla="*/ 375858 h 1985875"/>
                <a:gd name="connsiteX6" fmla="*/ 1901727 w 1942424"/>
                <a:gd name="connsiteY6" fmla="*/ 1924167 h 1985875"/>
                <a:gd name="connsiteX7" fmla="*/ 992937 w 1942424"/>
                <a:gd name="connsiteY7" fmla="*/ 1480991 h 1985875"/>
                <a:gd name="connsiteX8" fmla="*/ 1054645 w 1942424"/>
                <a:gd name="connsiteY8" fmla="*/ 1121963 h 1985875"/>
                <a:gd name="connsiteX9" fmla="*/ 1088304 w 1942424"/>
                <a:gd name="connsiteY9" fmla="*/ 757325 h 1985875"/>
                <a:gd name="connsiteX10" fmla="*/ 920009 w 1942424"/>
                <a:gd name="connsiteY10" fmla="*/ 611470 h 1985875"/>
                <a:gd name="connsiteX11" fmla="*/ 729276 w 1942424"/>
                <a:gd name="connsiteY11" fmla="*/ 751715 h 1985875"/>
                <a:gd name="connsiteX12" fmla="*/ 740495 w 1942424"/>
                <a:gd name="connsiteY12" fmla="*/ 1161232 h 1985875"/>
                <a:gd name="connsiteX13" fmla="*/ 785374 w 1942424"/>
                <a:gd name="connsiteY13" fmla="*/ 1509040 h 1985875"/>
                <a:gd name="connsiteX14" fmla="*/ 0 w 1942424"/>
                <a:gd name="connsiteY14" fmla="*/ 1985875 h 1985875"/>
                <a:gd name="connsiteX15" fmla="*/ 437565 w 1942424"/>
                <a:gd name="connsiteY15" fmla="*/ 387077 h 1985875"/>
                <a:gd name="connsiteX16" fmla="*/ 650738 w 1942424"/>
                <a:gd name="connsiteY16" fmla="*/ 611470 h 1985875"/>
                <a:gd name="connsiteX17" fmla="*/ 813423 w 1942424"/>
                <a:gd name="connsiteY17" fmla="*/ 499274 h 1985875"/>
                <a:gd name="connsiteX18" fmla="*/ 790984 w 194242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54645 w 1946874"/>
                <a:gd name="connsiteY8" fmla="*/ 112196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54645 w 1946874"/>
                <a:gd name="connsiteY8" fmla="*/ 112196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71474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4440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4440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4440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4440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20736 w 1946874"/>
                <a:gd name="connsiteY15" fmla="*/ 375858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4440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20736 w 1946874"/>
                <a:gd name="connsiteY15" fmla="*/ 375858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858302 w 2014192"/>
                <a:gd name="connsiteY0" fmla="*/ 0 h 1958316"/>
                <a:gd name="connsiteX1" fmla="*/ 858302 w 2014192"/>
                <a:gd name="connsiteY1" fmla="*/ 0 h 1958316"/>
                <a:gd name="connsiteX2" fmla="*/ 1093914 w 2014192"/>
                <a:gd name="connsiteY2" fmla="*/ 5610 h 1958316"/>
                <a:gd name="connsiteX3" fmla="*/ 1088304 w 2014192"/>
                <a:gd name="connsiteY3" fmla="*/ 493664 h 1958316"/>
                <a:gd name="connsiteX4" fmla="*/ 1222940 w 2014192"/>
                <a:gd name="connsiteY4" fmla="*/ 572201 h 1958316"/>
                <a:gd name="connsiteX5" fmla="*/ 1419283 w 2014192"/>
                <a:gd name="connsiteY5" fmla="*/ 375858 h 1958316"/>
                <a:gd name="connsiteX6" fmla="*/ 1969045 w 2014192"/>
                <a:gd name="connsiteY6" fmla="*/ 1924167 h 1958316"/>
                <a:gd name="connsiteX7" fmla="*/ 1121962 w 2014192"/>
                <a:gd name="connsiteY7" fmla="*/ 1486600 h 1958316"/>
                <a:gd name="connsiteX8" fmla="*/ 1105134 w 2014192"/>
                <a:gd name="connsiteY8" fmla="*/ 1144403 h 1958316"/>
                <a:gd name="connsiteX9" fmla="*/ 1155622 w 2014192"/>
                <a:gd name="connsiteY9" fmla="*/ 757325 h 1958316"/>
                <a:gd name="connsiteX10" fmla="*/ 987327 w 2014192"/>
                <a:gd name="connsiteY10" fmla="*/ 611470 h 1958316"/>
                <a:gd name="connsiteX11" fmla="*/ 796594 w 2014192"/>
                <a:gd name="connsiteY11" fmla="*/ 751715 h 1958316"/>
                <a:gd name="connsiteX12" fmla="*/ 807813 w 2014192"/>
                <a:gd name="connsiteY12" fmla="*/ 1161232 h 1958316"/>
                <a:gd name="connsiteX13" fmla="*/ 852692 w 2014192"/>
                <a:gd name="connsiteY13" fmla="*/ 1509040 h 1958316"/>
                <a:gd name="connsiteX14" fmla="*/ 0 w 2014192"/>
                <a:gd name="connsiteY14" fmla="*/ 1952216 h 1958316"/>
                <a:gd name="connsiteX15" fmla="*/ 488054 w 2014192"/>
                <a:gd name="connsiteY15" fmla="*/ 375858 h 1958316"/>
                <a:gd name="connsiteX16" fmla="*/ 718056 w 2014192"/>
                <a:gd name="connsiteY16" fmla="*/ 611470 h 1958316"/>
                <a:gd name="connsiteX17" fmla="*/ 880741 w 2014192"/>
                <a:gd name="connsiteY17" fmla="*/ 499274 h 1958316"/>
                <a:gd name="connsiteX18" fmla="*/ 858302 w 2014192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41893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41893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30674 w 2103393"/>
                <a:gd name="connsiteY13" fmla="*/ 1480991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30674 w 2103393"/>
                <a:gd name="connsiteY13" fmla="*/ 1480991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30674 w 2103393"/>
                <a:gd name="connsiteY13" fmla="*/ 1480991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30674 w 2103393"/>
                <a:gd name="connsiteY13" fmla="*/ 1480991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30674 w 2103393"/>
                <a:gd name="connsiteY13" fmla="*/ 1480991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919453 w 2103393"/>
                <a:gd name="connsiteY12" fmla="*/ 1189281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919453 w 2103393"/>
                <a:gd name="connsiteY12" fmla="*/ 1189281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919453 w 2103393"/>
                <a:gd name="connsiteY12" fmla="*/ 1189281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227994 w 2103393"/>
                <a:gd name="connsiteY8" fmla="*/ 1194891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919453 w 2103393"/>
                <a:gd name="connsiteY12" fmla="*/ 1189281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227994 w 2103393"/>
                <a:gd name="connsiteY8" fmla="*/ 1194891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919453 w 2103393"/>
                <a:gd name="connsiteY12" fmla="*/ 1189281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27994 w 2103393"/>
                <a:gd name="connsiteY8" fmla="*/ 1194891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22384 w 2103393"/>
                <a:gd name="connsiteY8" fmla="*/ 117806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61617"/>
                <a:gd name="connsiteX1" fmla="*/ 947503 w 2103393"/>
                <a:gd name="connsiteY1" fmla="*/ 0 h 1961617"/>
                <a:gd name="connsiteX2" fmla="*/ 1183115 w 2103393"/>
                <a:gd name="connsiteY2" fmla="*/ 5610 h 1961617"/>
                <a:gd name="connsiteX3" fmla="*/ 1177505 w 2103393"/>
                <a:gd name="connsiteY3" fmla="*/ 493664 h 1961617"/>
                <a:gd name="connsiteX4" fmla="*/ 1312141 w 2103393"/>
                <a:gd name="connsiteY4" fmla="*/ 572201 h 1961617"/>
                <a:gd name="connsiteX5" fmla="*/ 1508484 w 2103393"/>
                <a:gd name="connsiteY5" fmla="*/ 375858 h 1961617"/>
                <a:gd name="connsiteX6" fmla="*/ 2058246 w 2103393"/>
                <a:gd name="connsiteY6" fmla="*/ 1924167 h 1961617"/>
                <a:gd name="connsiteX7" fmla="*/ 1244822 w 2103393"/>
                <a:gd name="connsiteY7" fmla="*/ 1514649 h 1961617"/>
                <a:gd name="connsiteX8" fmla="*/ 1205554 w 2103393"/>
                <a:gd name="connsiteY8" fmla="*/ 1200502 h 1961617"/>
                <a:gd name="connsiteX9" fmla="*/ 1244823 w 2103393"/>
                <a:gd name="connsiteY9" fmla="*/ 757325 h 1961617"/>
                <a:gd name="connsiteX10" fmla="*/ 1076528 w 2103393"/>
                <a:gd name="connsiteY10" fmla="*/ 611470 h 1961617"/>
                <a:gd name="connsiteX11" fmla="*/ 885795 w 2103393"/>
                <a:gd name="connsiteY11" fmla="*/ 751715 h 1961617"/>
                <a:gd name="connsiteX12" fmla="*/ 919453 w 2103393"/>
                <a:gd name="connsiteY12" fmla="*/ 1189281 h 1961617"/>
                <a:gd name="connsiteX13" fmla="*/ 891405 w 2103393"/>
                <a:gd name="connsiteY13" fmla="*/ 1509040 h 1961617"/>
                <a:gd name="connsiteX14" fmla="*/ 89201 w 2103393"/>
                <a:gd name="connsiteY14" fmla="*/ 1952216 h 1961617"/>
                <a:gd name="connsiteX15" fmla="*/ 577255 w 2103393"/>
                <a:gd name="connsiteY15" fmla="*/ 375858 h 1961617"/>
                <a:gd name="connsiteX16" fmla="*/ 807257 w 2103393"/>
                <a:gd name="connsiteY16" fmla="*/ 611470 h 1961617"/>
                <a:gd name="connsiteX17" fmla="*/ 969942 w 2103393"/>
                <a:gd name="connsiteY17" fmla="*/ 499274 h 1961617"/>
                <a:gd name="connsiteX18" fmla="*/ 947503 w 2103393"/>
                <a:gd name="connsiteY18" fmla="*/ 0 h 1961617"/>
                <a:gd name="connsiteX0" fmla="*/ 947503 w 2103393"/>
                <a:gd name="connsiteY0" fmla="*/ 0 h 1961617"/>
                <a:gd name="connsiteX1" fmla="*/ 947503 w 2103393"/>
                <a:gd name="connsiteY1" fmla="*/ 0 h 1961617"/>
                <a:gd name="connsiteX2" fmla="*/ 1183115 w 2103393"/>
                <a:gd name="connsiteY2" fmla="*/ 5610 h 1961617"/>
                <a:gd name="connsiteX3" fmla="*/ 1177505 w 2103393"/>
                <a:gd name="connsiteY3" fmla="*/ 493664 h 1961617"/>
                <a:gd name="connsiteX4" fmla="*/ 1312141 w 2103393"/>
                <a:gd name="connsiteY4" fmla="*/ 572201 h 1961617"/>
                <a:gd name="connsiteX5" fmla="*/ 1508484 w 2103393"/>
                <a:gd name="connsiteY5" fmla="*/ 375858 h 1961617"/>
                <a:gd name="connsiteX6" fmla="*/ 2058246 w 2103393"/>
                <a:gd name="connsiteY6" fmla="*/ 1924167 h 1961617"/>
                <a:gd name="connsiteX7" fmla="*/ 1244822 w 2103393"/>
                <a:gd name="connsiteY7" fmla="*/ 1514649 h 1961617"/>
                <a:gd name="connsiteX8" fmla="*/ 1205554 w 2103393"/>
                <a:gd name="connsiteY8" fmla="*/ 1200502 h 1961617"/>
                <a:gd name="connsiteX9" fmla="*/ 1244823 w 2103393"/>
                <a:gd name="connsiteY9" fmla="*/ 757325 h 1961617"/>
                <a:gd name="connsiteX10" fmla="*/ 1076528 w 2103393"/>
                <a:gd name="connsiteY10" fmla="*/ 611470 h 1961617"/>
                <a:gd name="connsiteX11" fmla="*/ 885795 w 2103393"/>
                <a:gd name="connsiteY11" fmla="*/ 751715 h 1961617"/>
                <a:gd name="connsiteX12" fmla="*/ 919453 w 2103393"/>
                <a:gd name="connsiteY12" fmla="*/ 1189281 h 1961617"/>
                <a:gd name="connsiteX13" fmla="*/ 891405 w 2103393"/>
                <a:gd name="connsiteY13" fmla="*/ 1509040 h 1961617"/>
                <a:gd name="connsiteX14" fmla="*/ 89201 w 2103393"/>
                <a:gd name="connsiteY14" fmla="*/ 1952216 h 1961617"/>
                <a:gd name="connsiteX15" fmla="*/ 577255 w 2103393"/>
                <a:gd name="connsiteY15" fmla="*/ 375858 h 1961617"/>
                <a:gd name="connsiteX16" fmla="*/ 807257 w 2103393"/>
                <a:gd name="connsiteY16" fmla="*/ 611470 h 1961617"/>
                <a:gd name="connsiteX17" fmla="*/ 969942 w 2103393"/>
                <a:gd name="connsiteY17" fmla="*/ 499274 h 1961617"/>
                <a:gd name="connsiteX18" fmla="*/ 947503 w 2103393"/>
                <a:gd name="connsiteY18" fmla="*/ 0 h 1961617"/>
                <a:gd name="connsiteX0" fmla="*/ 947503 w 2103393"/>
                <a:gd name="connsiteY0" fmla="*/ 0 h 1963064"/>
                <a:gd name="connsiteX1" fmla="*/ 947503 w 2103393"/>
                <a:gd name="connsiteY1" fmla="*/ 0 h 1963064"/>
                <a:gd name="connsiteX2" fmla="*/ 1183115 w 2103393"/>
                <a:gd name="connsiteY2" fmla="*/ 5610 h 1963064"/>
                <a:gd name="connsiteX3" fmla="*/ 1177505 w 2103393"/>
                <a:gd name="connsiteY3" fmla="*/ 493664 h 1963064"/>
                <a:gd name="connsiteX4" fmla="*/ 1312141 w 2103393"/>
                <a:gd name="connsiteY4" fmla="*/ 572201 h 1963064"/>
                <a:gd name="connsiteX5" fmla="*/ 1508484 w 2103393"/>
                <a:gd name="connsiteY5" fmla="*/ 375858 h 1963064"/>
                <a:gd name="connsiteX6" fmla="*/ 2058246 w 2103393"/>
                <a:gd name="connsiteY6" fmla="*/ 1924167 h 1963064"/>
                <a:gd name="connsiteX7" fmla="*/ 1244822 w 2103393"/>
                <a:gd name="connsiteY7" fmla="*/ 1514649 h 1963064"/>
                <a:gd name="connsiteX8" fmla="*/ 1205554 w 2103393"/>
                <a:gd name="connsiteY8" fmla="*/ 1200502 h 1963064"/>
                <a:gd name="connsiteX9" fmla="*/ 1244823 w 2103393"/>
                <a:gd name="connsiteY9" fmla="*/ 757325 h 1963064"/>
                <a:gd name="connsiteX10" fmla="*/ 1076528 w 2103393"/>
                <a:gd name="connsiteY10" fmla="*/ 611470 h 1963064"/>
                <a:gd name="connsiteX11" fmla="*/ 885795 w 2103393"/>
                <a:gd name="connsiteY11" fmla="*/ 751715 h 1963064"/>
                <a:gd name="connsiteX12" fmla="*/ 919453 w 2103393"/>
                <a:gd name="connsiteY12" fmla="*/ 1189281 h 1963064"/>
                <a:gd name="connsiteX13" fmla="*/ 891405 w 2103393"/>
                <a:gd name="connsiteY13" fmla="*/ 1509040 h 1963064"/>
                <a:gd name="connsiteX14" fmla="*/ 89201 w 2103393"/>
                <a:gd name="connsiteY14" fmla="*/ 1952216 h 1963064"/>
                <a:gd name="connsiteX15" fmla="*/ 577255 w 2103393"/>
                <a:gd name="connsiteY15" fmla="*/ 375858 h 1963064"/>
                <a:gd name="connsiteX16" fmla="*/ 807257 w 2103393"/>
                <a:gd name="connsiteY16" fmla="*/ 611470 h 1963064"/>
                <a:gd name="connsiteX17" fmla="*/ 969942 w 2103393"/>
                <a:gd name="connsiteY17" fmla="*/ 499274 h 1963064"/>
                <a:gd name="connsiteX18" fmla="*/ 947503 w 2103393"/>
                <a:gd name="connsiteY18" fmla="*/ 0 h 1963064"/>
                <a:gd name="connsiteX0" fmla="*/ 947503 w 2103393"/>
                <a:gd name="connsiteY0" fmla="*/ 0 h 1964995"/>
                <a:gd name="connsiteX1" fmla="*/ 947503 w 2103393"/>
                <a:gd name="connsiteY1" fmla="*/ 0 h 1964995"/>
                <a:gd name="connsiteX2" fmla="*/ 1183115 w 2103393"/>
                <a:gd name="connsiteY2" fmla="*/ 5610 h 1964995"/>
                <a:gd name="connsiteX3" fmla="*/ 1177505 w 2103393"/>
                <a:gd name="connsiteY3" fmla="*/ 493664 h 1964995"/>
                <a:gd name="connsiteX4" fmla="*/ 1312141 w 2103393"/>
                <a:gd name="connsiteY4" fmla="*/ 572201 h 1964995"/>
                <a:gd name="connsiteX5" fmla="*/ 1508484 w 2103393"/>
                <a:gd name="connsiteY5" fmla="*/ 375858 h 1964995"/>
                <a:gd name="connsiteX6" fmla="*/ 2058246 w 2103393"/>
                <a:gd name="connsiteY6" fmla="*/ 1924167 h 1964995"/>
                <a:gd name="connsiteX7" fmla="*/ 1244822 w 2103393"/>
                <a:gd name="connsiteY7" fmla="*/ 1514649 h 1964995"/>
                <a:gd name="connsiteX8" fmla="*/ 1205554 w 2103393"/>
                <a:gd name="connsiteY8" fmla="*/ 1200502 h 1964995"/>
                <a:gd name="connsiteX9" fmla="*/ 1244823 w 2103393"/>
                <a:gd name="connsiteY9" fmla="*/ 757325 h 1964995"/>
                <a:gd name="connsiteX10" fmla="*/ 1076528 w 2103393"/>
                <a:gd name="connsiteY10" fmla="*/ 611470 h 1964995"/>
                <a:gd name="connsiteX11" fmla="*/ 885795 w 2103393"/>
                <a:gd name="connsiteY11" fmla="*/ 751715 h 1964995"/>
                <a:gd name="connsiteX12" fmla="*/ 919453 w 2103393"/>
                <a:gd name="connsiteY12" fmla="*/ 1189281 h 1964995"/>
                <a:gd name="connsiteX13" fmla="*/ 891405 w 2103393"/>
                <a:gd name="connsiteY13" fmla="*/ 1509040 h 1964995"/>
                <a:gd name="connsiteX14" fmla="*/ 89201 w 2103393"/>
                <a:gd name="connsiteY14" fmla="*/ 1952216 h 1964995"/>
                <a:gd name="connsiteX15" fmla="*/ 577255 w 2103393"/>
                <a:gd name="connsiteY15" fmla="*/ 375858 h 1964995"/>
                <a:gd name="connsiteX16" fmla="*/ 807257 w 2103393"/>
                <a:gd name="connsiteY16" fmla="*/ 611470 h 1964995"/>
                <a:gd name="connsiteX17" fmla="*/ 969942 w 2103393"/>
                <a:gd name="connsiteY17" fmla="*/ 499274 h 1964995"/>
                <a:gd name="connsiteX18" fmla="*/ 947503 w 2103393"/>
                <a:gd name="connsiteY18" fmla="*/ 0 h 1964995"/>
                <a:gd name="connsiteX0" fmla="*/ 947503 w 2103393"/>
                <a:gd name="connsiteY0" fmla="*/ 13781 h 1978776"/>
                <a:gd name="connsiteX1" fmla="*/ 947503 w 2103393"/>
                <a:gd name="connsiteY1" fmla="*/ 13781 h 1978776"/>
                <a:gd name="connsiteX2" fmla="*/ 1183115 w 2103393"/>
                <a:gd name="connsiteY2" fmla="*/ 19391 h 1978776"/>
                <a:gd name="connsiteX3" fmla="*/ 1177505 w 2103393"/>
                <a:gd name="connsiteY3" fmla="*/ 507445 h 1978776"/>
                <a:gd name="connsiteX4" fmla="*/ 1312141 w 2103393"/>
                <a:gd name="connsiteY4" fmla="*/ 585982 h 1978776"/>
                <a:gd name="connsiteX5" fmla="*/ 1508484 w 2103393"/>
                <a:gd name="connsiteY5" fmla="*/ 389639 h 1978776"/>
                <a:gd name="connsiteX6" fmla="*/ 2058246 w 2103393"/>
                <a:gd name="connsiteY6" fmla="*/ 1937948 h 1978776"/>
                <a:gd name="connsiteX7" fmla="*/ 1244822 w 2103393"/>
                <a:gd name="connsiteY7" fmla="*/ 1528430 h 1978776"/>
                <a:gd name="connsiteX8" fmla="*/ 1205554 w 2103393"/>
                <a:gd name="connsiteY8" fmla="*/ 1214283 h 1978776"/>
                <a:gd name="connsiteX9" fmla="*/ 1244823 w 2103393"/>
                <a:gd name="connsiteY9" fmla="*/ 771106 h 1978776"/>
                <a:gd name="connsiteX10" fmla="*/ 1076528 w 2103393"/>
                <a:gd name="connsiteY10" fmla="*/ 625251 h 1978776"/>
                <a:gd name="connsiteX11" fmla="*/ 885795 w 2103393"/>
                <a:gd name="connsiteY11" fmla="*/ 765496 h 1978776"/>
                <a:gd name="connsiteX12" fmla="*/ 919453 w 2103393"/>
                <a:gd name="connsiteY12" fmla="*/ 1203062 h 1978776"/>
                <a:gd name="connsiteX13" fmla="*/ 891405 w 2103393"/>
                <a:gd name="connsiteY13" fmla="*/ 1522821 h 1978776"/>
                <a:gd name="connsiteX14" fmla="*/ 89201 w 2103393"/>
                <a:gd name="connsiteY14" fmla="*/ 1965997 h 1978776"/>
                <a:gd name="connsiteX15" fmla="*/ 577255 w 2103393"/>
                <a:gd name="connsiteY15" fmla="*/ 389639 h 1978776"/>
                <a:gd name="connsiteX16" fmla="*/ 807257 w 2103393"/>
                <a:gd name="connsiteY16" fmla="*/ 625251 h 1978776"/>
                <a:gd name="connsiteX17" fmla="*/ 969942 w 2103393"/>
                <a:gd name="connsiteY17" fmla="*/ 513055 h 1978776"/>
                <a:gd name="connsiteX18" fmla="*/ 947503 w 2103393"/>
                <a:gd name="connsiteY18" fmla="*/ 13781 h 1978776"/>
                <a:gd name="connsiteX0" fmla="*/ 964333 w 2103393"/>
                <a:gd name="connsiteY0" fmla="*/ 55026 h 1980752"/>
                <a:gd name="connsiteX1" fmla="*/ 947503 w 2103393"/>
                <a:gd name="connsiteY1" fmla="*/ 15757 h 1980752"/>
                <a:gd name="connsiteX2" fmla="*/ 1183115 w 2103393"/>
                <a:gd name="connsiteY2" fmla="*/ 21367 h 1980752"/>
                <a:gd name="connsiteX3" fmla="*/ 1177505 w 2103393"/>
                <a:gd name="connsiteY3" fmla="*/ 509421 h 1980752"/>
                <a:gd name="connsiteX4" fmla="*/ 1312141 w 2103393"/>
                <a:gd name="connsiteY4" fmla="*/ 587958 h 1980752"/>
                <a:gd name="connsiteX5" fmla="*/ 1508484 w 2103393"/>
                <a:gd name="connsiteY5" fmla="*/ 391615 h 1980752"/>
                <a:gd name="connsiteX6" fmla="*/ 2058246 w 2103393"/>
                <a:gd name="connsiteY6" fmla="*/ 1939924 h 1980752"/>
                <a:gd name="connsiteX7" fmla="*/ 1244822 w 2103393"/>
                <a:gd name="connsiteY7" fmla="*/ 1530406 h 1980752"/>
                <a:gd name="connsiteX8" fmla="*/ 1205554 w 2103393"/>
                <a:gd name="connsiteY8" fmla="*/ 1216259 h 1980752"/>
                <a:gd name="connsiteX9" fmla="*/ 1244823 w 2103393"/>
                <a:gd name="connsiteY9" fmla="*/ 773082 h 1980752"/>
                <a:gd name="connsiteX10" fmla="*/ 1076528 w 2103393"/>
                <a:gd name="connsiteY10" fmla="*/ 627227 h 1980752"/>
                <a:gd name="connsiteX11" fmla="*/ 885795 w 2103393"/>
                <a:gd name="connsiteY11" fmla="*/ 767472 h 1980752"/>
                <a:gd name="connsiteX12" fmla="*/ 919453 w 2103393"/>
                <a:gd name="connsiteY12" fmla="*/ 1205038 h 1980752"/>
                <a:gd name="connsiteX13" fmla="*/ 891405 w 2103393"/>
                <a:gd name="connsiteY13" fmla="*/ 1524797 h 1980752"/>
                <a:gd name="connsiteX14" fmla="*/ 89201 w 2103393"/>
                <a:gd name="connsiteY14" fmla="*/ 1967973 h 1980752"/>
                <a:gd name="connsiteX15" fmla="*/ 577255 w 2103393"/>
                <a:gd name="connsiteY15" fmla="*/ 391615 h 1980752"/>
                <a:gd name="connsiteX16" fmla="*/ 807257 w 2103393"/>
                <a:gd name="connsiteY16" fmla="*/ 627227 h 1980752"/>
                <a:gd name="connsiteX17" fmla="*/ 969942 w 2103393"/>
                <a:gd name="connsiteY17" fmla="*/ 515031 h 1980752"/>
                <a:gd name="connsiteX18" fmla="*/ 964333 w 2103393"/>
                <a:gd name="connsiteY18" fmla="*/ 55026 h 1980752"/>
                <a:gd name="connsiteX0" fmla="*/ 913845 w 2103393"/>
                <a:gd name="connsiteY0" fmla="*/ 72662 h 1981559"/>
                <a:gd name="connsiteX1" fmla="*/ 947503 w 2103393"/>
                <a:gd name="connsiteY1" fmla="*/ 16564 h 1981559"/>
                <a:gd name="connsiteX2" fmla="*/ 1183115 w 2103393"/>
                <a:gd name="connsiteY2" fmla="*/ 22174 h 1981559"/>
                <a:gd name="connsiteX3" fmla="*/ 1177505 w 2103393"/>
                <a:gd name="connsiteY3" fmla="*/ 510228 h 1981559"/>
                <a:gd name="connsiteX4" fmla="*/ 1312141 w 2103393"/>
                <a:gd name="connsiteY4" fmla="*/ 588765 h 1981559"/>
                <a:gd name="connsiteX5" fmla="*/ 1508484 w 2103393"/>
                <a:gd name="connsiteY5" fmla="*/ 392422 h 1981559"/>
                <a:gd name="connsiteX6" fmla="*/ 2058246 w 2103393"/>
                <a:gd name="connsiteY6" fmla="*/ 1940731 h 1981559"/>
                <a:gd name="connsiteX7" fmla="*/ 1244822 w 2103393"/>
                <a:gd name="connsiteY7" fmla="*/ 1531213 h 1981559"/>
                <a:gd name="connsiteX8" fmla="*/ 1205554 w 2103393"/>
                <a:gd name="connsiteY8" fmla="*/ 1217066 h 1981559"/>
                <a:gd name="connsiteX9" fmla="*/ 1244823 w 2103393"/>
                <a:gd name="connsiteY9" fmla="*/ 773889 h 1981559"/>
                <a:gd name="connsiteX10" fmla="*/ 1076528 w 2103393"/>
                <a:gd name="connsiteY10" fmla="*/ 628034 h 1981559"/>
                <a:gd name="connsiteX11" fmla="*/ 885795 w 2103393"/>
                <a:gd name="connsiteY11" fmla="*/ 768279 h 1981559"/>
                <a:gd name="connsiteX12" fmla="*/ 919453 w 2103393"/>
                <a:gd name="connsiteY12" fmla="*/ 1205845 h 1981559"/>
                <a:gd name="connsiteX13" fmla="*/ 891405 w 2103393"/>
                <a:gd name="connsiteY13" fmla="*/ 1525604 h 1981559"/>
                <a:gd name="connsiteX14" fmla="*/ 89201 w 2103393"/>
                <a:gd name="connsiteY14" fmla="*/ 1968780 h 1981559"/>
                <a:gd name="connsiteX15" fmla="*/ 577255 w 2103393"/>
                <a:gd name="connsiteY15" fmla="*/ 392422 h 1981559"/>
                <a:gd name="connsiteX16" fmla="*/ 807257 w 2103393"/>
                <a:gd name="connsiteY16" fmla="*/ 628034 h 1981559"/>
                <a:gd name="connsiteX17" fmla="*/ 969942 w 2103393"/>
                <a:gd name="connsiteY17" fmla="*/ 515838 h 1981559"/>
                <a:gd name="connsiteX18" fmla="*/ 913845 w 2103393"/>
                <a:gd name="connsiteY18" fmla="*/ 72662 h 1981559"/>
                <a:gd name="connsiteX0" fmla="*/ 913845 w 2103393"/>
                <a:gd name="connsiteY0" fmla="*/ 103017 h 2011914"/>
                <a:gd name="connsiteX1" fmla="*/ 1003601 w 2103393"/>
                <a:gd name="connsiteY1" fmla="*/ 2040 h 2011914"/>
                <a:gd name="connsiteX2" fmla="*/ 1183115 w 2103393"/>
                <a:gd name="connsiteY2" fmla="*/ 52529 h 2011914"/>
                <a:gd name="connsiteX3" fmla="*/ 1177505 w 2103393"/>
                <a:gd name="connsiteY3" fmla="*/ 540583 h 2011914"/>
                <a:gd name="connsiteX4" fmla="*/ 1312141 w 2103393"/>
                <a:gd name="connsiteY4" fmla="*/ 619120 h 2011914"/>
                <a:gd name="connsiteX5" fmla="*/ 1508484 w 2103393"/>
                <a:gd name="connsiteY5" fmla="*/ 422777 h 2011914"/>
                <a:gd name="connsiteX6" fmla="*/ 2058246 w 2103393"/>
                <a:gd name="connsiteY6" fmla="*/ 1971086 h 2011914"/>
                <a:gd name="connsiteX7" fmla="*/ 1244822 w 2103393"/>
                <a:gd name="connsiteY7" fmla="*/ 1561568 h 2011914"/>
                <a:gd name="connsiteX8" fmla="*/ 1205554 w 2103393"/>
                <a:gd name="connsiteY8" fmla="*/ 1247421 h 2011914"/>
                <a:gd name="connsiteX9" fmla="*/ 1244823 w 2103393"/>
                <a:gd name="connsiteY9" fmla="*/ 804244 h 2011914"/>
                <a:gd name="connsiteX10" fmla="*/ 1076528 w 2103393"/>
                <a:gd name="connsiteY10" fmla="*/ 658389 h 2011914"/>
                <a:gd name="connsiteX11" fmla="*/ 885795 w 2103393"/>
                <a:gd name="connsiteY11" fmla="*/ 798634 h 2011914"/>
                <a:gd name="connsiteX12" fmla="*/ 919453 w 2103393"/>
                <a:gd name="connsiteY12" fmla="*/ 1236200 h 2011914"/>
                <a:gd name="connsiteX13" fmla="*/ 891405 w 2103393"/>
                <a:gd name="connsiteY13" fmla="*/ 1555959 h 2011914"/>
                <a:gd name="connsiteX14" fmla="*/ 89201 w 2103393"/>
                <a:gd name="connsiteY14" fmla="*/ 1999135 h 2011914"/>
                <a:gd name="connsiteX15" fmla="*/ 577255 w 2103393"/>
                <a:gd name="connsiteY15" fmla="*/ 422777 h 2011914"/>
                <a:gd name="connsiteX16" fmla="*/ 807257 w 2103393"/>
                <a:gd name="connsiteY16" fmla="*/ 658389 h 2011914"/>
                <a:gd name="connsiteX17" fmla="*/ 969942 w 2103393"/>
                <a:gd name="connsiteY17" fmla="*/ 546193 h 2011914"/>
                <a:gd name="connsiteX18" fmla="*/ 913845 w 2103393"/>
                <a:gd name="connsiteY18" fmla="*/ 103017 h 2011914"/>
                <a:gd name="connsiteX0" fmla="*/ 930675 w 2103393"/>
                <a:gd name="connsiteY0" fmla="*/ 67702 h 2010258"/>
                <a:gd name="connsiteX1" fmla="*/ 1003601 w 2103393"/>
                <a:gd name="connsiteY1" fmla="*/ 384 h 2010258"/>
                <a:gd name="connsiteX2" fmla="*/ 1183115 w 2103393"/>
                <a:gd name="connsiteY2" fmla="*/ 50873 h 2010258"/>
                <a:gd name="connsiteX3" fmla="*/ 1177505 w 2103393"/>
                <a:gd name="connsiteY3" fmla="*/ 538927 h 2010258"/>
                <a:gd name="connsiteX4" fmla="*/ 1312141 w 2103393"/>
                <a:gd name="connsiteY4" fmla="*/ 617464 h 2010258"/>
                <a:gd name="connsiteX5" fmla="*/ 1508484 w 2103393"/>
                <a:gd name="connsiteY5" fmla="*/ 421121 h 2010258"/>
                <a:gd name="connsiteX6" fmla="*/ 2058246 w 2103393"/>
                <a:gd name="connsiteY6" fmla="*/ 1969430 h 2010258"/>
                <a:gd name="connsiteX7" fmla="*/ 1244822 w 2103393"/>
                <a:gd name="connsiteY7" fmla="*/ 1559912 h 2010258"/>
                <a:gd name="connsiteX8" fmla="*/ 1205554 w 2103393"/>
                <a:gd name="connsiteY8" fmla="*/ 1245765 h 2010258"/>
                <a:gd name="connsiteX9" fmla="*/ 1244823 w 2103393"/>
                <a:gd name="connsiteY9" fmla="*/ 802588 h 2010258"/>
                <a:gd name="connsiteX10" fmla="*/ 1076528 w 2103393"/>
                <a:gd name="connsiteY10" fmla="*/ 656733 h 2010258"/>
                <a:gd name="connsiteX11" fmla="*/ 885795 w 2103393"/>
                <a:gd name="connsiteY11" fmla="*/ 796978 h 2010258"/>
                <a:gd name="connsiteX12" fmla="*/ 919453 w 2103393"/>
                <a:gd name="connsiteY12" fmla="*/ 1234544 h 2010258"/>
                <a:gd name="connsiteX13" fmla="*/ 891405 w 2103393"/>
                <a:gd name="connsiteY13" fmla="*/ 1554303 h 2010258"/>
                <a:gd name="connsiteX14" fmla="*/ 89201 w 2103393"/>
                <a:gd name="connsiteY14" fmla="*/ 1997479 h 2010258"/>
                <a:gd name="connsiteX15" fmla="*/ 577255 w 2103393"/>
                <a:gd name="connsiteY15" fmla="*/ 421121 h 2010258"/>
                <a:gd name="connsiteX16" fmla="*/ 807257 w 2103393"/>
                <a:gd name="connsiteY16" fmla="*/ 656733 h 2010258"/>
                <a:gd name="connsiteX17" fmla="*/ 969942 w 2103393"/>
                <a:gd name="connsiteY17" fmla="*/ 544537 h 2010258"/>
                <a:gd name="connsiteX18" fmla="*/ 930675 w 2103393"/>
                <a:gd name="connsiteY18" fmla="*/ 67702 h 2010258"/>
                <a:gd name="connsiteX0" fmla="*/ 930675 w 2103393"/>
                <a:gd name="connsiteY0" fmla="*/ 69239 h 2011795"/>
                <a:gd name="connsiteX1" fmla="*/ 1183115 w 2103393"/>
                <a:gd name="connsiteY1" fmla="*/ 52410 h 2011795"/>
                <a:gd name="connsiteX2" fmla="*/ 1177505 w 2103393"/>
                <a:gd name="connsiteY2" fmla="*/ 540464 h 2011795"/>
                <a:gd name="connsiteX3" fmla="*/ 1312141 w 2103393"/>
                <a:gd name="connsiteY3" fmla="*/ 619001 h 2011795"/>
                <a:gd name="connsiteX4" fmla="*/ 1508484 w 2103393"/>
                <a:gd name="connsiteY4" fmla="*/ 422658 h 2011795"/>
                <a:gd name="connsiteX5" fmla="*/ 2058246 w 2103393"/>
                <a:gd name="connsiteY5" fmla="*/ 1970967 h 2011795"/>
                <a:gd name="connsiteX6" fmla="*/ 1244822 w 2103393"/>
                <a:gd name="connsiteY6" fmla="*/ 1561449 h 2011795"/>
                <a:gd name="connsiteX7" fmla="*/ 1205554 w 2103393"/>
                <a:gd name="connsiteY7" fmla="*/ 1247302 h 2011795"/>
                <a:gd name="connsiteX8" fmla="*/ 1244823 w 2103393"/>
                <a:gd name="connsiteY8" fmla="*/ 804125 h 2011795"/>
                <a:gd name="connsiteX9" fmla="*/ 1076528 w 2103393"/>
                <a:gd name="connsiteY9" fmla="*/ 658270 h 2011795"/>
                <a:gd name="connsiteX10" fmla="*/ 885795 w 2103393"/>
                <a:gd name="connsiteY10" fmla="*/ 798515 h 2011795"/>
                <a:gd name="connsiteX11" fmla="*/ 919453 w 2103393"/>
                <a:gd name="connsiteY11" fmla="*/ 1236081 h 2011795"/>
                <a:gd name="connsiteX12" fmla="*/ 891405 w 2103393"/>
                <a:gd name="connsiteY12" fmla="*/ 1555840 h 2011795"/>
                <a:gd name="connsiteX13" fmla="*/ 89201 w 2103393"/>
                <a:gd name="connsiteY13" fmla="*/ 1999016 h 2011795"/>
                <a:gd name="connsiteX14" fmla="*/ 577255 w 2103393"/>
                <a:gd name="connsiteY14" fmla="*/ 422658 h 2011795"/>
                <a:gd name="connsiteX15" fmla="*/ 807257 w 2103393"/>
                <a:gd name="connsiteY15" fmla="*/ 658270 h 2011795"/>
                <a:gd name="connsiteX16" fmla="*/ 969942 w 2103393"/>
                <a:gd name="connsiteY16" fmla="*/ 546074 h 2011795"/>
                <a:gd name="connsiteX17" fmla="*/ 930675 w 2103393"/>
                <a:gd name="connsiteY17" fmla="*/ 69239 h 2011795"/>
                <a:gd name="connsiteX0" fmla="*/ 930675 w 2103393"/>
                <a:gd name="connsiteY0" fmla="*/ 63795 h 2006351"/>
                <a:gd name="connsiteX1" fmla="*/ 1183115 w 2103393"/>
                <a:gd name="connsiteY1" fmla="*/ 46966 h 2006351"/>
                <a:gd name="connsiteX2" fmla="*/ 1177505 w 2103393"/>
                <a:gd name="connsiteY2" fmla="*/ 535020 h 2006351"/>
                <a:gd name="connsiteX3" fmla="*/ 1312141 w 2103393"/>
                <a:gd name="connsiteY3" fmla="*/ 613557 h 2006351"/>
                <a:gd name="connsiteX4" fmla="*/ 1508484 w 2103393"/>
                <a:gd name="connsiteY4" fmla="*/ 417214 h 2006351"/>
                <a:gd name="connsiteX5" fmla="*/ 2058246 w 2103393"/>
                <a:gd name="connsiteY5" fmla="*/ 1965523 h 2006351"/>
                <a:gd name="connsiteX6" fmla="*/ 1244822 w 2103393"/>
                <a:gd name="connsiteY6" fmla="*/ 1556005 h 2006351"/>
                <a:gd name="connsiteX7" fmla="*/ 1205554 w 2103393"/>
                <a:gd name="connsiteY7" fmla="*/ 1241858 h 2006351"/>
                <a:gd name="connsiteX8" fmla="*/ 1244823 w 2103393"/>
                <a:gd name="connsiteY8" fmla="*/ 798681 h 2006351"/>
                <a:gd name="connsiteX9" fmla="*/ 1076528 w 2103393"/>
                <a:gd name="connsiteY9" fmla="*/ 652826 h 2006351"/>
                <a:gd name="connsiteX10" fmla="*/ 885795 w 2103393"/>
                <a:gd name="connsiteY10" fmla="*/ 793071 h 2006351"/>
                <a:gd name="connsiteX11" fmla="*/ 919453 w 2103393"/>
                <a:gd name="connsiteY11" fmla="*/ 1230637 h 2006351"/>
                <a:gd name="connsiteX12" fmla="*/ 891405 w 2103393"/>
                <a:gd name="connsiteY12" fmla="*/ 1550396 h 2006351"/>
                <a:gd name="connsiteX13" fmla="*/ 89201 w 2103393"/>
                <a:gd name="connsiteY13" fmla="*/ 1993572 h 2006351"/>
                <a:gd name="connsiteX14" fmla="*/ 577255 w 2103393"/>
                <a:gd name="connsiteY14" fmla="*/ 417214 h 2006351"/>
                <a:gd name="connsiteX15" fmla="*/ 807257 w 2103393"/>
                <a:gd name="connsiteY15" fmla="*/ 652826 h 2006351"/>
                <a:gd name="connsiteX16" fmla="*/ 969942 w 2103393"/>
                <a:gd name="connsiteY16" fmla="*/ 540630 h 2006351"/>
                <a:gd name="connsiteX17" fmla="*/ 930675 w 2103393"/>
                <a:gd name="connsiteY17" fmla="*/ 63795 h 2006351"/>
                <a:gd name="connsiteX0" fmla="*/ 930675 w 2103393"/>
                <a:gd name="connsiteY0" fmla="*/ 51191 h 2016186"/>
                <a:gd name="connsiteX1" fmla="*/ 1183115 w 2103393"/>
                <a:gd name="connsiteY1" fmla="*/ 56801 h 2016186"/>
                <a:gd name="connsiteX2" fmla="*/ 1177505 w 2103393"/>
                <a:gd name="connsiteY2" fmla="*/ 544855 h 2016186"/>
                <a:gd name="connsiteX3" fmla="*/ 1312141 w 2103393"/>
                <a:gd name="connsiteY3" fmla="*/ 623392 h 2016186"/>
                <a:gd name="connsiteX4" fmla="*/ 1508484 w 2103393"/>
                <a:gd name="connsiteY4" fmla="*/ 427049 h 2016186"/>
                <a:gd name="connsiteX5" fmla="*/ 2058246 w 2103393"/>
                <a:gd name="connsiteY5" fmla="*/ 1975358 h 2016186"/>
                <a:gd name="connsiteX6" fmla="*/ 1244822 w 2103393"/>
                <a:gd name="connsiteY6" fmla="*/ 1565840 h 2016186"/>
                <a:gd name="connsiteX7" fmla="*/ 1205554 w 2103393"/>
                <a:gd name="connsiteY7" fmla="*/ 1251693 h 2016186"/>
                <a:gd name="connsiteX8" fmla="*/ 1244823 w 2103393"/>
                <a:gd name="connsiteY8" fmla="*/ 808516 h 2016186"/>
                <a:gd name="connsiteX9" fmla="*/ 1076528 w 2103393"/>
                <a:gd name="connsiteY9" fmla="*/ 662661 h 2016186"/>
                <a:gd name="connsiteX10" fmla="*/ 885795 w 2103393"/>
                <a:gd name="connsiteY10" fmla="*/ 802906 h 2016186"/>
                <a:gd name="connsiteX11" fmla="*/ 919453 w 2103393"/>
                <a:gd name="connsiteY11" fmla="*/ 1240472 h 2016186"/>
                <a:gd name="connsiteX12" fmla="*/ 891405 w 2103393"/>
                <a:gd name="connsiteY12" fmla="*/ 1560231 h 2016186"/>
                <a:gd name="connsiteX13" fmla="*/ 89201 w 2103393"/>
                <a:gd name="connsiteY13" fmla="*/ 2003407 h 2016186"/>
                <a:gd name="connsiteX14" fmla="*/ 577255 w 2103393"/>
                <a:gd name="connsiteY14" fmla="*/ 427049 h 2016186"/>
                <a:gd name="connsiteX15" fmla="*/ 807257 w 2103393"/>
                <a:gd name="connsiteY15" fmla="*/ 662661 h 2016186"/>
                <a:gd name="connsiteX16" fmla="*/ 969942 w 2103393"/>
                <a:gd name="connsiteY16" fmla="*/ 550465 h 2016186"/>
                <a:gd name="connsiteX17" fmla="*/ 930675 w 2103393"/>
                <a:gd name="connsiteY17" fmla="*/ 51191 h 2016186"/>
                <a:gd name="connsiteX0" fmla="*/ 930675 w 2103393"/>
                <a:gd name="connsiteY0" fmla="*/ 47103 h 2012098"/>
                <a:gd name="connsiteX1" fmla="*/ 1183115 w 2103393"/>
                <a:gd name="connsiteY1" fmla="*/ 52713 h 2012098"/>
                <a:gd name="connsiteX2" fmla="*/ 1177505 w 2103393"/>
                <a:gd name="connsiteY2" fmla="*/ 540767 h 2012098"/>
                <a:gd name="connsiteX3" fmla="*/ 1312141 w 2103393"/>
                <a:gd name="connsiteY3" fmla="*/ 619304 h 2012098"/>
                <a:gd name="connsiteX4" fmla="*/ 1508484 w 2103393"/>
                <a:gd name="connsiteY4" fmla="*/ 422961 h 2012098"/>
                <a:gd name="connsiteX5" fmla="*/ 2058246 w 2103393"/>
                <a:gd name="connsiteY5" fmla="*/ 1971270 h 2012098"/>
                <a:gd name="connsiteX6" fmla="*/ 1244822 w 2103393"/>
                <a:gd name="connsiteY6" fmla="*/ 1561752 h 2012098"/>
                <a:gd name="connsiteX7" fmla="*/ 1205554 w 2103393"/>
                <a:gd name="connsiteY7" fmla="*/ 1247605 h 2012098"/>
                <a:gd name="connsiteX8" fmla="*/ 1244823 w 2103393"/>
                <a:gd name="connsiteY8" fmla="*/ 804428 h 2012098"/>
                <a:gd name="connsiteX9" fmla="*/ 1076528 w 2103393"/>
                <a:gd name="connsiteY9" fmla="*/ 658573 h 2012098"/>
                <a:gd name="connsiteX10" fmla="*/ 885795 w 2103393"/>
                <a:gd name="connsiteY10" fmla="*/ 798818 h 2012098"/>
                <a:gd name="connsiteX11" fmla="*/ 919453 w 2103393"/>
                <a:gd name="connsiteY11" fmla="*/ 1236384 h 2012098"/>
                <a:gd name="connsiteX12" fmla="*/ 891405 w 2103393"/>
                <a:gd name="connsiteY12" fmla="*/ 1556143 h 2012098"/>
                <a:gd name="connsiteX13" fmla="*/ 89201 w 2103393"/>
                <a:gd name="connsiteY13" fmla="*/ 1999319 h 2012098"/>
                <a:gd name="connsiteX14" fmla="*/ 577255 w 2103393"/>
                <a:gd name="connsiteY14" fmla="*/ 422961 h 2012098"/>
                <a:gd name="connsiteX15" fmla="*/ 807257 w 2103393"/>
                <a:gd name="connsiteY15" fmla="*/ 658573 h 2012098"/>
                <a:gd name="connsiteX16" fmla="*/ 969942 w 2103393"/>
                <a:gd name="connsiteY16" fmla="*/ 546377 h 2012098"/>
                <a:gd name="connsiteX17" fmla="*/ 930675 w 2103393"/>
                <a:gd name="connsiteY17" fmla="*/ 47103 h 2012098"/>
                <a:gd name="connsiteX0" fmla="*/ 930675 w 2103393"/>
                <a:gd name="connsiteY0" fmla="*/ 47103 h 2012098"/>
                <a:gd name="connsiteX1" fmla="*/ 1183115 w 2103393"/>
                <a:gd name="connsiteY1" fmla="*/ 52713 h 2012098"/>
                <a:gd name="connsiteX2" fmla="*/ 1177505 w 2103393"/>
                <a:gd name="connsiteY2" fmla="*/ 540767 h 2012098"/>
                <a:gd name="connsiteX3" fmla="*/ 1312141 w 2103393"/>
                <a:gd name="connsiteY3" fmla="*/ 619304 h 2012098"/>
                <a:gd name="connsiteX4" fmla="*/ 1508484 w 2103393"/>
                <a:gd name="connsiteY4" fmla="*/ 422961 h 2012098"/>
                <a:gd name="connsiteX5" fmla="*/ 2058246 w 2103393"/>
                <a:gd name="connsiteY5" fmla="*/ 1971270 h 2012098"/>
                <a:gd name="connsiteX6" fmla="*/ 1244822 w 2103393"/>
                <a:gd name="connsiteY6" fmla="*/ 1561752 h 2012098"/>
                <a:gd name="connsiteX7" fmla="*/ 1205554 w 2103393"/>
                <a:gd name="connsiteY7" fmla="*/ 1247605 h 2012098"/>
                <a:gd name="connsiteX8" fmla="*/ 1244823 w 2103393"/>
                <a:gd name="connsiteY8" fmla="*/ 804428 h 2012098"/>
                <a:gd name="connsiteX9" fmla="*/ 1076528 w 2103393"/>
                <a:gd name="connsiteY9" fmla="*/ 658573 h 2012098"/>
                <a:gd name="connsiteX10" fmla="*/ 885795 w 2103393"/>
                <a:gd name="connsiteY10" fmla="*/ 798818 h 2012098"/>
                <a:gd name="connsiteX11" fmla="*/ 919453 w 2103393"/>
                <a:gd name="connsiteY11" fmla="*/ 1236384 h 2012098"/>
                <a:gd name="connsiteX12" fmla="*/ 891405 w 2103393"/>
                <a:gd name="connsiteY12" fmla="*/ 1556143 h 2012098"/>
                <a:gd name="connsiteX13" fmla="*/ 89201 w 2103393"/>
                <a:gd name="connsiteY13" fmla="*/ 1999319 h 2012098"/>
                <a:gd name="connsiteX14" fmla="*/ 577255 w 2103393"/>
                <a:gd name="connsiteY14" fmla="*/ 422961 h 2012098"/>
                <a:gd name="connsiteX15" fmla="*/ 807257 w 2103393"/>
                <a:gd name="connsiteY15" fmla="*/ 658573 h 2012098"/>
                <a:gd name="connsiteX16" fmla="*/ 969942 w 2103393"/>
                <a:gd name="connsiteY16" fmla="*/ 546377 h 2012098"/>
                <a:gd name="connsiteX17" fmla="*/ 930675 w 2103393"/>
                <a:gd name="connsiteY17" fmla="*/ 47103 h 2012098"/>
                <a:gd name="connsiteX0" fmla="*/ 930675 w 2103393"/>
                <a:gd name="connsiteY0" fmla="*/ 24191 h 2051098"/>
                <a:gd name="connsiteX1" fmla="*/ 1183115 w 2103393"/>
                <a:gd name="connsiteY1" fmla="*/ 91713 h 2051098"/>
                <a:gd name="connsiteX2" fmla="*/ 1177505 w 2103393"/>
                <a:gd name="connsiteY2" fmla="*/ 579767 h 2051098"/>
                <a:gd name="connsiteX3" fmla="*/ 1312141 w 2103393"/>
                <a:gd name="connsiteY3" fmla="*/ 658304 h 2051098"/>
                <a:gd name="connsiteX4" fmla="*/ 1508484 w 2103393"/>
                <a:gd name="connsiteY4" fmla="*/ 461961 h 2051098"/>
                <a:gd name="connsiteX5" fmla="*/ 2058246 w 2103393"/>
                <a:gd name="connsiteY5" fmla="*/ 2010270 h 2051098"/>
                <a:gd name="connsiteX6" fmla="*/ 1244822 w 2103393"/>
                <a:gd name="connsiteY6" fmla="*/ 1600752 h 2051098"/>
                <a:gd name="connsiteX7" fmla="*/ 1205554 w 2103393"/>
                <a:gd name="connsiteY7" fmla="*/ 1286605 h 2051098"/>
                <a:gd name="connsiteX8" fmla="*/ 1244823 w 2103393"/>
                <a:gd name="connsiteY8" fmla="*/ 843428 h 2051098"/>
                <a:gd name="connsiteX9" fmla="*/ 1076528 w 2103393"/>
                <a:gd name="connsiteY9" fmla="*/ 697573 h 2051098"/>
                <a:gd name="connsiteX10" fmla="*/ 885795 w 2103393"/>
                <a:gd name="connsiteY10" fmla="*/ 837818 h 2051098"/>
                <a:gd name="connsiteX11" fmla="*/ 919453 w 2103393"/>
                <a:gd name="connsiteY11" fmla="*/ 1275384 h 2051098"/>
                <a:gd name="connsiteX12" fmla="*/ 891405 w 2103393"/>
                <a:gd name="connsiteY12" fmla="*/ 1595143 h 2051098"/>
                <a:gd name="connsiteX13" fmla="*/ 89201 w 2103393"/>
                <a:gd name="connsiteY13" fmla="*/ 2038319 h 2051098"/>
                <a:gd name="connsiteX14" fmla="*/ 577255 w 2103393"/>
                <a:gd name="connsiteY14" fmla="*/ 461961 h 2051098"/>
                <a:gd name="connsiteX15" fmla="*/ 807257 w 2103393"/>
                <a:gd name="connsiteY15" fmla="*/ 697573 h 2051098"/>
                <a:gd name="connsiteX16" fmla="*/ 969942 w 2103393"/>
                <a:gd name="connsiteY16" fmla="*/ 585377 h 2051098"/>
                <a:gd name="connsiteX17" fmla="*/ 930675 w 2103393"/>
                <a:gd name="connsiteY17" fmla="*/ 24191 h 2051098"/>
                <a:gd name="connsiteX0" fmla="*/ 930675 w 2103393"/>
                <a:gd name="connsiteY0" fmla="*/ 51153 h 2078060"/>
                <a:gd name="connsiteX1" fmla="*/ 1190398 w 2103393"/>
                <a:gd name="connsiteY1" fmla="*/ 49480 h 2078060"/>
                <a:gd name="connsiteX2" fmla="*/ 1177505 w 2103393"/>
                <a:gd name="connsiteY2" fmla="*/ 606729 h 2078060"/>
                <a:gd name="connsiteX3" fmla="*/ 1312141 w 2103393"/>
                <a:gd name="connsiteY3" fmla="*/ 685266 h 2078060"/>
                <a:gd name="connsiteX4" fmla="*/ 1508484 w 2103393"/>
                <a:gd name="connsiteY4" fmla="*/ 488923 h 2078060"/>
                <a:gd name="connsiteX5" fmla="*/ 2058246 w 2103393"/>
                <a:gd name="connsiteY5" fmla="*/ 2037232 h 2078060"/>
                <a:gd name="connsiteX6" fmla="*/ 1244822 w 2103393"/>
                <a:gd name="connsiteY6" fmla="*/ 1627714 h 2078060"/>
                <a:gd name="connsiteX7" fmla="*/ 1205554 w 2103393"/>
                <a:gd name="connsiteY7" fmla="*/ 1313567 h 2078060"/>
                <a:gd name="connsiteX8" fmla="*/ 1244823 w 2103393"/>
                <a:gd name="connsiteY8" fmla="*/ 870390 h 2078060"/>
                <a:gd name="connsiteX9" fmla="*/ 1076528 w 2103393"/>
                <a:gd name="connsiteY9" fmla="*/ 724535 h 2078060"/>
                <a:gd name="connsiteX10" fmla="*/ 885795 w 2103393"/>
                <a:gd name="connsiteY10" fmla="*/ 864780 h 2078060"/>
                <a:gd name="connsiteX11" fmla="*/ 919453 w 2103393"/>
                <a:gd name="connsiteY11" fmla="*/ 1302346 h 2078060"/>
                <a:gd name="connsiteX12" fmla="*/ 891405 w 2103393"/>
                <a:gd name="connsiteY12" fmla="*/ 1622105 h 2078060"/>
                <a:gd name="connsiteX13" fmla="*/ 89201 w 2103393"/>
                <a:gd name="connsiteY13" fmla="*/ 2065281 h 2078060"/>
                <a:gd name="connsiteX14" fmla="*/ 577255 w 2103393"/>
                <a:gd name="connsiteY14" fmla="*/ 488923 h 2078060"/>
                <a:gd name="connsiteX15" fmla="*/ 807257 w 2103393"/>
                <a:gd name="connsiteY15" fmla="*/ 724535 h 2078060"/>
                <a:gd name="connsiteX16" fmla="*/ 969942 w 2103393"/>
                <a:gd name="connsiteY16" fmla="*/ 612339 h 2078060"/>
                <a:gd name="connsiteX17" fmla="*/ 930675 w 2103393"/>
                <a:gd name="connsiteY17" fmla="*/ 51153 h 2078060"/>
                <a:gd name="connsiteX0" fmla="*/ 930675 w 2103393"/>
                <a:gd name="connsiteY0" fmla="*/ 57180 h 2084087"/>
                <a:gd name="connsiteX1" fmla="*/ 1190398 w 2103393"/>
                <a:gd name="connsiteY1" fmla="*/ 55507 h 2084087"/>
                <a:gd name="connsiteX2" fmla="*/ 1177505 w 2103393"/>
                <a:gd name="connsiteY2" fmla="*/ 612756 h 2084087"/>
                <a:gd name="connsiteX3" fmla="*/ 1312141 w 2103393"/>
                <a:gd name="connsiteY3" fmla="*/ 691293 h 2084087"/>
                <a:gd name="connsiteX4" fmla="*/ 1508484 w 2103393"/>
                <a:gd name="connsiteY4" fmla="*/ 494950 h 2084087"/>
                <a:gd name="connsiteX5" fmla="*/ 2058246 w 2103393"/>
                <a:gd name="connsiteY5" fmla="*/ 2043259 h 2084087"/>
                <a:gd name="connsiteX6" fmla="*/ 1244822 w 2103393"/>
                <a:gd name="connsiteY6" fmla="*/ 1633741 h 2084087"/>
                <a:gd name="connsiteX7" fmla="*/ 1205554 w 2103393"/>
                <a:gd name="connsiteY7" fmla="*/ 1319594 h 2084087"/>
                <a:gd name="connsiteX8" fmla="*/ 1244823 w 2103393"/>
                <a:gd name="connsiteY8" fmla="*/ 876417 h 2084087"/>
                <a:gd name="connsiteX9" fmla="*/ 1076528 w 2103393"/>
                <a:gd name="connsiteY9" fmla="*/ 730562 h 2084087"/>
                <a:gd name="connsiteX10" fmla="*/ 885795 w 2103393"/>
                <a:gd name="connsiteY10" fmla="*/ 870807 h 2084087"/>
                <a:gd name="connsiteX11" fmla="*/ 919453 w 2103393"/>
                <a:gd name="connsiteY11" fmla="*/ 1308373 h 2084087"/>
                <a:gd name="connsiteX12" fmla="*/ 891405 w 2103393"/>
                <a:gd name="connsiteY12" fmla="*/ 1628132 h 2084087"/>
                <a:gd name="connsiteX13" fmla="*/ 89201 w 2103393"/>
                <a:gd name="connsiteY13" fmla="*/ 2071308 h 2084087"/>
                <a:gd name="connsiteX14" fmla="*/ 577255 w 2103393"/>
                <a:gd name="connsiteY14" fmla="*/ 494950 h 2084087"/>
                <a:gd name="connsiteX15" fmla="*/ 807257 w 2103393"/>
                <a:gd name="connsiteY15" fmla="*/ 730562 h 2084087"/>
                <a:gd name="connsiteX16" fmla="*/ 969942 w 2103393"/>
                <a:gd name="connsiteY16" fmla="*/ 618366 h 2084087"/>
                <a:gd name="connsiteX17" fmla="*/ 930675 w 2103393"/>
                <a:gd name="connsiteY17" fmla="*/ 57180 h 2084087"/>
                <a:gd name="connsiteX0" fmla="*/ 930675 w 2103393"/>
                <a:gd name="connsiteY0" fmla="*/ 65797 h 2092704"/>
                <a:gd name="connsiteX1" fmla="*/ 1190398 w 2103393"/>
                <a:gd name="connsiteY1" fmla="*/ 64124 h 2092704"/>
                <a:gd name="connsiteX2" fmla="*/ 1177505 w 2103393"/>
                <a:gd name="connsiteY2" fmla="*/ 621373 h 2092704"/>
                <a:gd name="connsiteX3" fmla="*/ 1312141 w 2103393"/>
                <a:gd name="connsiteY3" fmla="*/ 699910 h 2092704"/>
                <a:gd name="connsiteX4" fmla="*/ 1508484 w 2103393"/>
                <a:gd name="connsiteY4" fmla="*/ 503567 h 2092704"/>
                <a:gd name="connsiteX5" fmla="*/ 2058246 w 2103393"/>
                <a:gd name="connsiteY5" fmla="*/ 2051876 h 2092704"/>
                <a:gd name="connsiteX6" fmla="*/ 1244822 w 2103393"/>
                <a:gd name="connsiteY6" fmla="*/ 1642358 h 2092704"/>
                <a:gd name="connsiteX7" fmla="*/ 1205554 w 2103393"/>
                <a:gd name="connsiteY7" fmla="*/ 1328211 h 2092704"/>
                <a:gd name="connsiteX8" fmla="*/ 1244823 w 2103393"/>
                <a:gd name="connsiteY8" fmla="*/ 885034 h 2092704"/>
                <a:gd name="connsiteX9" fmla="*/ 1076528 w 2103393"/>
                <a:gd name="connsiteY9" fmla="*/ 739179 h 2092704"/>
                <a:gd name="connsiteX10" fmla="*/ 885795 w 2103393"/>
                <a:gd name="connsiteY10" fmla="*/ 879424 h 2092704"/>
                <a:gd name="connsiteX11" fmla="*/ 919453 w 2103393"/>
                <a:gd name="connsiteY11" fmla="*/ 1316990 h 2092704"/>
                <a:gd name="connsiteX12" fmla="*/ 891405 w 2103393"/>
                <a:gd name="connsiteY12" fmla="*/ 1636749 h 2092704"/>
                <a:gd name="connsiteX13" fmla="*/ 89201 w 2103393"/>
                <a:gd name="connsiteY13" fmla="*/ 2079925 h 2092704"/>
                <a:gd name="connsiteX14" fmla="*/ 577255 w 2103393"/>
                <a:gd name="connsiteY14" fmla="*/ 503567 h 2092704"/>
                <a:gd name="connsiteX15" fmla="*/ 807257 w 2103393"/>
                <a:gd name="connsiteY15" fmla="*/ 739179 h 2092704"/>
                <a:gd name="connsiteX16" fmla="*/ 969942 w 2103393"/>
                <a:gd name="connsiteY16" fmla="*/ 626983 h 2092704"/>
                <a:gd name="connsiteX17" fmla="*/ 930675 w 2103393"/>
                <a:gd name="connsiteY17" fmla="*/ 65797 h 2092704"/>
                <a:gd name="connsiteX0" fmla="*/ 930675 w 2103393"/>
                <a:gd name="connsiteY0" fmla="*/ 65797 h 2092704"/>
                <a:gd name="connsiteX1" fmla="*/ 1190398 w 2103393"/>
                <a:gd name="connsiteY1" fmla="*/ 64124 h 2092704"/>
                <a:gd name="connsiteX2" fmla="*/ 1177505 w 2103393"/>
                <a:gd name="connsiteY2" fmla="*/ 621373 h 2092704"/>
                <a:gd name="connsiteX3" fmla="*/ 1312141 w 2103393"/>
                <a:gd name="connsiteY3" fmla="*/ 699910 h 2092704"/>
                <a:gd name="connsiteX4" fmla="*/ 1508484 w 2103393"/>
                <a:gd name="connsiteY4" fmla="*/ 503567 h 2092704"/>
                <a:gd name="connsiteX5" fmla="*/ 2058246 w 2103393"/>
                <a:gd name="connsiteY5" fmla="*/ 2051876 h 2092704"/>
                <a:gd name="connsiteX6" fmla="*/ 1244822 w 2103393"/>
                <a:gd name="connsiteY6" fmla="*/ 1642358 h 2092704"/>
                <a:gd name="connsiteX7" fmla="*/ 1205554 w 2103393"/>
                <a:gd name="connsiteY7" fmla="*/ 1328211 h 2092704"/>
                <a:gd name="connsiteX8" fmla="*/ 1244823 w 2103393"/>
                <a:gd name="connsiteY8" fmla="*/ 885034 h 2092704"/>
                <a:gd name="connsiteX9" fmla="*/ 1076528 w 2103393"/>
                <a:gd name="connsiteY9" fmla="*/ 739179 h 2092704"/>
                <a:gd name="connsiteX10" fmla="*/ 885795 w 2103393"/>
                <a:gd name="connsiteY10" fmla="*/ 879424 h 2092704"/>
                <a:gd name="connsiteX11" fmla="*/ 919453 w 2103393"/>
                <a:gd name="connsiteY11" fmla="*/ 1316990 h 2092704"/>
                <a:gd name="connsiteX12" fmla="*/ 891405 w 2103393"/>
                <a:gd name="connsiteY12" fmla="*/ 1636749 h 2092704"/>
                <a:gd name="connsiteX13" fmla="*/ 89201 w 2103393"/>
                <a:gd name="connsiteY13" fmla="*/ 2079925 h 2092704"/>
                <a:gd name="connsiteX14" fmla="*/ 577255 w 2103393"/>
                <a:gd name="connsiteY14" fmla="*/ 503567 h 2092704"/>
                <a:gd name="connsiteX15" fmla="*/ 807257 w 2103393"/>
                <a:gd name="connsiteY15" fmla="*/ 739179 h 2092704"/>
                <a:gd name="connsiteX16" fmla="*/ 969942 w 2103393"/>
                <a:gd name="connsiteY16" fmla="*/ 626983 h 2092704"/>
                <a:gd name="connsiteX17" fmla="*/ 930675 w 2103393"/>
                <a:gd name="connsiteY17" fmla="*/ 65797 h 2092704"/>
                <a:gd name="connsiteX0" fmla="*/ 930675 w 2103393"/>
                <a:gd name="connsiteY0" fmla="*/ 73853 h 2100760"/>
                <a:gd name="connsiteX1" fmla="*/ 1190398 w 2103393"/>
                <a:gd name="connsiteY1" fmla="*/ 72180 h 2100760"/>
                <a:gd name="connsiteX2" fmla="*/ 1177505 w 2103393"/>
                <a:gd name="connsiteY2" fmla="*/ 629429 h 2100760"/>
                <a:gd name="connsiteX3" fmla="*/ 1312141 w 2103393"/>
                <a:gd name="connsiteY3" fmla="*/ 707966 h 2100760"/>
                <a:gd name="connsiteX4" fmla="*/ 1508484 w 2103393"/>
                <a:gd name="connsiteY4" fmla="*/ 511623 h 2100760"/>
                <a:gd name="connsiteX5" fmla="*/ 2058246 w 2103393"/>
                <a:gd name="connsiteY5" fmla="*/ 2059932 h 2100760"/>
                <a:gd name="connsiteX6" fmla="*/ 1244822 w 2103393"/>
                <a:gd name="connsiteY6" fmla="*/ 1650414 h 2100760"/>
                <a:gd name="connsiteX7" fmla="*/ 1205554 w 2103393"/>
                <a:gd name="connsiteY7" fmla="*/ 1336267 h 2100760"/>
                <a:gd name="connsiteX8" fmla="*/ 1244823 w 2103393"/>
                <a:gd name="connsiteY8" fmla="*/ 893090 h 2100760"/>
                <a:gd name="connsiteX9" fmla="*/ 1076528 w 2103393"/>
                <a:gd name="connsiteY9" fmla="*/ 747235 h 2100760"/>
                <a:gd name="connsiteX10" fmla="*/ 885795 w 2103393"/>
                <a:gd name="connsiteY10" fmla="*/ 887480 h 2100760"/>
                <a:gd name="connsiteX11" fmla="*/ 919453 w 2103393"/>
                <a:gd name="connsiteY11" fmla="*/ 1325046 h 2100760"/>
                <a:gd name="connsiteX12" fmla="*/ 891405 w 2103393"/>
                <a:gd name="connsiteY12" fmla="*/ 1644805 h 2100760"/>
                <a:gd name="connsiteX13" fmla="*/ 89201 w 2103393"/>
                <a:gd name="connsiteY13" fmla="*/ 2087981 h 2100760"/>
                <a:gd name="connsiteX14" fmla="*/ 577255 w 2103393"/>
                <a:gd name="connsiteY14" fmla="*/ 511623 h 2100760"/>
                <a:gd name="connsiteX15" fmla="*/ 807257 w 2103393"/>
                <a:gd name="connsiteY15" fmla="*/ 747235 h 2100760"/>
                <a:gd name="connsiteX16" fmla="*/ 969942 w 2103393"/>
                <a:gd name="connsiteY16" fmla="*/ 635039 h 2100760"/>
                <a:gd name="connsiteX17" fmla="*/ 930675 w 2103393"/>
                <a:gd name="connsiteY17" fmla="*/ 73853 h 2100760"/>
                <a:gd name="connsiteX0" fmla="*/ 930675 w 2103393"/>
                <a:gd name="connsiteY0" fmla="*/ 77953 h 2104860"/>
                <a:gd name="connsiteX1" fmla="*/ 1190398 w 2103393"/>
                <a:gd name="connsiteY1" fmla="*/ 76280 h 2104860"/>
                <a:gd name="connsiteX2" fmla="*/ 1177505 w 2103393"/>
                <a:gd name="connsiteY2" fmla="*/ 633529 h 2104860"/>
                <a:gd name="connsiteX3" fmla="*/ 1312141 w 2103393"/>
                <a:gd name="connsiteY3" fmla="*/ 712066 h 2104860"/>
                <a:gd name="connsiteX4" fmla="*/ 1508484 w 2103393"/>
                <a:gd name="connsiteY4" fmla="*/ 515723 h 2104860"/>
                <a:gd name="connsiteX5" fmla="*/ 2058246 w 2103393"/>
                <a:gd name="connsiteY5" fmla="*/ 2064032 h 2104860"/>
                <a:gd name="connsiteX6" fmla="*/ 1244822 w 2103393"/>
                <a:gd name="connsiteY6" fmla="*/ 1654514 h 2104860"/>
                <a:gd name="connsiteX7" fmla="*/ 1205554 w 2103393"/>
                <a:gd name="connsiteY7" fmla="*/ 1340367 h 2104860"/>
                <a:gd name="connsiteX8" fmla="*/ 1244823 w 2103393"/>
                <a:gd name="connsiteY8" fmla="*/ 897190 h 2104860"/>
                <a:gd name="connsiteX9" fmla="*/ 1076528 w 2103393"/>
                <a:gd name="connsiteY9" fmla="*/ 751335 h 2104860"/>
                <a:gd name="connsiteX10" fmla="*/ 885795 w 2103393"/>
                <a:gd name="connsiteY10" fmla="*/ 891580 h 2104860"/>
                <a:gd name="connsiteX11" fmla="*/ 919453 w 2103393"/>
                <a:gd name="connsiteY11" fmla="*/ 1329146 h 2104860"/>
                <a:gd name="connsiteX12" fmla="*/ 891405 w 2103393"/>
                <a:gd name="connsiteY12" fmla="*/ 1648905 h 2104860"/>
                <a:gd name="connsiteX13" fmla="*/ 89201 w 2103393"/>
                <a:gd name="connsiteY13" fmla="*/ 2092081 h 2104860"/>
                <a:gd name="connsiteX14" fmla="*/ 577255 w 2103393"/>
                <a:gd name="connsiteY14" fmla="*/ 515723 h 2104860"/>
                <a:gd name="connsiteX15" fmla="*/ 807257 w 2103393"/>
                <a:gd name="connsiteY15" fmla="*/ 751335 h 2104860"/>
                <a:gd name="connsiteX16" fmla="*/ 969942 w 2103393"/>
                <a:gd name="connsiteY16" fmla="*/ 639139 h 2104860"/>
                <a:gd name="connsiteX17" fmla="*/ 930675 w 2103393"/>
                <a:gd name="connsiteY17" fmla="*/ 77953 h 2104860"/>
                <a:gd name="connsiteX0" fmla="*/ 930675 w 2103393"/>
                <a:gd name="connsiteY0" fmla="*/ 71187 h 2098094"/>
                <a:gd name="connsiteX1" fmla="*/ 1190398 w 2103393"/>
                <a:gd name="connsiteY1" fmla="*/ 69514 h 2098094"/>
                <a:gd name="connsiteX2" fmla="*/ 1177505 w 2103393"/>
                <a:gd name="connsiteY2" fmla="*/ 626763 h 2098094"/>
                <a:gd name="connsiteX3" fmla="*/ 1312141 w 2103393"/>
                <a:gd name="connsiteY3" fmla="*/ 705300 h 2098094"/>
                <a:gd name="connsiteX4" fmla="*/ 1508484 w 2103393"/>
                <a:gd name="connsiteY4" fmla="*/ 508957 h 2098094"/>
                <a:gd name="connsiteX5" fmla="*/ 2058246 w 2103393"/>
                <a:gd name="connsiteY5" fmla="*/ 2057266 h 2098094"/>
                <a:gd name="connsiteX6" fmla="*/ 1244822 w 2103393"/>
                <a:gd name="connsiteY6" fmla="*/ 1647748 h 2098094"/>
                <a:gd name="connsiteX7" fmla="*/ 1205554 w 2103393"/>
                <a:gd name="connsiteY7" fmla="*/ 1333601 h 2098094"/>
                <a:gd name="connsiteX8" fmla="*/ 1244823 w 2103393"/>
                <a:gd name="connsiteY8" fmla="*/ 890424 h 2098094"/>
                <a:gd name="connsiteX9" fmla="*/ 1076528 w 2103393"/>
                <a:gd name="connsiteY9" fmla="*/ 744569 h 2098094"/>
                <a:gd name="connsiteX10" fmla="*/ 885795 w 2103393"/>
                <a:gd name="connsiteY10" fmla="*/ 884814 h 2098094"/>
                <a:gd name="connsiteX11" fmla="*/ 919453 w 2103393"/>
                <a:gd name="connsiteY11" fmla="*/ 1322380 h 2098094"/>
                <a:gd name="connsiteX12" fmla="*/ 891405 w 2103393"/>
                <a:gd name="connsiteY12" fmla="*/ 1642139 h 2098094"/>
                <a:gd name="connsiteX13" fmla="*/ 89201 w 2103393"/>
                <a:gd name="connsiteY13" fmla="*/ 2085315 h 2098094"/>
                <a:gd name="connsiteX14" fmla="*/ 577255 w 2103393"/>
                <a:gd name="connsiteY14" fmla="*/ 508957 h 2098094"/>
                <a:gd name="connsiteX15" fmla="*/ 807257 w 2103393"/>
                <a:gd name="connsiteY15" fmla="*/ 744569 h 2098094"/>
                <a:gd name="connsiteX16" fmla="*/ 969942 w 2103393"/>
                <a:gd name="connsiteY16" fmla="*/ 632373 h 2098094"/>
                <a:gd name="connsiteX17" fmla="*/ 930675 w 2103393"/>
                <a:gd name="connsiteY17" fmla="*/ 71187 h 2098094"/>
                <a:gd name="connsiteX0" fmla="*/ 930675 w 2103393"/>
                <a:gd name="connsiteY0" fmla="*/ 75207 h 2102114"/>
                <a:gd name="connsiteX1" fmla="*/ 1190398 w 2103393"/>
                <a:gd name="connsiteY1" fmla="*/ 73534 h 2102114"/>
                <a:gd name="connsiteX2" fmla="*/ 1177505 w 2103393"/>
                <a:gd name="connsiteY2" fmla="*/ 630783 h 2102114"/>
                <a:gd name="connsiteX3" fmla="*/ 1312141 w 2103393"/>
                <a:gd name="connsiteY3" fmla="*/ 709320 h 2102114"/>
                <a:gd name="connsiteX4" fmla="*/ 1508484 w 2103393"/>
                <a:gd name="connsiteY4" fmla="*/ 512977 h 2102114"/>
                <a:gd name="connsiteX5" fmla="*/ 2058246 w 2103393"/>
                <a:gd name="connsiteY5" fmla="*/ 2061286 h 2102114"/>
                <a:gd name="connsiteX6" fmla="*/ 1244822 w 2103393"/>
                <a:gd name="connsiteY6" fmla="*/ 1651768 h 2102114"/>
                <a:gd name="connsiteX7" fmla="*/ 1205554 w 2103393"/>
                <a:gd name="connsiteY7" fmla="*/ 1337621 h 2102114"/>
                <a:gd name="connsiteX8" fmla="*/ 1244823 w 2103393"/>
                <a:gd name="connsiteY8" fmla="*/ 894444 h 2102114"/>
                <a:gd name="connsiteX9" fmla="*/ 1076528 w 2103393"/>
                <a:gd name="connsiteY9" fmla="*/ 748589 h 2102114"/>
                <a:gd name="connsiteX10" fmla="*/ 885795 w 2103393"/>
                <a:gd name="connsiteY10" fmla="*/ 888834 h 2102114"/>
                <a:gd name="connsiteX11" fmla="*/ 919453 w 2103393"/>
                <a:gd name="connsiteY11" fmla="*/ 1326400 h 2102114"/>
                <a:gd name="connsiteX12" fmla="*/ 891405 w 2103393"/>
                <a:gd name="connsiteY12" fmla="*/ 1646159 h 2102114"/>
                <a:gd name="connsiteX13" fmla="*/ 89201 w 2103393"/>
                <a:gd name="connsiteY13" fmla="*/ 2089335 h 2102114"/>
                <a:gd name="connsiteX14" fmla="*/ 577255 w 2103393"/>
                <a:gd name="connsiteY14" fmla="*/ 512977 h 2102114"/>
                <a:gd name="connsiteX15" fmla="*/ 807257 w 2103393"/>
                <a:gd name="connsiteY15" fmla="*/ 748589 h 2102114"/>
                <a:gd name="connsiteX16" fmla="*/ 969942 w 2103393"/>
                <a:gd name="connsiteY16" fmla="*/ 636393 h 2102114"/>
                <a:gd name="connsiteX17" fmla="*/ 930675 w 2103393"/>
                <a:gd name="connsiteY17" fmla="*/ 75207 h 2102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03393" h="2102114">
                  <a:moveTo>
                    <a:pt x="930675" y="75207"/>
                  </a:moveTo>
                  <a:cubicBezTo>
                    <a:pt x="914336" y="-26367"/>
                    <a:pt x="1202803" y="-23213"/>
                    <a:pt x="1190398" y="73534"/>
                  </a:cubicBezTo>
                  <a:lnTo>
                    <a:pt x="1177505" y="630783"/>
                  </a:lnTo>
                  <a:lnTo>
                    <a:pt x="1312141" y="709320"/>
                  </a:lnTo>
                  <a:cubicBezTo>
                    <a:pt x="1349539" y="621433"/>
                    <a:pt x="1403768" y="466228"/>
                    <a:pt x="1508484" y="512977"/>
                  </a:cubicBezTo>
                  <a:cubicBezTo>
                    <a:pt x="1961009" y="692492"/>
                    <a:pt x="2211581" y="1696648"/>
                    <a:pt x="2058246" y="2061286"/>
                  </a:cubicBezTo>
                  <a:cubicBezTo>
                    <a:pt x="1912391" y="2233320"/>
                    <a:pt x="1542142" y="1816322"/>
                    <a:pt x="1244822" y="1651768"/>
                  </a:cubicBezTo>
                  <a:cubicBezTo>
                    <a:pt x="1113927" y="1590061"/>
                    <a:pt x="1184984" y="1466646"/>
                    <a:pt x="1205554" y="1337621"/>
                  </a:cubicBezTo>
                  <a:cubicBezTo>
                    <a:pt x="1233603" y="1238514"/>
                    <a:pt x="1127017" y="1161846"/>
                    <a:pt x="1244823" y="894444"/>
                  </a:cubicBezTo>
                  <a:cubicBezTo>
                    <a:pt x="1188725" y="845826"/>
                    <a:pt x="1155065" y="802817"/>
                    <a:pt x="1076528" y="748589"/>
                  </a:cubicBezTo>
                  <a:cubicBezTo>
                    <a:pt x="973682" y="789728"/>
                    <a:pt x="949373" y="842086"/>
                    <a:pt x="885795" y="888834"/>
                  </a:cubicBezTo>
                  <a:cubicBezTo>
                    <a:pt x="951243" y="1053389"/>
                    <a:pt x="898883" y="1240382"/>
                    <a:pt x="919453" y="1326400"/>
                  </a:cubicBezTo>
                  <a:cubicBezTo>
                    <a:pt x="930673" y="1432986"/>
                    <a:pt x="1003602" y="1595671"/>
                    <a:pt x="891405" y="1646159"/>
                  </a:cubicBezTo>
                  <a:cubicBezTo>
                    <a:pt x="685711" y="1737785"/>
                    <a:pt x="311722" y="2121123"/>
                    <a:pt x="89201" y="2089335"/>
                  </a:cubicBezTo>
                  <a:cubicBezTo>
                    <a:pt x="-118362" y="2035107"/>
                    <a:pt x="33103" y="774768"/>
                    <a:pt x="577255" y="512977"/>
                  </a:cubicBezTo>
                  <a:cubicBezTo>
                    <a:pt x="704411" y="464359"/>
                    <a:pt x="736199" y="673791"/>
                    <a:pt x="807257" y="748589"/>
                  </a:cubicBezTo>
                  <a:lnTo>
                    <a:pt x="969942" y="636393"/>
                  </a:lnTo>
                  <a:cubicBezTo>
                    <a:pt x="968072" y="483058"/>
                    <a:pt x="947112" y="235825"/>
                    <a:pt x="930675" y="752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67772B45-BD3F-44C4-8C3C-0A45A7F5D7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2582" y="1383506"/>
              <a:ext cx="360000" cy="299814"/>
            </a:xfrm>
            <a:custGeom>
              <a:avLst/>
              <a:gdLst/>
              <a:ahLst/>
              <a:cxnLst/>
              <a:rect l="l" t="t" r="r" b="b"/>
              <a:pathLst>
                <a:path w="3240001" h="2698329">
                  <a:moveTo>
                    <a:pt x="2548075" y="5025"/>
                  </a:moveTo>
                  <a:cubicBezTo>
                    <a:pt x="2888705" y="21427"/>
                    <a:pt x="3205543" y="144443"/>
                    <a:pt x="3236875" y="324866"/>
                  </a:cubicBezTo>
                  <a:cubicBezTo>
                    <a:pt x="3272384" y="584869"/>
                    <a:pt x="3000845" y="793843"/>
                    <a:pt x="2654112" y="922630"/>
                  </a:cubicBezTo>
                  <a:cubicBezTo>
                    <a:pt x="2512076" y="1002818"/>
                    <a:pt x="2288579" y="1396468"/>
                    <a:pt x="2077615" y="1155904"/>
                  </a:cubicBezTo>
                  <a:cubicBezTo>
                    <a:pt x="1902159" y="985808"/>
                    <a:pt x="1914692" y="662627"/>
                    <a:pt x="1946024" y="426923"/>
                  </a:cubicBezTo>
                  <a:cubicBezTo>
                    <a:pt x="1958557" y="234957"/>
                    <a:pt x="1977355" y="79442"/>
                    <a:pt x="2209208" y="25983"/>
                  </a:cubicBezTo>
                  <a:cubicBezTo>
                    <a:pt x="2318345" y="5936"/>
                    <a:pt x="2434532" y="-443"/>
                    <a:pt x="2548075" y="5025"/>
                  </a:cubicBezTo>
                  <a:close/>
                  <a:moveTo>
                    <a:pt x="1184195" y="86"/>
                  </a:moveTo>
                  <a:cubicBezTo>
                    <a:pt x="1412849" y="2955"/>
                    <a:pt x="1621488" y="77771"/>
                    <a:pt x="1732975" y="244677"/>
                  </a:cubicBezTo>
                  <a:cubicBezTo>
                    <a:pt x="1866656" y="436642"/>
                    <a:pt x="1793548" y="672347"/>
                    <a:pt x="1801904" y="871602"/>
                  </a:cubicBezTo>
                  <a:cubicBezTo>
                    <a:pt x="1820702" y="1041698"/>
                    <a:pt x="1996160" y="1255532"/>
                    <a:pt x="1889631" y="1396469"/>
                  </a:cubicBezTo>
                  <a:cubicBezTo>
                    <a:pt x="1714174" y="1644320"/>
                    <a:pt x="1482324" y="1717219"/>
                    <a:pt x="1300601" y="1906754"/>
                  </a:cubicBezTo>
                  <a:cubicBezTo>
                    <a:pt x="1068750" y="2152178"/>
                    <a:pt x="736639" y="2754803"/>
                    <a:pt x="442124" y="2694054"/>
                  </a:cubicBezTo>
                  <a:cubicBezTo>
                    <a:pt x="189385" y="2609005"/>
                    <a:pt x="149697" y="2276103"/>
                    <a:pt x="78680" y="2016101"/>
                  </a:cubicBezTo>
                  <a:cubicBezTo>
                    <a:pt x="-50823" y="1442635"/>
                    <a:pt x="-61268" y="759824"/>
                    <a:pt x="366928" y="302996"/>
                  </a:cubicBezTo>
                  <a:cubicBezTo>
                    <a:pt x="563141" y="111638"/>
                    <a:pt x="890211" y="-3604"/>
                    <a:pt x="1184195" y="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7993CC28-260D-4BB5-BA6E-195B880D99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49552" y="1373426"/>
              <a:ext cx="319975" cy="319975"/>
            </a:xfrm>
            <a:custGeom>
              <a:avLst/>
              <a:gdLst>
                <a:gd name="connsiteX0" fmla="*/ 1054645 w 3259303"/>
                <a:gd name="connsiteY0" fmla="*/ 0 h 3248084"/>
                <a:gd name="connsiteX1" fmla="*/ 1469772 w 3259303"/>
                <a:gd name="connsiteY1" fmla="*/ 28049 h 3248084"/>
                <a:gd name="connsiteX2" fmla="*/ 1682945 w 3259303"/>
                <a:gd name="connsiteY2" fmla="*/ 740496 h 3248084"/>
                <a:gd name="connsiteX3" fmla="*/ 2417830 w 3259303"/>
                <a:gd name="connsiteY3" fmla="*/ 566592 h 3248084"/>
                <a:gd name="connsiteX4" fmla="*/ 3259303 w 3259303"/>
                <a:gd name="connsiteY4" fmla="*/ 1834410 h 3248084"/>
                <a:gd name="connsiteX5" fmla="*/ 2311244 w 3259303"/>
                <a:gd name="connsiteY5" fmla="*/ 3113448 h 3248084"/>
                <a:gd name="connsiteX6" fmla="*/ 622689 w 3259303"/>
                <a:gd name="connsiteY6" fmla="*/ 2670273 h 3248084"/>
                <a:gd name="connsiteX7" fmla="*/ 398297 w 3259303"/>
                <a:gd name="connsiteY7" fmla="*/ 3248084 h 3248084"/>
                <a:gd name="connsiteX8" fmla="*/ 0 w 3259303"/>
                <a:gd name="connsiteY8" fmla="*/ 3242474 h 3248084"/>
                <a:gd name="connsiteX9" fmla="*/ 218783 w 3259303"/>
                <a:gd name="connsiteY9" fmla="*/ 2333684 h 3248084"/>
                <a:gd name="connsiteX10" fmla="*/ 1593187 w 3259303"/>
                <a:gd name="connsiteY10" fmla="*/ 1997095 h 3248084"/>
                <a:gd name="connsiteX11" fmla="*/ 1250989 w 3259303"/>
                <a:gd name="connsiteY11" fmla="*/ 964889 h 3248084"/>
                <a:gd name="connsiteX12" fmla="*/ 1054645 w 3259303"/>
                <a:gd name="connsiteY12" fmla="*/ 0 h 3248084"/>
                <a:gd name="connsiteX0" fmla="*/ 1054645 w 3259303"/>
                <a:gd name="connsiteY0" fmla="*/ 0 h 3225645"/>
                <a:gd name="connsiteX1" fmla="*/ 1469772 w 3259303"/>
                <a:gd name="connsiteY1" fmla="*/ 5610 h 3225645"/>
                <a:gd name="connsiteX2" fmla="*/ 1682945 w 3259303"/>
                <a:gd name="connsiteY2" fmla="*/ 718057 h 3225645"/>
                <a:gd name="connsiteX3" fmla="*/ 2417830 w 3259303"/>
                <a:gd name="connsiteY3" fmla="*/ 544153 h 3225645"/>
                <a:gd name="connsiteX4" fmla="*/ 3259303 w 3259303"/>
                <a:gd name="connsiteY4" fmla="*/ 1811971 h 3225645"/>
                <a:gd name="connsiteX5" fmla="*/ 2311244 w 3259303"/>
                <a:gd name="connsiteY5" fmla="*/ 3091009 h 3225645"/>
                <a:gd name="connsiteX6" fmla="*/ 622689 w 3259303"/>
                <a:gd name="connsiteY6" fmla="*/ 2647834 h 3225645"/>
                <a:gd name="connsiteX7" fmla="*/ 398297 w 3259303"/>
                <a:gd name="connsiteY7" fmla="*/ 3225645 h 3225645"/>
                <a:gd name="connsiteX8" fmla="*/ 0 w 3259303"/>
                <a:gd name="connsiteY8" fmla="*/ 3220035 h 3225645"/>
                <a:gd name="connsiteX9" fmla="*/ 218783 w 3259303"/>
                <a:gd name="connsiteY9" fmla="*/ 2311245 h 3225645"/>
                <a:gd name="connsiteX10" fmla="*/ 1593187 w 3259303"/>
                <a:gd name="connsiteY10" fmla="*/ 1974656 h 3225645"/>
                <a:gd name="connsiteX11" fmla="*/ 1250989 w 3259303"/>
                <a:gd name="connsiteY11" fmla="*/ 942450 h 3225645"/>
                <a:gd name="connsiteX12" fmla="*/ 1054645 w 3259303"/>
                <a:gd name="connsiteY12" fmla="*/ 0 h 3225645"/>
                <a:gd name="connsiteX0" fmla="*/ 1054645 w 3259303"/>
                <a:gd name="connsiteY0" fmla="*/ 0 h 3242475"/>
                <a:gd name="connsiteX1" fmla="*/ 1469772 w 3259303"/>
                <a:gd name="connsiteY1" fmla="*/ 22440 h 3242475"/>
                <a:gd name="connsiteX2" fmla="*/ 1682945 w 3259303"/>
                <a:gd name="connsiteY2" fmla="*/ 734887 h 3242475"/>
                <a:gd name="connsiteX3" fmla="*/ 2417830 w 3259303"/>
                <a:gd name="connsiteY3" fmla="*/ 560983 h 3242475"/>
                <a:gd name="connsiteX4" fmla="*/ 3259303 w 3259303"/>
                <a:gd name="connsiteY4" fmla="*/ 1828801 h 3242475"/>
                <a:gd name="connsiteX5" fmla="*/ 2311244 w 3259303"/>
                <a:gd name="connsiteY5" fmla="*/ 3107839 h 3242475"/>
                <a:gd name="connsiteX6" fmla="*/ 622689 w 3259303"/>
                <a:gd name="connsiteY6" fmla="*/ 2664664 h 3242475"/>
                <a:gd name="connsiteX7" fmla="*/ 398297 w 3259303"/>
                <a:gd name="connsiteY7" fmla="*/ 3242475 h 3242475"/>
                <a:gd name="connsiteX8" fmla="*/ 0 w 3259303"/>
                <a:gd name="connsiteY8" fmla="*/ 3236865 h 3242475"/>
                <a:gd name="connsiteX9" fmla="*/ 218783 w 3259303"/>
                <a:gd name="connsiteY9" fmla="*/ 2328075 h 3242475"/>
                <a:gd name="connsiteX10" fmla="*/ 1593187 w 3259303"/>
                <a:gd name="connsiteY10" fmla="*/ 1991486 h 3242475"/>
                <a:gd name="connsiteX11" fmla="*/ 1250989 w 3259303"/>
                <a:gd name="connsiteY11" fmla="*/ 959280 h 3242475"/>
                <a:gd name="connsiteX12" fmla="*/ 1054645 w 3259303"/>
                <a:gd name="connsiteY12" fmla="*/ 0 h 3242475"/>
                <a:gd name="connsiteX0" fmla="*/ 1054645 w 3259303"/>
                <a:gd name="connsiteY0" fmla="*/ 0 h 3242475"/>
                <a:gd name="connsiteX1" fmla="*/ 1464162 w 3259303"/>
                <a:gd name="connsiteY1" fmla="*/ 1 h 3242475"/>
                <a:gd name="connsiteX2" fmla="*/ 1682945 w 3259303"/>
                <a:gd name="connsiteY2" fmla="*/ 734887 h 3242475"/>
                <a:gd name="connsiteX3" fmla="*/ 2417830 w 3259303"/>
                <a:gd name="connsiteY3" fmla="*/ 560983 h 3242475"/>
                <a:gd name="connsiteX4" fmla="*/ 3259303 w 3259303"/>
                <a:gd name="connsiteY4" fmla="*/ 1828801 h 3242475"/>
                <a:gd name="connsiteX5" fmla="*/ 2311244 w 3259303"/>
                <a:gd name="connsiteY5" fmla="*/ 3107839 h 3242475"/>
                <a:gd name="connsiteX6" fmla="*/ 622689 w 3259303"/>
                <a:gd name="connsiteY6" fmla="*/ 2664664 h 3242475"/>
                <a:gd name="connsiteX7" fmla="*/ 398297 w 3259303"/>
                <a:gd name="connsiteY7" fmla="*/ 3242475 h 3242475"/>
                <a:gd name="connsiteX8" fmla="*/ 0 w 3259303"/>
                <a:gd name="connsiteY8" fmla="*/ 3236865 h 3242475"/>
                <a:gd name="connsiteX9" fmla="*/ 218783 w 3259303"/>
                <a:gd name="connsiteY9" fmla="*/ 2328075 h 3242475"/>
                <a:gd name="connsiteX10" fmla="*/ 1593187 w 3259303"/>
                <a:gd name="connsiteY10" fmla="*/ 1991486 h 3242475"/>
                <a:gd name="connsiteX11" fmla="*/ 1250989 w 3259303"/>
                <a:gd name="connsiteY11" fmla="*/ 959280 h 3242475"/>
                <a:gd name="connsiteX12" fmla="*/ 1054645 w 3259303"/>
                <a:gd name="connsiteY12" fmla="*/ 0 h 3242475"/>
                <a:gd name="connsiteX0" fmla="*/ 1065864 w 3259303"/>
                <a:gd name="connsiteY0" fmla="*/ 5609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5609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37566 w 3259303"/>
                <a:gd name="connsiteY9" fmla="*/ 2260757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37566 w 3259303"/>
                <a:gd name="connsiteY9" fmla="*/ 2260757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76358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76358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04156 w 3197595"/>
                <a:gd name="connsiteY0" fmla="*/ 16828 h 3242474"/>
                <a:gd name="connsiteX1" fmla="*/ 1402454 w 3197595"/>
                <a:gd name="connsiteY1" fmla="*/ 0 h 3242474"/>
                <a:gd name="connsiteX2" fmla="*/ 1621237 w 3197595"/>
                <a:gd name="connsiteY2" fmla="*/ 734886 h 3242474"/>
                <a:gd name="connsiteX3" fmla="*/ 2356122 w 3197595"/>
                <a:gd name="connsiteY3" fmla="*/ 560982 h 3242474"/>
                <a:gd name="connsiteX4" fmla="*/ 3197595 w 3197595"/>
                <a:gd name="connsiteY4" fmla="*/ 1828800 h 3242474"/>
                <a:gd name="connsiteX5" fmla="*/ 2249536 w 3197595"/>
                <a:gd name="connsiteY5" fmla="*/ 3107838 h 3242474"/>
                <a:gd name="connsiteX6" fmla="*/ 560981 w 3197595"/>
                <a:gd name="connsiteY6" fmla="*/ 2664663 h 3242474"/>
                <a:gd name="connsiteX7" fmla="*/ 336589 w 3197595"/>
                <a:gd name="connsiteY7" fmla="*/ 3242474 h 3242474"/>
                <a:gd name="connsiteX8" fmla="*/ 0 w 3197595"/>
                <a:gd name="connsiteY8" fmla="*/ 3236864 h 3242474"/>
                <a:gd name="connsiteX9" fmla="*/ 387077 w 3197595"/>
                <a:gd name="connsiteY9" fmla="*/ 2232708 h 3242474"/>
                <a:gd name="connsiteX10" fmla="*/ 1514650 w 3197595"/>
                <a:gd name="connsiteY10" fmla="*/ 1991485 h 3242474"/>
                <a:gd name="connsiteX11" fmla="*/ 1189281 w 3197595"/>
                <a:gd name="connsiteY11" fmla="*/ 959279 h 3242474"/>
                <a:gd name="connsiteX12" fmla="*/ 1004156 w 3197595"/>
                <a:gd name="connsiteY12" fmla="*/ 16828 h 3242474"/>
                <a:gd name="connsiteX0" fmla="*/ 1011476 w 3204915"/>
                <a:gd name="connsiteY0" fmla="*/ 16828 h 3242474"/>
                <a:gd name="connsiteX1" fmla="*/ 1409774 w 3204915"/>
                <a:gd name="connsiteY1" fmla="*/ 0 h 3242474"/>
                <a:gd name="connsiteX2" fmla="*/ 1628557 w 3204915"/>
                <a:gd name="connsiteY2" fmla="*/ 734886 h 3242474"/>
                <a:gd name="connsiteX3" fmla="*/ 2363442 w 3204915"/>
                <a:gd name="connsiteY3" fmla="*/ 560982 h 3242474"/>
                <a:gd name="connsiteX4" fmla="*/ 3204915 w 3204915"/>
                <a:gd name="connsiteY4" fmla="*/ 1828800 h 3242474"/>
                <a:gd name="connsiteX5" fmla="*/ 2256856 w 3204915"/>
                <a:gd name="connsiteY5" fmla="*/ 3107838 h 3242474"/>
                <a:gd name="connsiteX6" fmla="*/ 568301 w 3204915"/>
                <a:gd name="connsiteY6" fmla="*/ 2664663 h 3242474"/>
                <a:gd name="connsiteX7" fmla="*/ 343909 w 3204915"/>
                <a:gd name="connsiteY7" fmla="*/ 3242474 h 3242474"/>
                <a:gd name="connsiteX8" fmla="*/ 7320 w 3204915"/>
                <a:gd name="connsiteY8" fmla="*/ 3236864 h 3242474"/>
                <a:gd name="connsiteX9" fmla="*/ 394397 w 3204915"/>
                <a:gd name="connsiteY9" fmla="*/ 2232708 h 3242474"/>
                <a:gd name="connsiteX10" fmla="*/ 1521970 w 3204915"/>
                <a:gd name="connsiteY10" fmla="*/ 1991485 h 3242474"/>
                <a:gd name="connsiteX11" fmla="*/ 1196601 w 3204915"/>
                <a:gd name="connsiteY11" fmla="*/ 959279 h 3242474"/>
                <a:gd name="connsiteX12" fmla="*/ 1011476 w 3204915"/>
                <a:gd name="connsiteY12" fmla="*/ 16828 h 3242474"/>
                <a:gd name="connsiteX0" fmla="*/ 1007292 w 3200731"/>
                <a:gd name="connsiteY0" fmla="*/ 16828 h 3242474"/>
                <a:gd name="connsiteX1" fmla="*/ 1405590 w 3200731"/>
                <a:gd name="connsiteY1" fmla="*/ 0 h 3242474"/>
                <a:gd name="connsiteX2" fmla="*/ 1624373 w 3200731"/>
                <a:gd name="connsiteY2" fmla="*/ 734886 h 3242474"/>
                <a:gd name="connsiteX3" fmla="*/ 2359258 w 3200731"/>
                <a:gd name="connsiteY3" fmla="*/ 560982 h 3242474"/>
                <a:gd name="connsiteX4" fmla="*/ 3200731 w 3200731"/>
                <a:gd name="connsiteY4" fmla="*/ 1828800 h 3242474"/>
                <a:gd name="connsiteX5" fmla="*/ 2252672 w 3200731"/>
                <a:gd name="connsiteY5" fmla="*/ 3107838 h 3242474"/>
                <a:gd name="connsiteX6" fmla="*/ 564117 w 3200731"/>
                <a:gd name="connsiteY6" fmla="*/ 2664663 h 3242474"/>
                <a:gd name="connsiteX7" fmla="*/ 339725 w 3200731"/>
                <a:gd name="connsiteY7" fmla="*/ 3242474 h 3242474"/>
                <a:gd name="connsiteX8" fmla="*/ 3136 w 3200731"/>
                <a:gd name="connsiteY8" fmla="*/ 3236864 h 3242474"/>
                <a:gd name="connsiteX9" fmla="*/ 390213 w 3200731"/>
                <a:gd name="connsiteY9" fmla="*/ 2232708 h 3242474"/>
                <a:gd name="connsiteX10" fmla="*/ 1517786 w 3200731"/>
                <a:gd name="connsiteY10" fmla="*/ 1991485 h 3242474"/>
                <a:gd name="connsiteX11" fmla="*/ 1192417 w 3200731"/>
                <a:gd name="connsiteY11" fmla="*/ 959279 h 3242474"/>
                <a:gd name="connsiteX12" fmla="*/ 1007292 w 3200731"/>
                <a:gd name="connsiteY12" fmla="*/ 16828 h 3242474"/>
                <a:gd name="connsiteX0" fmla="*/ 1051443 w 3244882"/>
                <a:gd name="connsiteY0" fmla="*/ 16828 h 3242474"/>
                <a:gd name="connsiteX1" fmla="*/ 1449741 w 3244882"/>
                <a:gd name="connsiteY1" fmla="*/ 0 h 3242474"/>
                <a:gd name="connsiteX2" fmla="*/ 1668524 w 3244882"/>
                <a:gd name="connsiteY2" fmla="*/ 734886 h 3242474"/>
                <a:gd name="connsiteX3" fmla="*/ 2403409 w 3244882"/>
                <a:gd name="connsiteY3" fmla="*/ 560982 h 3242474"/>
                <a:gd name="connsiteX4" fmla="*/ 3244882 w 3244882"/>
                <a:gd name="connsiteY4" fmla="*/ 1828800 h 3242474"/>
                <a:gd name="connsiteX5" fmla="*/ 2296823 w 3244882"/>
                <a:gd name="connsiteY5" fmla="*/ 3107838 h 3242474"/>
                <a:gd name="connsiteX6" fmla="*/ 608268 w 3244882"/>
                <a:gd name="connsiteY6" fmla="*/ 2664663 h 3242474"/>
                <a:gd name="connsiteX7" fmla="*/ 383876 w 3244882"/>
                <a:gd name="connsiteY7" fmla="*/ 3242474 h 3242474"/>
                <a:gd name="connsiteX8" fmla="*/ 2408 w 3244882"/>
                <a:gd name="connsiteY8" fmla="*/ 3236864 h 3242474"/>
                <a:gd name="connsiteX9" fmla="*/ 434364 w 3244882"/>
                <a:gd name="connsiteY9" fmla="*/ 2232708 h 3242474"/>
                <a:gd name="connsiteX10" fmla="*/ 1561937 w 3244882"/>
                <a:gd name="connsiteY10" fmla="*/ 1991485 h 3242474"/>
                <a:gd name="connsiteX11" fmla="*/ 1236568 w 3244882"/>
                <a:gd name="connsiteY11" fmla="*/ 959279 h 3242474"/>
                <a:gd name="connsiteX12" fmla="*/ 1051443 w 3244882"/>
                <a:gd name="connsiteY12" fmla="*/ 16828 h 3242474"/>
                <a:gd name="connsiteX0" fmla="*/ 1049313 w 3242752"/>
                <a:gd name="connsiteY0" fmla="*/ 16828 h 3242474"/>
                <a:gd name="connsiteX1" fmla="*/ 1447611 w 3242752"/>
                <a:gd name="connsiteY1" fmla="*/ 0 h 3242474"/>
                <a:gd name="connsiteX2" fmla="*/ 1666394 w 3242752"/>
                <a:gd name="connsiteY2" fmla="*/ 734886 h 3242474"/>
                <a:gd name="connsiteX3" fmla="*/ 2401279 w 3242752"/>
                <a:gd name="connsiteY3" fmla="*/ 560982 h 3242474"/>
                <a:gd name="connsiteX4" fmla="*/ 3242752 w 3242752"/>
                <a:gd name="connsiteY4" fmla="*/ 1828800 h 3242474"/>
                <a:gd name="connsiteX5" fmla="*/ 2294693 w 3242752"/>
                <a:gd name="connsiteY5" fmla="*/ 3107838 h 3242474"/>
                <a:gd name="connsiteX6" fmla="*/ 606138 w 3242752"/>
                <a:gd name="connsiteY6" fmla="*/ 2664663 h 3242474"/>
                <a:gd name="connsiteX7" fmla="*/ 381746 w 3242752"/>
                <a:gd name="connsiteY7" fmla="*/ 3242474 h 3242474"/>
                <a:gd name="connsiteX8" fmla="*/ 278 w 3242752"/>
                <a:gd name="connsiteY8" fmla="*/ 3236864 h 3242474"/>
                <a:gd name="connsiteX9" fmla="*/ 432234 w 3242752"/>
                <a:gd name="connsiteY9" fmla="*/ 2232708 h 3242474"/>
                <a:gd name="connsiteX10" fmla="*/ 1559807 w 3242752"/>
                <a:gd name="connsiteY10" fmla="*/ 1991485 h 3242474"/>
                <a:gd name="connsiteX11" fmla="*/ 1234438 w 3242752"/>
                <a:gd name="connsiteY11" fmla="*/ 959279 h 3242474"/>
                <a:gd name="connsiteX12" fmla="*/ 1049313 w 3242752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294415 w 3242474"/>
                <a:gd name="connsiteY5" fmla="*/ 3107838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294415 w 3242474"/>
                <a:gd name="connsiteY5" fmla="*/ 3107838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294415 w 3242474"/>
                <a:gd name="connsiteY5" fmla="*/ 3107838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294415 w 3242474"/>
                <a:gd name="connsiteY5" fmla="*/ 3107838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300025 w 3242474"/>
                <a:gd name="connsiteY5" fmla="*/ 3046130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300025 w 3242474"/>
                <a:gd name="connsiteY5" fmla="*/ 3046130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300025 w 3242474"/>
                <a:gd name="connsiteY5" fmla="*/ 3046130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300025 w 3242474"/>
                <a:gd name="connsiteY5" fmla="*/ 3046130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186376"/>
                <a:gd name="connsiteY0" fmla="*/ 16828 h 3242474"/>
                <a:gd name="connsiteX1" fmla="*/ 1447333 w 3186376"/>
                <a:gd name="connsiteY1" fmla="*/ 0 h 3242474"/>
                <a:gd name="connsiteX2" fmla="*/ 1666116 w 3186376"/>
                <a:gd name="connsiteY2" fmla="*/ 734886 h 3242474"/>
                <a:gd name="connsiteX3" fmla="*/ 2401001 w 3186376"/>
                <a:gd name="connsiteY3" fmla="*/ 560982 h 3242474"/>
                <a:gd name="connsiteX4" fmla="*/ 3186376 w 3186376"/>
                <a:gd name="connsiteY4" fmla="*/ 1828800 h 3242474"/>
                <a:gd name="connsiteX5" fmla="*/ 2300025 w 3186376"/>
                <a:gd name="connsiteY5" fmla="*/ 3046130 h 3242474"/>
                <a:gd name="connsiteX6" fmla="*/ 605860 w 3186376"/>
                <a:gd name="connsiteY6" fmla="*/ 2664663 h 3242474"/>
                <a:gd name="connsiteX7" fmla="*/ 381468 w 3186376"/>
                <a:gd name="connsiteY7" fmla="*/ 3242474 h 3242474"/>
                <a:gd name="connsiteX8" fmla="*/ 0 w 3186376"/>
                <a:gd name="connsiteY8" fmla="*/ 3236864 h 3242474"/>
                <a:gd name="connsiteX9" fmla="*/ 431956 w 3186376"/>
                <a:gd name="connsiteY9" fmla="*/ 2232708 h 3242474"/>
                <a:gd name="connsiteX10" fmla="*/ 1559529 w 3186376"/>
                <a:gd name="connsiteY10" fmla="*/ 1991485 h 3242474"/>
                <a:gd name="connsiteX11" fmla="*/ 1234160 w 3186376"/>
                <a:gd name="connsiteY11" fmla="*/ 959279 h 3242474"/>
                <a:gd name="connsiteX12" fmla="*/ 1049035 w 3186376"/>
                <a:gd name="connsiteY12" fmla="*/ 16828 h 3242474"/>
                <a:gd name="connsiteX0" fmla="*/ 1049035 w 3186376"/>
                <a:gd name="connsiteY0" fmla="*/ 16828 h 3242474"/>
                <a:gd name="connsiteX1" fmla="*/ 1447333 w 3186376"/>
                <a:gd name="connsiteY1" fmla="*/ 0 h 3242474"/>
                <a:gd name="connsiteX2" fmla="*/ 1666116 w 3186376"/>
                <a:gd name="connsiteY2" fmla="*/ 734886 h 3242474"/>
                <a:gd name="connsiteX3" fmla="*/ 2401001 w 3186376"/>
                <a:gd name="connsiteY3" fmla="*/ 560982 h 3242474"/>
                <a:gd name="connsiteX4" fmla="*/ 3186376 w 3186376"/>
                <a:gd name="connsiteY4" fmla="*/ 1828800 h 3242474"/>
                <a:gd name="connsiteX5" fmla="*/ 2300025 w 3186376"/>
                <a:gd name="connsiteY5" fmla="*/ 3046130 h 3242474"/>
                <a:gd name="connsiteX6" fmla="*/ 605860 w 3186376"/>
                <a:gd name="connsiteY6" fmla="*/ 2664663 h 3242474"/>
                <a:gd name="connsiteX7" fmla="*/ 381468 w 3186376"/>
                <a:gd name="connsiteY7" fmla="*/ 3242474 h 3242474"/>
                <a:gd name="connsiteX8" fmla="*/ 0 w 3186376"/>
                <a:gd name="connsiteY8" fmla="*/ 3236864 h 3242474"/>
                <a:gd name="connsiteX9" fmla="*/ 431956 w 3186376"/>
                <a:gd name="connsiteY9" fmla="*/ 2232708 h 3242474"/>
                <a:gd name="connsiteX10" fmla="*/ 1559529 w 3186376"/>
                <a:gd name="connsiteY10" fmla="*/ 1991485 h 3242474"/>
                <a:gd name="connsiteX11" fmla="*/ 1234160 w 3186376"/>
                <a:gd name="connsiteY11" fmla="*/ 959279 h 3242474"/>
                <a:gd name="connsiteX12" fmla="*/ 1049035 w 3186376"/>
                <a:gd name="connsiteY12" fmla="*/ 16828 h 3242474"/>
                <a:gd name="connsiteX0" fmla="*/ 1049035 w 3186376"/>
                <a:gd name="connsiteY0" fmla="*/ 16828 h 3242474"/>
                <a:gd name="connsiteX1" fmla="*/ 1447333 w 3186376"/>
                <a:gd name="connsiteY1" fmla="*/ 0 h 3242474"/>
                <a:gd name="connsiteX2" fmla="*/ 1666116 w 3186376"/>
                <a:gd name="connsiteY2" fmla="*/ 734886 h 3242474"/>
                <a:gd name="connsiteX3" fmla="*/ 2401001 w 3186376"/>
                <a:gd name="connsiteY3" fmla="*/ 560982 h 3242474"/>
                <a:gd name="connsiteX4" fmla="*/ 3186376 w 3186376"/>
                <a:gd name="connsiteY4" fmla="*/ 1828800 h 3242474"/>
                <a:gd name="connsiteX5" fmla="*/ 2300025 w 3186376"/>
                <a:gd name="connsiteY5" fmla="*/ 3046130 h 3242474"/>
                <a:gd name="connsiteX6" fmla="*/ 605860 w 3186376"/>
                <a:gd name="connsiteY6" fmla="*/ 2664663 h 3242474"/>
                <a:gd name="connsiteX7" fmla="*/ 381468 w 3186376"/>
                <a:gd name="connsiteY7" fmla="*/ 3242474 h 3242474"/>
                <a:gd name="connsiteX8" fmla="*/ 0 w 3186376"/>
                <a:gd name="connsiteY8" fmla="*/ 3236864 h 3242474"/>
                <a:gd name="connsiteX9" fmla="*/ 431956 w 3186376"/>
                <a:gd name="connsiteY9" fmla="*/ 2232708 h 3242474"/>
                <a:gd name="connsiteX10" fmla="*/ 1559529 w 3186376"/>
                <a:gd name="connsiteY10" fmla="*/ 1991485 h 3242474"/>
                <a:gd name="connsiteX11" fmla="*/ 1234160 w 3186376"/>
                <a:gd name="connsiteY11" fmla="*/ 959279 h 3242474"/>
                <a:gd name="connsiteX12" fmla="*/ 1049035 w 3186376"/>
                <a:gd name="connsiteY12" fmla="*/ 16828 h 3242474"/>
                <a:gd name="connsiteX0" fmla="*/ 1049035 w 3203206"/>
                <a:gd name="connsiteY0" fmla="*/ 16828 h 3242474"/>
                <a:gd name="connsiteX1" fmla="*/ 1447333 w 3203206"/>
                <a:gd name="connsiteY1" fmla="*/ 0 h 3242474"/>
                <a:gd name="connsiteX2" fmla="*/ 1666116 w 3203206"/>
                <a:gd name="connsiteY2" fmla="*/ 734886 h 3242474"/>
                <a:gd name="connsiteX3" fmla="*/ 2401001 w 3203206"/>
                <a:gd name="connsiteY3" fmla="*/ 560982 h 3242474"/>
                <a:gd name="connsiteX4" fmla="*/ 3203206 w 3203206"/>
                <a:gd name="connsiteY4" fmla="*/ 1823190 h 3242474"/>
                <a:gd name="connsiteX5" fmla="*/ 2300025 w 3203206"/>
                <a:gd name="connsiteY5" fmla="*/ 3046130 h 3242474"/>
                <a:gd name="connsiteX6" fmla="*/ 605860 w 3203206"/>
                <a:gd name="connsiteY6" fmla="*/ 2664663 h 3242474"/>
                <a:gd name="connsiteX7" fmla="*/ 381468 w 3203206"/>
                <a:gd name="connsiteY7" fmla="*/ 3242474 h 3242474"/>
                <a:gd name="connsiteX8" fmla="*/ 0 w 3203206"/>
                <a:gd name="connsiteY8" fmla="*/ 3236864 h 3242474"/>
                <a:gd name="connsiteX9" fmla="*/ 431956 w 3203206"/>
                <a:gd name="connsiteY9" fmla="*/ 2232708 h 3242474"/>
                <a:gd name="connsiteX10" fmla="*/ 1559529 w 3203206"/>
                <a:gd name="connsiteY10" fmla="*/ 1991485 h 3242474"/>
                <a:gd name="connsiteX11" fmla="*/ 1234160 w 3203206"/>
                <a:gd name="connsiteY11" fmla="*/ 959279 h 3242474"/>
                <a:gd name="connsiteX12" fmla="*/ 1049035 w 3203206"/>
                <a:gd name="connsiteY12" fmla="*/ 16828 h 3242474"/>
                <a:gd name="connsiteX0" fmla="*/ 1049035 w 3203206"/>
                <a:gd name="connsiteY0" fmla="*/ 16828 h 3242474"/>
                <a:gd name="connsiteX1" fmla="*/ 1447333 w 3203206"/>
                <a:gd name="connsiteY1" fmla="*/ 0 h 3242474"/>
                <a:gd name="connsiteX2" fmla="*/ 1666116 w 3203206"/>
                <a:gd name="connsiteY2" fmla="*/ 734886 h 3242474"/>
                <a:gd name="connsiteX3" fmla="*/ 2401001 w 3203206"/>
                <a:gd name="connsiteY3" fmla="*/ 560982 h 3242474"/>
                <a:gd name="connsiteX4" fmla="*/ 3203206 w 3203206"/>
                <a:gd name="connsiteY4" fmla="*/ 1823190 h 3242474"/>
                <a:gd name="connsiteX5" fmla="*/ 2300025 w 3203206"/>
                <a:gd name="connsiteY5" fmla="*/ 3046130 h 3242474"/>
                <a:gd name="connsiteX6" fmla="*/ 605860 w 3203206"/>
                <a:gd name="connsiteY6" fmla="*/ 2664663 h 3242474"/>
                <a:gd name="connsiteX7" fmla="*/ 381468 w 3203206"/>
                <a:gd name="connsiteY7" fmla="*/ 3242474 h 3242474"/>
                <a:gd name="connsiteX8" fmla="*/ 0 w 3203206"/>
                <a:gd name="connsiteY8" fmla="*/ 3236864 h 3242474"/>
                <a:gd name="connsiteX9" fmla="*/ 431956 w 3203206"/>
                <a:gd name="connsiteY9" fmla="*/ 2232708 h 3242474"/>
                <a:gd name="connsiteX10" fmla="*/ 1559529 w 3203206"/>
                <a:gd name="connsiteY10" fmla="*/ 1991485 h 3242474"/>
                <a:gd name="connsiteX11" fmla="*/ 1234160 w 3203206"/>
                <a:gd name="connsiteY11" fmla="*/ 959279 h 3242474"/>
                <a:gd name="connsiteX12" fmla="*/ 1049035 w 3203206"/>
                <a:gd name="connsiteY12" fmla="*/ 16828 h 3242474"/>
                <a:gd name="connsiteX0" fmla="*/ 1049035 w 3203206"/>
                <a:gd name="connsiteY0" fmla="*/ 16828 h 3242474"/>
                <a:gd name="connsiteX1" fmla="*/ 1447333 w 3203206"/>
                <a:gd name="connsiteY1" fmla="*/ 0 h 3242474"/>
                <a:gd name="connsiteX2" fmla="*/ 1666116 w 3203206"/>
                <a:gd name="connsiteY2" fmla="*/ 734886 h 3242474"/>
                <a:gd name="connsiteX3" fmla="*/ 2401001 w 3203206"/>
                <a:gd name="connsiteY3" fmla="*/ 560982 h 3242474"/>
                <a:gd name="connsiteX4" fmla="*/ 3203206 w 3203206"/>
                <a:gd name="connsiteY4" fmla="*/ 1823190 h 3242474"/>
                <a:gd name="connsiteX5" fmla="*/ 2300025 w 3203206"/>
                <a:gd name="connsiteY5" fmla="*/ 3046130 h 3242474"/>
                <a:gd name="connsiteX6" fmla="*/ 605860 w 3203206"/>
                <a:gd name="connsiteY6" fmla="*/ 2664663 h 3242474"/>
                <a:gd name="connsiteX7" fmla="*/ 381468 w 3203206"/>
                <a:gd name="connsiteY7" fmla="*/ 3242474 h 3242474"/>
                <a:gd name="connsiteX8" fmla="*/ 0 w 3203206"/>
                <a:gd name="connsiteY8" fmla="*/ 3236864 h 3242474"/>
                <a:gd name="connsiteX9" fmla="*/ 431956 w 3203206"/>
                <a:gd name="connsiteY9" fmla="*/ 2232708 h 3242474"/>
                <a:gd name="connsiteX10" fmla="*/ 1559529 w 3203206"/>
                <a:gd name="connsiteY10" fmla="*/ 1991485 h 3242474"/>
                <a:gd name="connsiteX11" fmla="*/ 1234160 w 3203206"/>
                <a:gd name="connsiteY11" fmla="*/ 959279 h 3242474"/>
                <a:gd name="connsiteX12" fmla="*/ 1049035 w 3203206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516103 w 3175157"/>
                <a:gd name="connsiteY9" fmla="*/ 224953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516103 w 3175157"/>
                <a:gd name="connsiteY9" fmla="*/ 224953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516103 w 3175157"/>
                <a:gd name="connsiteY9" fmla="*/ 224953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516103 w 3175157"/>
                <a:gd name="connsiteY9" fmla="*/ 224953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203206"/>
                <a:gd name="connsiteY0" fmla="*/ 16828 h 3242474"/>
                <a:gd name="connsiteX1" fmla="*/ 1447333 w 3203206"/>
                <a:gd name="connsiteY1" fmla="*/ 0 h 3242474"/>
                <a:gd name="connsiteX2" fmla="*/ 1666116 w 3203206"/>
                <a:gd name="connsiteY2" fmla="*/ 734886 h 3242474"/>
                <a:gd name="connsiteX3" fmla="*/ 2401001 w 3203206"/>
                <a:gd name="connsiteY3" fmla="*/ 560982 h 3242474"/>
                <a:gd name="connsiteX4" fmla="*/ 3203206 w 3203206"/>
                <a:gd name="connsiteY4" fmla="*/ 1834409 h 3242474"/>
                <a:gd name="connsiteX5" fmla="*/ 2300025 w 3203206"/>
                <a:gd name="connsiteY5" fmla="*/ 3046130 h 3242474"/>
                <a:gd name="connsiteX6" fmla="*/ 605860 w 3203206"/>
                <a:gd name="connsiteY6" fmla="*/ 2664663 h 3242474"/>
                <a:gd name="connsiteX7" fmla="*/ 381468 w 3203206"/>
                <a:gd name="connsiteY7" fmla="*/ 3242474 h 3242474"/>
                <a:gd name="connsiteX8" fmla="*/ 0 w 3203206"/>
                <a:gd name="connsiteY8" fmla="*/ 3236864 h 3242474"/>
                <a:gd name="connsiteX9" fmla="*/ 516103 w 3203206"/>
                <a:gd name="connsiteY9" fmla="*/ 2249538 h 3242474"/>
                <a:gd name="connsiteX10" fmla="*/ 1559529 w 3203206"/>
                <a:gd name="connsiteY10" fmla="*/ 1991485 h 3242474"/>
                <a:gd name="connsiteX11" fmla="*/ 1234160 w 3203206"/>
                <a:gd name="connsiteY11" fmla="*/ 959279 h 3242474"/>
                <a:gd name="connsiteX12" fmla="*/ 1049035 w 3203206"/>
                <a:gd name="connsiteY12" fmla="*/ 16828 h 3242474"/>
                <a:gd name="connsiteX0" fmla="*/ 1049035 w 3203570"/>
                <a:gd name="connsiteY0" fmla="*/ 16828 h 3242474"/>
                <a:gd name="connsiteX1" fmla="*/ 1447333 w 3203570"/>
                <a:gd name="connsiteY1" fmla="*/ 0 h 3242474"/>
                <a:gd name="connsiteX2" fmla="*/ 1666116 w 3203570"/>
                <a:gd name="connsiteY2" fmla="*/ 734886 h 3242474"/>
                <a:gd name="connsiteX3" fmla="*/ 2401001 w 3203570"/>
                <a:gd name="connsiteY3" fmla="*/ 560982 h 3242474"/>
                <a:gd name="connsiteX4" fmla="*/ 3203206 w 3203570"/>
                <a:gd name="connsiteY4" fmla="*/ 1834409 h 3242474"/>
                <a:gd name="connsiteX5" fmla="*/ 2300025 w 3203570"/>
                <a:gd name="connsiteY5" fmla="*/ 3046130 h 3242474"/>
                <a:gd name="connsiteX6" fmla="*/ 605860 w 3203570"/>
                <a:gd name="connsiteY6" fmla="*/ 2664663 h 3242474"/>
                <a:gd name="connsiteX7" fmla="*/ 381468 w 3203570"/>
                <a:gd name="connsiteY7" fmla="*/ 3242474 h 3242474"/>
                <a:gd name="connsiteX8" fmla="*/ 0 w 3203570"/>
                <a:gd name="connsiteY8" fmla="*/ 3236864 h 3242474"/>
                <a:gd name="connsiteX9" fmla="*/ 516103 w 3203570"/>
                <a:gd name="connsiteY9" fmla="*/ 2249538 h 3242474"/>
                <a:gd name="connsiteX10" fmla="*/ 1559529 w 3203570"/>
                <a:gd name="connsiteY10" fmla="*/ 1991485 h 3242474"/>
                <a:gd name="connsiteX11" fmla="*/ 1234160 w 3203570"/>
                <a:gd name="connsiteY11" fmla="*/ 959279 h 3242474"/>
                <a:gd name="connsiteX12" fmla="*/ 1049035 w 3203570"/>
                <a:gd name="connsiteY12" fmla="*/ 16828 h 3242474"/>
                <a:gd name="connsiteX0" fmla="*/ 1049035 w 3203570"/>
                <a:gd name="connsiteY0" fmla="*/ 16828 h 3242474"/>
                <a:gd name="connsiteX1" fmla="*/ 1447333 w 3203570"/>
                <a:gd name="connsiteY1" fmla="*/ 0 h 3242474"/>
                <a:gd name="connsiteX2" fmla="*/ 1666116 w 3203570"/>
                <a:gd name="connsiteY2" fmla="*/ 734886 h 3242474"/>
                <a:gd name="connsiteX3" fmla="*/ 2401001 w 3203570"/>
                <a:gd name="connsiteY3" fmla="*/ 560982 h 3242474"/>
                <a:gd name="connsiteX4" fmla="*/ 3203206 w 3203570"/>
                <a:gd name="connsiteY4" fmla="*/ 1834409 h 3242474"/>
                <a:gd name="connsiteX5" fmla="*/ 2300025 w 3203570"/>
                <a:gd name="connsiteY5" fmla="*/ 3046130 h 3242474"/>
                <a:gd name="connsiteX6" fmla="*/ 605860 w 3203570"/>
                <a:gd name="connsiteY6" fmla="*/ 2664663 h 3242474"/>
                <a:gd name="connsiteX7" fmla="*/ 381468 w 3203570"/>
                <a:gd name="connsiteY7" fmla="*/ 3242474 h 3242474"/>
                <a:gd name="connsiteX8" fmla="*/ 0 w 3203570"/>
                <a:gd name="connsiteY8" fmla="*/ 3236864 h 3242474"/>
                <a:gd name="connsiteX9" fmla="*/ 516103 w 3203570"/>
                <a:gd name="connsiteY9" fmla="*/ 2249538 h 3242474"/>
                <a:gd name="connsiteX10" fmla="*/ 1559529 w 3203570"/>
                <a:gd name="connsiteY10" fmla="*/ 1991485 h 3242474"/>
                <a:gd name="connsiteX11" fmla="*/ 1234160 w 3203570"/>
                <a:gd name="connsiteY11" fmla="*/ 959279 h 3242474"/>
                <a:gd name="connsiteX12" fmla="*/ 1049035 w 3203570"/>
                <a:gd name="connsiteY12" fmla="*/ 16828 h 3242474"/>
                <a:gd name="connsiteX0" fmla="*/ 1049035 w 3203570"/>
                <a:gd name="connsiteY0" fmla="*/ 16828 h 3242474"/>
                <a:gd name="connsiteX1" fmla="*/ 1447333 w 3203570"/>
                <a:gd name="connsiteY1" fmla="*/ 0 h 3242474"/>
                <a:gd name="connsiteX2" fmla="*/ 1666116 w 3203570"/>
                <a:gd name="connsiteY2" fmla="*/ 734886 h 3242474"/>
                <a:gd name="connsiteX3" fmla="*/ 2401001 w 3203570"/>
                <a:gd name="connsiteY3" fmla="*/ 560982 h 3242474"/>
                <a:gd name="connsiteX4" fmla="*/ 3203206 w 3203570"/>
                <a:gd name="connsiteY4" fmla="*/ 1834409 h 3242474"/>
                <a:gd name="connsiteX5" fmla="*/ 2300025 w 3203570"/>
                <a:gd name="connsiteY5" fmla="*/ 3046130 h 3242474"/>
                <a:gd name="connsiteX6" fmla="*/ 605860 w 3203570"/>
                <a:gd name="connsiteY6" fmla="*/ 2664663 h 3242474"/>
                <a:gd name="connsiteX7" fmla="*/ 381468 w 3203570"/>
                <a:gd name="connsiteY7" fmla="*/ 3242474 h 3242474"/>
                <a:gd name="connsiteX8" fmla="*/ 0 w 3203570"/>
                <a:gd name="connsiteY8" fmla="*/ 3236864 h 3242474"/>
                <a:gd name="connsiteX9" fmla="*/ 516103 w 3203570"/>
                <a:gd name="connsiteY9" fmla="*/ 2249538 h 3242474"/>
                <a:gd name="connsiteX10" fmla="*/ 1559529 w 3203570"/>
                <a:gd name="connsiteY10" fmla="*/ 1991485 h 3242474"/>
                <a:gd name="connsiteX11" fmla="*/ 1234160 w 3203570"/>
                <a:gd name="connsiteY11" fmla="*/ 959279 h 3242474"/>
                <a:gd name="connsiteX12" fmla="*/ 1049035 w 3203570"/>
                <a:gd name="connsiteY12" fmla="*/ 16828 h 3242474"/>
                <a:gd name="connsiteX0" fmla="*/ 1049035 w 3203570"/>
                <a:gd name="connsiteY0" fmla="*/ 16828 h 3242474"/>
                <a:gd name="connsiteX1" fmla="*/ 1447333 w 3203570"/>
                <a:gd name="connsiteY1" fmla="*/ 0 h 3242474"/>
                <a:gd name="connsiteX2" fmla="*/ 1666116 w 3203570"/>
                <a:gd name="connsiteY2" fmla="*/ 734886 h 3242474"/>
                <a:gd name="connsiteX3" fmla="*/ 2401001 w 3203570"/>
                <a:gd name="connsiteY3" fmla="*/ 560982 h 3242474"/>
                <a:gd name="connsiteX4" fmla="*/ 3203206 w 3203570"/>
                <a:gd name="connsiteY4" fmla="*/ 1834409 h 3242474"/>
                <a:gd name="connsiteX5" fmla="*/ 2300025 w 3203570"/>
                <a:gd name="connsiteY5" fmla="*/ 3046130 h 3242474"/>
                <a:gd name="connsiteX6" fmla="*/ 605860 w 3203570"/>
                <a:gd name="connsiteY6" fmla="*/ 2664663 h 3242474"/>
                <a:gd name="connsiteX7" fmla="*/ 381468 w 3203570"/>
                <a:gd name="connsiteY7" fmla="*/ 3242474 h 3242474"/>
                <a:gd name="connsiteX8" fmla="*/ 0 w 3203570"/>
                <a:gd name="connsiteY8" fmla="*/ 3236864 h 3242474"/>
                <a:gd name="connsiteX9" fmla="*/ 516103 w 3203570"/>
                <a:gd name="connsiteY9" fmla="*/ 2249538 h 3242474"/>
                <a:gd name="connsiteX10" fmla="*/ 1559529 w 3203570"/>
                <a:gd name="connsiteY10" fmla="*/ 1991485 h 3242474"/>
                <a:gd name="connsiteX11" fmla="*/ 1234160 w 3203570"/>
                <a:gd name="connsiteY11" fmla="*/ 959279 h 3242474"/>
                <a:gd name="connsiteX12" fmla="*/ 1049035 w 3203570"/>
                <a:gd name="connsiteY12" fmla="*/ 16828 h 324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03570" h="3242474">
                  <a:moveTo>
                    <a:pt x="1049035" y="16828"/>
                  </a:moveTo>
                  <a:lnTo>
                    <a:pt x="1447333" y="0"/>
                  </a:lnTo>
                  <a:cubicBezTo>
                    <a:pt x="1441724" y="284231"/>
                    <a:pt x="1413674" y="613340"/>
                    <a:pt x="1666116" y="734886"/>
                  </a:cubicBezTo>
                  <a:cubicBezTo>
                    <a:pt x="1888639" y="783504"/>
                    <a:pt x="1937256" y="473095"/>
                    <a:pt x="2401001" y="560982"/>
                  </a:cubicBezTo>
                  <a:cubicBezTo>
                    <a:pt x="2875965" y="635779"/>
                    <a:pt x="3216295" y="1035945"/>
                    <a:pt x="3203206" y="1834409"/>
                  </a:cubicBezTo>
                  <a:cubicBezTo>
                    <a:pt x="3175156" y="2587994"/>
                    <a:pt x="2844177" y="2814257"/>
                    <a:pt x="2300025" y="3046130"/>
                  </a:cubicBezTo>
                  <a:cubicBezTo>
                    <a:pt x="1406194" y="3347190"/>
                    <a:pt x="820903" y="2705801"/>
                    <a:pt x="605860" y="2664663"/>
                  </a:cubicBezTo>
                  <a:cubicBezTo>
                    <a:pt x="379598" y="2621655"/>
                    <a:pt x="355288" y="2954503"/>
                    <a:pt x="381468" y="3242474"/>
                  </a:cubicBezTo>
                  <a:lnTo>
                    <a:pt x="0" y="3236864"/>
                  </a:lnTo>
                  <a:cubicBezTo>
                    <a:pt x="9350" y="2823607"/>
                    <a:pt x="-31788" y="2191567"/>
                    <a:pt x="516103" y="2249538"/>
                  </a:cubicBezTo>
                  <a:cubicBezTo>
                    <a:pt x="918138" y="2305637"/>
                    <a:pt x="1303347" y="2423441"/>
                    <a:pt x="1559529" y="1991485"/>
                  </a:cubicBezTo>
                  <a:cubicBezTo>
                    <a:pt x="1720344" y="1686686"/>
                    <a:pt x="1701645" y="1337006"/>
                    <a:pt x="1234160" y="959279"/>
                  </a:cubicBezTo>
                  <a:cubicBezTo>
                    <a:pt x="1155622" y="891961"/>
                    <a:pt x="981717" y="516102"/>
                    <a:pt x="1049035" y="16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605A5CD8-DE95-4E92-98B2-C8DFAA6AF8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1982" y="1381413"/>
              <a:ext cx="360000" cy="304000"/>
            </a:xfrm>
            <a:custGeom>
              <a:avLst/>
              <a:gdLst/>
              <a:ahLst/>
              <a:cxnLst/>
              <a:rect l="l" t="t" r="r" b="b"/>
              <a:pathLst>
                <a:path w="3213653" h="2719059">
                  <a:moveTo>
                    <a:pt x="1378151" y="1333546"/>
                  </a:moveTo>
                  <a:cubicBezTo>
                    <a:pt x="1319627" y="1375402"/>
                    <a:pt x="1250513" y="1400241"/>
                    <a:pt x="1177640" y="1404742"/>
                  </a:cubicBezTo>
                  <a:cubicBezTo>
                    <a:pt x="1183273" y="1421668"/>
                    <a:pt x="1185388" y="1439329"/>
                    <a:pt x="1185029" y="1457608"/>
                  </a:cubicBezTo>
                  <a:lnTo>
                    <a:pt x="1182201" y="1517198"/>
                  </a:lnTo>
                  <a:cubicBezTo>
                    <a:pt x="1256472" y="1514781"/>
                    <a:pt x="1326341" y="1484168"/>
                    <a:pt x="1378151" y="1432005"/>
                  </a:cubicBezTo>
                  <a:close/>
                  <a:moveTo>
                    <a:pt x="1765736" y="0"/>
                  </a:moveTo>
                  <a:cubicBezTo>
                    <a:pt x="1820598" y="0"/>
                    <a:pt x="1865072" y="44474"/>
                    <a:pt x="1865072" y="99336"/>
                  </a:cubicBezTo>
                  <a:lnTo>
                    <a:pt x="1865072" y="1145199"/>
                  </a:lnTo>
                  <a:cubicBezTo>
                    <a:pt x="1927584" y="1198906"/>
                    <a:pt x="2002197" y="1234373"/>
                    <a:pt x="2081262" y="1252128"/>
                  </a:cubicBezTo>
                  <a:cubicBezTo>
                    <a:pt x="2096727" y="1219747"/>
                    <a:pt x="2112543" y="1186289"/>
                    <a:pt x="2123992" y="1149920"/>
                  </a:cubicBezTo>
                  <a:cubicBezTo>
                    <a:pt x="1899600" y="1041464"/>
                    <a:pt x="1832282" y="585198"/>
                    <a:pt x="1933258" y="437473"/>
                  </a:cubicBezTo>
                  <a:cubicBezTo>
                    <a:pt x="2028156" y="327848"/>
                    <a:pt x="2131647" y="265468"/>
                    <a:pt x="2345195" y="261608"/>
                  </a:cubicBezTo>
                  <a:cubicBezTo>
                    <a:pt x="2375702" y="261056"/>
                    <a:pt x="2408455" y="261699"/>
                    <a:pt x="2443750" y="263569"/>
                  </a:cubicBezTo>
                  <a:cubicBezTo>
                    <a:pt x="2954244" y="291618"/>
                    <a:pt x="3189856" y="886259"/>
                    <a:pt x="3206686" y="1323824"/>
                  </a:cubicBezTo>
                  <a:cubicBezTo>
                    <a:pt x="3247823" y="2015701"/>
                    <a:pt x="3103839" y="2270013"/>
                    <a:pt x="2853267" y="2462617"/>
                  </a:cubicBezTo>
                  <a:cubicBezTo>
                    <a:pt x="2511068" y="2735627"/>
                    <a:pt x="2157650" y="2470097"/>
                    <a:pt x="2084722" y="2170906"/>
                  </a:cubicBezTo>
                  <a:cubicBezTo>
                    <a:pt x="2058544" y="2038140"/>
                    <a:pt x="2127730" y="1922204"/>
                    <a:pt x="2202528" y="1800658"/>
                  </a:cubicBezTo>
                  <a:lnTo>
                    <a:pt x="2143866" y="1730900"/>
                  </a:lnTo>
                  <a:cubicBezTo>
                    <a:pt x="2096151" y="1741682"/>
                    <a:pt x="2046910" y="1746675"/>
                    <a:pt x="1997032" y="1746402"/>
                  </a:cubicBezTo>
                  <a:lnTo>
                    <a:pt x="1887189" y="1736891"/>
                  </a:lnTo>
                  <a:lnTo>
                    <a:pt x="1887189" y="2619722"/>
                  </a:lnTo>
                  <a:cubicBezTo>
                    <a:pt x="1887189" y="2674584"/>
                    <a:pt x="1842715" y="2719058"/>
                    <a:pt x="1787853" y="2719058"/>
                  </a:cubicBezTo>
                  <a:cubicBezTo>
                    <a:pt x="1732991" y="2719058"/>
                    <a:pt x="1688517" y="2674584"/>
                    <a:pt x="1688517" y="2619722"/>
                  </a:cubicBezTo>
                  <a:lnTo>
                    <a:pt x="1688517" y="1730093"/>
                  </a:lnTo>
                  <a:cubicBezTo>
                    <a:pt x="1688517" y="1710960"/>
                    <a:pt x="1693926" y="1693091"/>
                    <a:pt x="1704798" y="1678857"/>
                  </a:cubicBezTo>
                  <a:cubicBezTo>
                    <a:pt x="1659024" y="1659660"/>
                    <a:pt x="1616387" y="1633873"/>
                    <a:pt x="1576823" y="1603655"/>
                  </a:cubicBezTo>
                  <a:lnTo>
                    <a:pt x="1576823" y="2619723"/>
                  </a:lnTo>
                  <a:cubicBezTo>
                    <a:pt x="1576823" y="2674585"/>
                    <a:pt x="1532349" y="2719059"/>
                    <a:pt x="1477487" y="2719059"/>
                  </a:cubicBezTo>
                  <a:cubicBezTo>
                    <a:pt x="1422625" y="2719059"/>
                    <a:pt x="1378151" y="2674585"/>
                    <a:pt x="1378151" y="2619723"/>
                  </a:cubicBezTo>
                  <a:lnTo>
                    <a:pt x="1378151" y="1615564"/>
                  </a:lnTo>
                  <a:cubicBezTo>
                    <a:pt x="1313743" y="1650180"/>
                    <a:pt x="1240907" y="1668612"/>
                    <a:pt x="1165758" y="1668570"/>
                  </a:cubicBezTo>
                  <a:lnTo>
                    <a:pt x="1143358" y="1665899"/>
                  </a:lnTo>
                  <a:cubicBezTo>
                    <a:pt x="1108602" y="1733381"/>
                    <a:pt x="1056017" y="1769960"/>
                    <a:pt x="1011125" y="1833465"/>
                  </a:cubicBezTo>
                  <a:cubicBezTo>
                    <a:pt x="1085923" y="1955011"/>
                    <a:pt x="1155109" y="2070947"/>
                    <a:pt x="1128931" y="2203713"/>
                  </a:cubicBezTo>
                  <a:cubicBezTo>
                    <a:pt x="1056003" y="2502904"/>
                    <a:pt x="702585" y="2768434"/>
                    <a:pt x="360386" y="2495424"/>
                  </a:cubicBezTo>
                  <a:cubicBezTo>
                    <a:pt x="109814" y="2302820"/>
                    <a:pt x="-34170" y="2048508"/>
                    <a:pt x="6967" y="1356631"/>
                  </a:cubicBezTo>
                  <a:cubicBezTo>
                    <a:pt x="23797" y="919066"/>
                    <a:pt x="259409" y="324425"/>
                    <a:pt x="769903" y="296376"/>
                  </a:cubicBezTo>
                  <a:cubicBezTo>
                    <a:pt x="805198" y="294506"/>
                    <a:pt x="837951" y="293863"/>
                    <a:pt x="868458" y="294415"/>
                  </a:cubicBezTo>
                  <a:cubicBezTo>
                    <a:pt x="1082006" y="298276"/>
                    <a:pt x="1185497" y="360655"/>
                    <a:pt x="1280395" y="470280"/>
                  </a:cubicBezTo>
                  <a:cubicBezTo>
                    <a:pt x="1381371" y="618005"/>
                    <a:pt x="1314053" y="1074271"/>
                    <a:pt x="1089661" y="1182727"/>
                  </a:cubicBezTo>
                  <a:cubicBezTo>
                    <a:pt x="1098183" y="1209798"/>
                    <a:pt x="1109125" y="1235256"/>
                    <a:pt x="1120578" y="1259840"/>
                  </a:cubicBezTo>
                  <a:cubicBezTo>
                    <a:pt x="1123656" y="1260899"/>
                    <a:pt x="1126770" y="1260948"/>
                    <a:pt x="1129891" y="1260950"/>
                  </a:cubicBezTo>
                  <a:cubicBezTo>
                    <a:pt x="1227949" y="1261006"/>
                    <a:pt x="1320161" y="1214330"/>
                    <a:pt x="1378151" y="1135267"/>
                  </a:cubicBezTo>
                  <a:lnTo>
                    <a:pt x="1378151" y="118395"/>
                  </a:lnTo>
                  <a:cubicBezTo>
                    <a:pt x="1378151" y="63533"/>
                    <a:pt x="1422625" y="19059"/>
                    <a:pt x="1477487" y="19059"/>
                  </a:cubicBezTo>
                  <a:cubicBezTo>
                    <a:pt x="1532349" y="19059"/>
                    <a:pt x="1576823" y="63533"/>
                    <a:pt x="1576823" y="118395"/>
                  </a:cubicBezTo>
                  <a:lnTo>
                    <a:pt x="1576823" y="1413063"/>
                  </a:lnTo>
                  <a:cubicBezTo>
                    <a:pt x="1680597" y="1536757"/>
                    <a:pt x="1834575" y="1607590"/>
                    <a:pt x="1997786" y="1608484"/>
                  </a:cubicBezTo>
                  <a:lnTo>
                    <a:pt x="2057480" y="1605248"/>
                  </a:lnTo>
                  <a:cubicBezTo>
                    <a:pt x="2038910" y="1561698"/>
                    <a:pt x="2027992" y="1505121"/>
                    <a:pt x="2028624" y="1424801"/>
                  </a:cubicBezTo>
                  <a:lnTo>
                    <a:pt x="2034537" y="1382501"/>
                  </a:lnTo>
                  <a:cubicBezTo>
                    <a:pt x="1972012" y="1367348"/>
                    <a:pt x="1912047" y="1342676"/>
                    <a:pt x="1856155" y="1310037"/>
                  </a:cubicBezTo>
                  <a:cubicBezTo>
                    <a:pt x="1840993" y="1344880"/>
                    <a:pt x="1806188" y="1369059"/>
                    <a:pt x="1765736" y="1369059"/>
                  </a:cubicBezTo>
                  <a:cubicBezTo>
                    <a:pt x="1710874" y="1369059"/>
                    <a:pt x="1666400" y="1324585"/>
                    <a:pt x="1666400" y="1269723"/>
                  </a:cubicBezTo>
                  <a:lnTo>
                    <a:pt x="1666400" y="99336"/>
                  </a:lnTo>
                  <a:cubicBezTo>
                    <a:pt x="1666400" y="44474"/>
                    <a:pt x="1710874" y="0"/>
                    <a:pt x="17657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8" name="Teardrop 9">
              <a:extLst>
                <a:ext uri="{FF2B5EF4-FFF2-40B4-BE49-F238E27FC236}">
                  <a16:creationId xmlns:a16="http://schemas.microsoft.com/office/drawing/2014/main" id="{4408BA9B-C6A7-4C33-9FEA-0E214549F256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6023939" y="2076781"/>
              <a:ext cx="348493" cy="297430"/>
            </a:xfrm>
            <a:custGeom>
              <a:avLst/>
              <a:gdLst/>
              <a:ahLst/>
              <a:cxnLst/>
              <a:rect l="l" t="t" r="r" b="b"/>
              <a:pathLst>
                <a:path w="3552042" h="3031575">
                  <a:moveTo>
                    <a:pt x="1499560" y="1284945"/>
                  </a:moveTo>
                  <a:lnTo>
                    <a:pt x="1272419" y="1057805"/>
                  </a:lnTo>
                  <a:lnTo>
                    <a:pt x="1054631" y="1275593"/>
                  </a:lnTo>
                  <a:lnTo>
                    <a:pt x="836843" y="1057805"/>
                  </a:lnTo>
                  <a:lnTo>
                    <a:pt x="609703" y="1284945"/>
                  </a:lnTo>
                  <a:lnTo>
                    <a:pt x="827491" y="1502733"/>
                  </a:lnTo>
                  <a:lnTo>
                    <a:pt x="609703" y="1720522"/>
                  </a:lnTo>
                  <a:lnTo>
                    <a:pt x="836843" y="1947662"/>
                  </a:lnTo>
                  <a:lnTo>
                    <a:pt x="1054631" y="1729874"/>
                  </a:lnTo>
                  <a:lnTo>
                    <a:pt x="1272419" y="1947662"/>
                  </a:lnTo>
                  <a:lnTo>
                    <a:pt x="1499560" y="1720522"/>
                  </a:lnTo>
                  <a:lnTo>
                    <a:pt x="1281771" y="1502733"/>
                  </a:lnTo>
                  <a:close/>
                  <a:moveTo>
                    <a:pt x="3552042" y="1021270"/>
                  </a:moveTo>
                  <a:cubicBezTo>
                    <a:pt x="3346428" y="1488389"/>
                    <a:pt x="3240687" y="1885112"/>
                    <a:pt x="3146822" y="2229032"/>
                  </a:cubicBezTo>
                  <a:cubicBezTo>
                    <a:pt x="3047091" y="2666397"/>
                    <a:pt x="2787512" y="3031575"/>
                    <a:pt x="2344279" y="3031575"/>
                  </a:cubicBezTo>
                  <a:cubicBezTo>
                    <a:pt x="1991740" y="3031575"/>
                    <a:pt x="1692293" y="2804263"/>
                    <a:pt x="1587926" y="2487045"/>
                  </a:cubicBezTo>
                  <a:cubicBezTo>
                    <a:pt x="1859795" y="2308350"/>
                    <a:pt x="2033031" y="1980125"/>
                    <a:pt x="2117061" y="1611614"/>
                  </a:cubicBezTo>
                  <a:cubicBezTo>
                    <a:pt x="2127904" y="1571883"/>
                    <a:pt x="2138872" y="1531598"/>
                    <a:pt x="2150086" y="1490753"/>
                  </a:cubicBezTo>
                  <a:cubicBezTo>
                    <a:pt x="2212338" y="1465032"/>
                    <a:pt x="2277652" y="1444164"/>
                    <a:pt x="2344279" y="1426490"/>
                  </a:cubicBezTo>
                  <a:cubicBezTo>
                    <a:pt x="2764465" y="1315024"/>
                    <a:pt x="3073190" y="1226884"/>
                    <a:pt x="3552042" y="1021270"/>
                  </a:cubicBezTo>
                  <a:close/>
                  <a:moveTo>
                    <a:pt x="2557365" y="0"/>
                  </a:moveTo>
                  <a:cubicBezTo>
                    <a:pt x="2295797" y="594236"/>
                    <a:pt x="2161281" y="1098917"/>
                    <a:pt x="2041873" y="1536428"/>
                  </a:cubicBezTo>
                  <a:cubicBezTo>
                    <a:pt x="1915003" y="2092812"/>
                    <a:pt x="1584785" y="2557364"/>
                    <a:pt x="1020937" y="2557364"/>
                  </a:cubicBezTo>
                  <a:cubicBezTo>
                    <a:pt x="457089" y="2557364"/>
                    <a:pt x="0" y="2100276"/>
                    <a:pt x="0" y="1536428"/>
                  </a:cubicBezTo>
                  <a:cubicBezTo>
                    <a:pt x="0" y="972580"/>
                    <a:pt x="475939" y="660066"/>
                    <a:pt x="1020937" y="515492"/>
                  </a:cubicBezTo>
                  <a:cubicBezTo>
                    <a:pt x="1555467" y="373694"/>
                    <a:pt x="1948204" y="261568"/>
                    <a:pt x="25573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Freeform 97">
              <a:extLst>
                <a:ext uri="{FF2B5EF4-FFF2-40B4-BE49-F238E27FC236}">
                  <a16:creationId xmlns:a16="http://schemas.microsoft.com/office/drawing/2014/main" id="{EC2CC9E2-613C-4C7C-AA96-FC8E238EAB9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3205" y="1376236"/>
              <a:ext cx="420675" cy="314355"/>
            </a:xfrm>
            <a:custGeom>
              <a:avLst/>
              <a:gdLst/>
              <a:ahLst/>
              <a:cxnLst/>
              <a:rect l="l" t="t" r="r" b="b"/>
              <a:pathLst>
                <a:path w="3246245" h="2425805">
                  <a:moveTo>
                    <a:pt x="2545666" y="706851"/>
                  </a:moveTo>
                  <a:cubicBezTo>
                    <a:pt x="2704742" y="706851"/>
                    <a:pt x="2833698" y="835807"/>
                    <a:pt x="2833698" y="994883"/>
                  </a:cubicBezTo>
                  <a:cubicBezTo>
                    <a:pt x="2833698" y="1153959"/>
                    <a:pt x="2704742" y="1282915"/>
                    <a:pt x="2545666" y="1282915"/>
                  </a:cubicBezTo>
                  <a:cubicBezTo>
                    <a:pt x="2386590" y="1282915"/>
                    <a:pt x="2257634" y="1153959"/>
                    <a:pt x="2257634" y="994883"/>
                  </a:cubicBezTo>
                  <a:cubicBezTo>
                    <a:pt x="2257634" y="835807"/>
                    <a:pt x="2386590" y="706851"/>
                    <a:pt x="2545666" y="706851"/>
                  </a:cubicBezTo>
                  <a:close/>
                  <a:moveTo>
                    <a:pt x="700580" y="706851"/>
                  </a:moveTo>
                  <a:cubicBezTo>
                    <a:pt x="859656" y="706851"/>
                    <a:pt x="988612" y="835807"/>
                    <a:pt x="988612" y="994883"/>
                  </a:cubicBezTo>
                  <a:cubicBezTo>
                    <a:pt x="988612" y="1153959"/>
                    <a:pt x="859656" y="1282915"/>
                    <a:pt x="700580" y="1282915"/>
                  </a:cubicBezTo>
                  <a:cubicBezTo>
                    <a:pt x="541504" y="1282915"/>
                    <a:pt x="412548" y="1153959"/>
                    <a:pt x="412548" y="994883"/>
                  </a:cubicBezTo>
                  <a:cubicBezTo>
                    <a:pt x="412548" y="835807"/>
                    <a:pt x="541504" y="706851"/>
                    <a:pt x="700580" y="706851"/>
                  </a:cubicBezTo>
                  <a:close/>
                  <a:moveTo>
                    <a:pt x="1619971" y="0"/>
                  </a:moveTo>
                  <a:cubicBezTo>
                    <a:pt x="1621025" y="5"/>
                    <a:pt x="1622076" y="12"/>
                    <a:pt x="1623123" y="141"/>
                  </a:cubicBezTo>
                  <a:cubicBezTo>
                    <a:pt x="1624170" y="12"/>
                    <a:pt x="1625221" y="5"/>
                    <a:pt x="1626275" y="0"/>
                  </a:cubicBezTo>
                  <a:lnTo>
                    <a:pt x="1626274" y="282"/>
                  </a:lnTo>
                  <a:cubicBezTo>
                    <a:pt x="1966825" y="4283"/>
                    <a:pt x="1974816" y="220494"/>
                    <a:pt x="2177568" y="171426"/>
                  </a:cubicBezTo>
                  <a:cubicBezTo>
                    <a:pt x="2600959" y="50212"/>
                    <a:pt x="2963165" y="85364"/>
                    <a:pt x="3172404" y="310875"/>
                  </a:cubicBezTo>
                  <a:cubicBezTo>
                    <a:pt x="3300075" y="473051"/>
                    <a:pt x="3301971" y="794993"/>
                    <a:pt x="2851767" y="1164523"/>
                  </a:cubicBezTo>
                  <a:cubicBezTo>
                    <a:pt x="2918303" y="1029844"/>
                    <a:pt x="2927052" y="857771"/>
                    <a:pt x="2799829" y="746887"/>
                  </a:cubicBezTo>
                  <a:cubicBezTo>
                    <a:pt x="3115459" y="786295"/>
                    <a:pt x="3165949" y="533368"/>
                    <a:pt x="3049873" y="419809"/>
                  </a:cubicBezTo>
                  <a:cubicBezTo>
                    <a:pt x="2811516" y="207658"/>
                    <a:pt x="2338612" y="298041"/>
                    <a:pt x="2253222" y="493802"/>
                  </a:cubicBezTo>
                  <a:cubicBezTo>
                    <a:pt x="2139861" y="783555"/>
                    <a:pt x="2165869" y="1185485"/>
                    <a:pt x="2076302" y="1369861"/>
                  </a:cubicBezTo>
                  <a:cubicBezTo>
                    <a:pt x="1906668" y="1634081"/>
                    <a:pt x="1716639" y="1881305"/>
                    <a:pt x="1713569" y="2080938"/>
                  </a:cubicBezTo>
                  <a:cubicBezTo>
                    <a:pt x="1706472" y="2158984"/>
                    <a:pt x="1709123" y="2405980"/>
                    <a:pt x="1625847" y="2423204"/>
                  </a:cubicBezTo>
                  <a:cubicBezTo>
                    <a:pt x="1625847" y="2424071"/>
                    <a:pt x="1625843" y="2424938"/>
                    <a:pt x="1625839" y="2425805"/>
                  </a:cubicBezTo>
                  <a:lnTo>
                    <a:pt x="1623123" y="2424507"/>
                  </a:lnTo>
                  <a:lnTo>
                    <a:pt x="1620407" y="2425805"/>
                  </a:lnTo>
                  <a:cubicBezTo>
                    <a:pt x="1620403" y="2424938"/>
                    <a:pt x="1620399" y="2424071"/>
                    <a:pt x="1620399" y="2423204"/>
                  </a:cubicBezTo>
                  <a:cubicBezTo>
                    <a:pt x="1537123" y="2405980"/>
                    <a:pt x="1539774" y="2158984"/>
                    <a:pt x="1532677" y="2080938"/>
                  </a:cubicBezTo>
                  <a:cubicBezTo>
                    <a:pt x="1529607" y="1881305"/>
                    <a:pt x="1339578" y="1634081"/>
                    <a:pt x="1169944" y="1369861"/>
                  </a:cubicBezTo>
                  <a:cubicBezTo>
                    <a:pt x="1080377" y="1185485"/>
                    <a:pt x="1106385" y="783555"/>
                    <a:pt x="993024" y="493802"/>
                  </a:cubicBezTo>
                  <a:cubicBezTo>
                    <a:pt x="907634" y="298041"/>
                    <a:pt x="434730" y="207658"/>
                    <a:pt x="196373" y="419809"/>
                  </a:cubicBezTo>
                  <a:cubicBezTo>
                    <a:pt x="80297" y="533368"/>
                    <a:pt x="130787" y="786295"/>
                    <a:pt x="446417" y="746887"/>
                  </a:cubicBezTo>
                  <a:cubicBezTo>
                    <a:pt x="319194" y="857771"/>
                    <a:pt x="327943" y="1029844"/>
                    <a:pt x="394479" y="1164523"/>
                  </a:cubicBezTo>
                  <a:cubicBezTo>
                    <a:pt x="-55725" y="794993"/>
                    <a:pt x="-53829" y="473051"/>
                    <a:pt x="73842" y="310875"/>
                  </a:cubicBezTo>
                  <a:cubicBezTo>
                    <a:pt x="283081" y="85364"/>
                    <a:pt x="645287" y="50212"/>
                    <a:pt x="1068678" y="171426"/>
                  </a:cubicBezTo>
                  <a:cubicBezTo>
                    <a:pt x="1271430" y="220494"/>
                    <a:pt x="1279421" y="4283"/>
                    <a:pt x="1619972" y="2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Donut 22">
              <a:extLst>
                <a:ext uri="{FF2B5EF4-FFF2-40B4-BE49-F238E27FC236}">
                  <a16:creationId xmlns:a16="http://schemas.microsoft.com/office/drawing/2014/main" id="{CE7A0D83-9523-4EB8-8677-1D7D4415C9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79627" y="1441217"/>
              <a:ext cx="360000" cy="184392"/>
            </a:xfrm>
            <a:custGeom>
              <a:avLst/>
              <a:gdLst/>
              <a:ahLst/>
              <a:cxnLst/>
              <a:rect l="l" t="t" r="r" b="b"/>
              <a:pathLst>
                <a:path w="3372524" h="1727404">
                  <a:moveTo>
                    <a:pt x="1758003" y="666958"/>
                  </a:moveTo>
                  <a:cubicBezTo>
                    <a:pt x="1703684" y="666958"/>
                    <a:pt x="1659649" y="710993"/>
                    <a:pt x="1659649" y="765312"/>
                  </a:cubicBezTo>
                  <a:cubicBezTo>
                    <a:pt x="1659649" y="819631"/>
                    <a:pt x="1703684" y="863666"/>
                    <a:pt x="1758003" y="863666"/>
                  </a:cubicBezTo>
                  <a:cubicBezTo>
                    <a:pt x="1812322" y="863666"/>
                    <a:pt x="1856357" y="819631"/>
                    <a:pt x="1856357" y="765312"/>
                  </a:cubicBezTo>
                  <a:cubicBezTo>
                    <a:pt x="1856357" y="710993"/>
                    <a:pt x="1812322" y="666958"/>
                    <a:pt x="1758003" y="666958"/>
                  </a:cubicBezTo>
                  <a:close/>
                  <a:moveTo>
                    <a:pt x="1686261" y="586208"/>
                  </a:moveTo>
                  <a:cubicBezTo>
                    <a:pt x="1849880" y="586208"/>
                    <a:pt x="1982519" y="718847"/>
                    <a:pt x="1982519" y="882466"/>
                  </a:cubicBezTo>
                  <a:cubicBezTo>
                    <a:pt x="1982519" y="1046085"/>
                    <a:pt x="1849880" y="1178724"/>
                    <a:pt x="1686261" y="1178724"/>
                  </a:cubicBezTo>
                  <a:cubicBezTo>
                    <a:pt x="1522642" y="1178724"/>
                    <a:pt x="1390003" y="1046085"/>
                    <a:pt x="1390003" y="882466"/>
                  </a:cubicBezTo>
                  <a:cubicBezTo>
                    <a:pt x="1390003" y="718847"/>
                    <a:pt x="1522642" y="586208"/>
                    <a:pt x="1686261" y="586208"/>
                  </a:cubicBezTo>
                  <a:close/>
                  <a:moveTo>
                    <a:pt x="1686262" y="448985"/>
                  </a:moveTo>
                  <a:cubicBezTo>
                    <a:pt x="1446857" y="448985"/>
                    <a:pt x="1252780" y="643062"/>
                    <a:pt x="1252780" y="882467"/>
                  </a:cubicBezTo>
                  <a:cubicBezTo>
                    <a:pt x="1252780" y="1121872"/>
                    <a:pt x="1446857" y="1315949"/>
                    <a:pt x="1686262" y="1315949"/>
                  </a:cubicBezTo>
                  <a:cubicBezTo>
                    <a:pt x="1925667" y="1315949"/>
                    <a:pt x="2119744" y="1121872"/>
                    <a:pt x="2119744" y="882467"/>
                  </a:cubicBezTo>
                  <a:cubicBezTo>
                    <a:pt x="2119744" y="643062"/>
                    <a:pt x="1925667" y="448985"/>
                    <a:pt x="1686262" y="448985"/>
                  </a:cubicBezTo>
                  <a:close/>
                  <a:moveTo>
                    <a:pt x="1893261" y="271274"/>
                  </a:moveTo>
                  <a:cubicBezTo>
                    <a:pt x="2150128" y="355123"/>
                    <a:pt x="2334334" y="597283"/>
                    <a:pt x="2334334" y="882467"/>
                  </a:cubicBezTo>
                  <a:cubicBezTo>
                    <a:pt x="2334334" y="1103921"/>
                    <a:pt x="2223259" y="1299432"/>
                    <a:pt x="2053457" y="1415856"/>
                  </a:cubicBezTo>
                  <a:cubicBezTo>
                    <a:pt x="2494577" y="1286853"/>
                    <a:pt x="2931337" y="1005905"/>
                    <a:pt x="2940842" y="882353"/>
                  </a:cubicBezTo>
                  <a:lnTo>
                    <a:pt x="2946401" y="882364"/>
                  </a:lnTo>
                  <a:lnTo>
                    <a:pt x="2943679" y="877137"/>
                  </a:lnTo>
                  <a:lnTo>
                    <a:pt x="2946401" y="872130"/>
                  </a:lnTo>
                  <a:lnTo>
                    <a:pt x="2941077" y="872141"/>
                  </a:lnTo>
                  <a:cubicBezTo>
                    <a:pt x="2875996" y="732702"/>
                    <a:pt x="2369865" y="377972"/>
                    <a:pt x="1893261" y="271274"/>
                  </a:cubicBezTo>
                  <a:close/>
                  <a:moveTo>
                    <a:pt x="1525754" y="256843"/>
                  </a:moveTo>
                  <a:cubicBezTo>
                    <a:pt x="984953" y="339274"/>
                    <a:pt x="426123" y="752145"/>
                    <a:pt x="426123" y="877021"/>
                  </a:cubicBezTo>
                  <a:lnTo>
                    <a:pt x="426123" y="877247"/>
                  </a:lnTo>
                  <a:cubicBezTo>
                    <a:pt x="439083" y="984175"/>
                    <a:pt x="877625" y="1311577"/>
                    <a:pt x="1355183" y="1436828"/>
                  </a:cubicBezTo>
                  <a:cubicBezTo>
                    <a:pt x="1164798" y="1325758"/>
                    <a:pt x="1038190" y="1118898"/>
                    <a:pt x="1038190" y="882467"/>
                  </a:cubicBezTo>
                  <a:cubicBezTo>
                    <a:pt x="1038190" y="580157"/>
                    <a:pt x="1245184" y="326193"/>
                    <a:pt x="1525754" y="256843"/>
                  </a:cubicBezTo>
                  <a:close/>
                  <a:moveTo>
                    <a:pt x="1682713" y="0"/>
                  </a:moveTo>
                  <a:cubicBezTo>
                    <a:pt x="2385858" y="36225"/>
                    <a:pt x="3265322" y="653066"/>
                    <a:pt x="3365400" y="875412"/>
                  </a:cubicBezTo>
                  <a:lnTo>
                    <a:pt x="3372524" y="875397"/>
                  </a:lnTo>
                  <a:lnTo>
                    <a:pt x="3368881" y="882344"/>
                  </a:lnTo>
                  <a:lnTo>
                    <a:pt x="3372524" y="889597"/>
                  </a:lnTo>
                  <a:lnTo>
                    <a:pt x="3365086" y="889581"/>
                  </a:lnTo>
                  <a:cubicBezTo>
                    <a:pt x="3348713" y="1110249"/>
                    <a:pt x="2385134" y="1692746"/>
                    <a:pt x="1682713" y="1727404"/>
                  </a:cubicBezTo>
                  <a:cubicBezTo>
                    <a:pt x="901706" y="1708470"/>
                    <a:pt x="21301" y="1064732"/>
                    <a:pt x="0" y="882497"/>
                  </a:cubicBezTo>
                  <a:lnTo>
                    <a:pt x="0" y="882184"/>
                  </a:lnTo>
                  <a:cubicBezTo>
                    <a:pt x="0" y="691908"/>
                    <a:pt x="901706" y="19770"/>
                    <a:pt x="1682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1" name="Freeform 99">
              <a:extLst>
                <a:ext uri="{FF2B5EF4-FFF2-40B4-BE49-F238E27FC236}">
                  <a16:creationId xmlns:a16="http://schemas.microsoft.com/office/drawing/2014/main" id="{6EFBEDF3-F563-421B-9E3D-7024636F37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66104" y="1368148"/>
              <a:ext cx="264162" cy="330530"/>
            </a:xfrm>
            <a:custGeom>
              <a:avLst/>
              <a:gdLst/>
              <a:ahLst/>
              <a:cxnLst/>
              <a:rect l="l" t="t" r="r" b="b"/>
              <a:pathLst>
                <a:path w="2427821" h="3249943">
                  <a:moveTo>
                    <a:pt x="1783445" y="477276"/>
                  </a:moveTo>
                  <a:cubicBezTo>
                    <a:pt x="1867295" y="479049"/>
                    <a:pt x="1940306" y="495815"/>
                    <a:pt x="1995323" y="528655"/>
                  </a:cubicBezTo>
                  <a:cubicBezTo>
                    <a:pt x="2375187" y="892595"/>
                    <a:pt x="1478983" y="963108"/>
                    <a:pt x="1620010" y="1047270"/>
                  </a:cubicBezTo>
                  <a:cubicBezTo>
                    <a:pt x="1920260" y="1267909"/>
                    <a:pt x="2179568" y="1563610"/>
                    <a:pt x="2275102" y="1879783"/>
                  </a:cubicBezTo>
                  <a:cubicBezTo>
                    <a:pt x="2386559" y="2264195"/>
                    <a:pt x="2620845" y="2969329"/>
                    <a:pt x="2118153" y="3196792"/>
                  </a:cubicBezTo>
                  <a:cubicBezTo>
                    <a:pt x="862559" y="3474297"/>
                    <a:pt x="146052" y="2612212"/>
                    <a:pt x="9574" y="1838839"/>
                  </a:cubicBezTo>
                  <a:cubicBezTo>
                    <a:pt x="-38192" y="1613652"/>
                    <a:pt x="98284" y="1313401"/>
                    <a:pt x="296177" y="1170100"/>
                  </a:cubicBezTo>
                  <a:cubicBezTo>
                    <a:pt x="391711" y="1081390"/>
                    <a:pt x="330296" y="876673"/>
                    <a:pt x="323472" y="671956"/>
                  </a:cubicBezTo>
                  <a:cubicBezTo>
                    <a:pt x="296177" y="474063"/>
                    <a:pt x="760199" y="351234"/>
                    <a:pt x="664666" y="1211043"/>
                  </a:cubicBezTo>
                  <a:cubicBezTo>
                    <a:pt x="853176" y="743465"/>
                    <a:pt x="1420091" y="469595"/>
                    <a:pt x="1783445" y="477276"/>
                  </a:cubicBezTo>
                  <a:close/>
                  <a:moveTo>
                    <a:pt x="1024970" y="33"/>
                  </a:moveTo>
                  <a:cubicBezTo>
                    <a:pt x="1115949" y="3590"/>
                    <a:pt x="1140206" y="286408"/>
                    <a:pt x="1176458" y="269348"/>
                  </a:cubicBezTo>
                  <a:cubicBezTo>
                    <a:pt x="1251521" y="278446"/>
                    <a:pt x="1265168" y="21414"/>
                    <a:pt x="1401646" y="44160"/>
                  </a:cubicBezTo>
                  <a:cubicBezTo>
                    <a:pt x="1469884" y="71456"/>
                    <a:pt x="1374351" y="221581"/>
                    <a:pt x="1360703" y="310292"/>
                  </a:cubicBezTo>
                  <a:lnTo>
                    <a:pt x="1517652" y="453593"/>
                  </a:lnTo>
                  <a:cubicBezTo>
                    <a:pt x="974016" y="540030"/>
                    <a:pt x="901229" y="790238"/>
                    <a:pt x="753379" y="951737"/>
                  </a:cubicBezTo>
                  <a:lnTo>
                    <a:pt x="705610" y="644662"/>
                  </a:lnTo>
                  <a:lnTo>
                    <a:pt x="787497" y="521832"/>
                  </a:lnTo>
                  <a:cubicBezTo>
                    <a:pt x="712435" y="433122"/>
                    <a:pt x="446303" y="364883"/>
                    <a:pt x="562310" y="255701"/>
                  </a:cubicBezTo>
                  <a:cubicBezTo>
                    <a:pt x="739730" y="98751"/>
                    <a:pt x="862560" y="337587"/>
                    <a:pt x="1012685" y="378530"/>
                  </a:cubicBezTo>
                  <a:cubicBezTo>
                    <a:pt x="1010410" y="253426"/>
                    <a:pt x="796596" y="101025"/>
                    <a:pt x="1005861" y="3217"/>
                  </a:cubicBezTo>
                  <a:cubicBezTo>
                    <a:pt x="1012543" y="800"/>
                    <a:pt x="1018905" y="-204"/>
                    <a:pt x="1024970" y="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Oval 10">
              <a:extLst>
                <a:ext uri="{FF2B5EF4-FFF2-40B4-BE49-F238E27FC236}">
                  <a16:creationId xmlns:a16="http://schemas.microsoft.com/office/drawing/2014/main" id="{8624E4A5-1602-4F93-B497-F8D7323B39B1}"/>
                </a:ext>
              </a:extLst>
            </p:cNvPr>
            <p:cNvSpPr/>
            <p:nvPr/>
          </p:nvSpPr>
          <p:spPr>
            <a:xfrm>
              <a:off x="7124399" y="1368839"/>
              <a:ext cx="330674" cy="329148"/>
            </a:xfrm>
            <a:custGeom>
              <a:avLst/>
              <a:gdLst/>
              <a:ahLst/>
              <a:cxnLst/>
              <a:rect l="l" t="t" r="r" b="b"/>
              <a:pathLst>
                <a:path w="3229769" h="3214867">
                  <a:moveTo>
                    <a:pt x="388922" y="0"/>
                  </a:moveTo>
                  <a:cubicBezTo>
                    <a:pt x="481031" y="0"/>
                    <a:pt x="564991" y="34887"/>
                    <a:pt x="627459" y="93109"/>
                  </a:cubicBezTo>
                  <a:cubicBezTo>
                    <a:pt x="689927" y="34887"/>
                    <a:pt x="773888" y="0"/>
                    <a:pt x="865996" y="0"/>
                  </a:cubicBezTo>
                  <a:cubicBezTo>
                    <a:pt x="958105" y="0"/>
                    <a:pt x="1042065" y="34887"/>
                    <a:pt x="1104533" y="93109"/>
                  </a:cubicBezTo>
                  <a:cubicBezTo>
                    <a:pt x="1167001" y="34887"/>
                    <a:pt x="1250962" y="0"/>
                    <a:pt x="1343070" y="0"/>
                  </a:cubicBezTo>
                  <a:cubicBezTo>
                    <a:pt x="1435179" y="0"/>
                    <a:pt x="1519139" y="34887"/>
                    <a:pt x="1581607" y="93109"/>
                  </a:cubicBezTo>
                  <a:cubicBezTo>
                    <a:pt x="1644075" y="34887"/>
                    <a:pt x="1728036" y="0"/>
                    <a:pt x="1820144" y="0"/>
                  </a:cubicBezTo>
                  <a:cubicBezTo>
                    <a:pt x="1912253" y="0"/>
                    <a:pt x="1996213" y="34887"/>
                    <a:pt x="2058681" y="93109"/>
                  </a:cubicBezTo>
                  <a:cubicBezTo>
                    <a:pt x="2121149" y="34887"/>
                    <a:pt x="2205110" y="0"/>
                    <a:pt x="2297218" y="0"/>
                  </a:cubicBezTo>
                  <a:cubicBezTo>
                    <a:pt x="2389326" y="0"/>
                    <a:pt x="2473286" y="34887"/>
                    <a:pt x="2535755" y="93108"/>
                  </a:cubicBezTo>
                  <a:cubicBezTo>
                    <a:pt x="2598223" y="34887"/>
                    <a:pt x="2682183" y="0"/>
                    <a:pt x="2774291" y="0"/>
                  </a:cubicBezTo>
                  <a:cubicBezTo>
                    <a:pt x="2971429" y="0"/>
                    <a:pt x="3131241" y="159812"/>
                    <a:pt x="3131241" y="356950"/>
                  </a:cubicBezTo>
                  <a:cubicBezTo>
                    <a:pt x="3131241" y="414550"/>
                    <a:pt x="3117598" y="468963"/>
                    <a:pt x="3092026" y="516460"/>
                  </a:cubicBezTo>
                  <a:cubicBezTo>
                    <a:pt x="3176259" y="580602"/>
                    <a:pt x="3229769" y="682177"/>
                    <a:pt x="3229769" y="796250"/>
                  </a:cubicBezTo>
                  <a:cubicBezTo>
                    <a:pt x="3229769" y="902465"/>
                    <a:pt x="3183377" y="997845"/>
                    <a:pt x="3108820" y="1062184"/>
                  </a:cubicBezTo>
                  <a:cubicBezTo>
                    <a:pt x="3183377" y="1126523"/>
                    <a:pt x="3229769" y="1221903"/>
                    <a:pt x="3229769" y="1328118"/>
                  </a:cubicBezTo>
                  <a:cubicBezTo>
                    <a:pt x="3229769" y="1434333"/>
                    <a:pt x="3183377" y="1529713"/>
                    <a:pt x="3108820" y="1594052"/>
                  </a:cubicBezTo>
                  <a:cubicBezTo>
                    <a:pt x="3183377" y="1658391"/>
                    <a:pt x="3229769" y="1753771"/>
                    <a:pt x="3229769" y="1859986"/>
                  </a:cubicBezTo>
                  <a:cubicBezTo>
                    <a:pt x="3229769" y="2057124"/>
                    <a:pt x="3069957" y="2216936"/>
                    <a:pt x="2872819" y="2216936"/>
                  </a:cubicBezTo>
                  <a:lnTo>
                    <a:pt x="2849067" y="2214542"/>
                  </a:lnTo>
                  <a:cubicBezTo>
                    <a:pt x="2790894" y="2329236"/>
                    <a:pt x="2671548" y="2406987"/>
                    <a:pt x="2534043" y="2406987"/>
                  </a:cubicBezTo>
                  <a:cubicBezTo>
                    <a:pt x="2483158" y="2406987"/>
                    <a:pt x="2434760" y="2396340"/>
                    <a:pt x="2391120" y="2376775"/>
                  </a:cubicBezTo>
                  <a:cubicBezTo>
                    <a:pt x="2326908" y="2456876"/>
                    <a:pt x="2228003" y="2507238"/>
                    <a:pt x="2117336" y="2507238"/>
                  </a:cubicBezTo>
                  <a:lnTo>
                    <a:pt x="2081608" y="2503636"/>
                  </a:lnTo>
                  <a:cubicBezTo>
                    <a:pt x="2058765" y="2546355"/>
                    <a:pt x="2027330" y="2583686"/>
                    <a:pt x="1987704" y="2611019"/>
                  </a:cubicBezTo>
                  <a:cubicBezTo>
                    <a:pt x="2049806" y="2674751"/>
                    <a:pt x="2087711" y="2761907"/>
                    <a:pt x="2087711" y="2857917"/>
                  </a:cubicBezTo>
                  <a:cubicBezTo>
                    <a:pt x="2087711" y="3055055"/>
                    <a:pt x="1927899" y="3214867"/>
                    <a:pt x="1730761" y="3214867"/>
                  </a:cubicBezTo>
                  <a:cubicBezTo>
                    <a:pt x="1533623" y="3214867"/>
                    <a:pt x="1373811" y="3055055"/>
                    <a:pt x="1373811" y="2857917"/>
                  </a:cubicBezTo>
                  <a:cubicBezTo>
                    <a:pt x="1373811" y="2743560"/>
                    <a:pt x="1427588" y="2641764"/>
                    <a:pt x="1512161" y="2577627"/>
                  </a:cubicBezTo>
                  <a:cubicBezTo>
                    <a:pt x="1450743" y="2514125"/>
                    <a:pt x="1413385" y="2427536"/>
                    <a:pt x="1413385" y="2332221"/>
                  </a:cubicBezTo>
                  <a:cubicBezTo>
                    <a:pt x="1413385" y="2135083"/>
                    <a:pt x="1573197" y="1975271"/>
                    <a:pt x="1770335" y="1975271"/>
                  </a:cubicBezTo>
                  <a:lnTo>
                    <a:pt x="1806063" y="1978873"/>
                  </a:lnTo>
                  <a:cubicBezTo>
                    <a:pt x="1865384" y="1867935"/>
                    <a:pt x="1982649" y="1793338"/>
                    <a:pt x="2117336" y="1793338"/>
                  </a:cubicBezTo>
                  <a:cubicBezTo>
                    <a:pt x="2168221" y="1793338"/>
                    <a:pt x="2216619" y="1803986"/>
                    <a:pt x="2260259" y="1823550"/>
                  </a:cubicBezTo>
                  <a:cubicBezTo>
                    <a:pt x="2324471" y="1743450"/>
                    <a:pt x="2423376" y="1693087"/>
                    <a:pt x="2534043" y="1693087"/>
                  </a:cubicBezTo>
                  <a:lnTo>
                    <a:pt x="2557875" y="1695490"/>
                  </a:lnTo>
                  <a:cubicBezTo>
                    <a:pt x="2576891" y="1656391"/>
                    <a:pt x="2604151" y="1622242"/>
                    <a:pt x="2636819" y="1594052"/>
                  </a:cubicBezTo>
                  <a:cubicBezTo>
                    <a:pt x="2562261" y="1529713"/>
                    <a:pt x="2515869" y="1434333"/>
                    <a:pt x="2515869" y="1328118"/>
                  </a:cubicBezTo>
                  <a:cubicBezTo>
                    <a:pt x="2515869" y="1221903"/>
                    <a:pt x="2562261" y="1126523"/>
                    <a:pt x="2636819" y="1062184"/>
                  </a:cubicBezTo>
                  <a:cubicBezTo>
                    <a:pt x="2562261" y="997845"/>
                    <a:pt x="2515869" y="902465"/>
                    <a:pt x="2515869" y="796250"/>
                  </a:cubicBezTo>
                  <a:cubicBezTo>
                    <a:pt x="2515869" y="738650"/>
                    <a:pt x="2529512" y="684237"/>
                    <a:pt x="2555084" y="636740"/>
                  </a:cubicBezTo>
                  <a:lnTo>
                    <a:pt x="2537209" y="619592"/>
                  </a:lnTo>
                  <a:cubicBezTo>
                    <a:pt x="2474524" y="678496"/>
                    <a:pt x="2390006" y="713900"/>
                    <a:pt x="2297218" y="713900"/>
                  </a:cubicBezTo>
                  <a:cubicBezTo>
                    <a:pt x="2205110" y="713900"/>
                    <a:pt x="2121149" y="679013"/>
                    <a:pt x="2058681" y="620791"/>
                  </a:cubicBezTo>
                  <a:cubicBezTo>
                    <a:pt x="1996213" y="679013"/>
                    <a:pt x="1912253" y="713900"/>
                    <a:pt x="1820144" y="713900"/>
                  </a:cubicBezTo>
                  <a:cubicBezTo>
                    <a:pt x="1728036" y="713900"/>
                    <a:pt x="1644075" y="679013"/>
                    <a:pt x="1581607" y="620791"/>
                  </a:cubicBezTo>
                  <a:cubicBezTo>
                    <a:pt x="1519139" y="679013"/>
                    <a:pt x="1435179" y="713900"/>
                    <a:pt x="1343070" y="713900"/>
                  </a:cubicBezTo>
                  <a:cubicBezTo>
                    <a:pt x="1250962" y="713900"/>
                    <a:pt x="1167001" y="679013"/>
                    <a:pt x="1104533" y="620791"/>
                  </a:cubicBezTo>
                  <a:cubicBezTo>
                    <a:pt x="1042065" y="679013"/>
                    <a:pt x="958105" y="713900"/>
                    <a:pt x="865996" y="713900"/>
                  </a:cubicBezTo>
                  <a:cubicBezTo>
                    <a:pt x="773370" y="713900"/>
                    <a:pt x="688985" y="678620"/>
                    <a:pt x="626352" y="619878"/>
                  </a:cubicBezTo>
                  <a:cubicBezTo>
                    <a:pt x="623659" y="623930"/>
                    <a:pt x="620064" y="626957"/>
                    <a:pt x="616405" y="629911"/>
                  </a:cubicBezTo>
                  <a:cubicBezTo>
                    <a:pt x="686492" y="694366"/>
                    <a:pt x="729886" y="786957"/>
                    <a:pt x="729886" y="889683"/>
                  </a:cubicBezTo>
                  <a:cubicBezTo>
                    <a:pt x="729886" y="993972"/>
                    <a:pt x="685162" y="1087815"/>
                    <a:pt x="613058" y="1152216"/>
                  </a:cubicBezTo>
                  <a:cubicBezTo>
                    <a:pt x="675622" y="1216104"/>
                    <a:pt x="713900" y="1303645"/>
                    <a:pt x="713900" y="1400126"/>
                  </a:cubicBezTo>
                  <a:cubicBezTo>
                    <a:pt x="713900" y="1487795"/>
                    <a:pt x="682295" y="1568081"/>
                    <a:pt x="628622" y="1629172"/>
                  </a:cubicBezTo>
                  <a:cubicBezTo>
                    <a:pt x="691419" y="1693140"/>
                    <a:pt x="729886" y="1780874"/>
                    <a:pt x="729886" y="1877593"/>
                  </a:cubicBezTo>
                  <a:cubicBezTo>
                    <a:pt x="729886" y="2034043"/>
                    <a:pt x="629234" y="2166985"/>
                    <a:pt x="488639" y="2213706"/>
                  </a:cubicBezTo>
                  <a:lnTo>
                    <a:pt x="488639" y="2375547"/>
                  </a:lnTo>
                  <a:cubicBezTo>
                    <a:pt x="488639" y="2448277"/>
                    <a:pt x="429679" y="2507237"/>
                    <a:pt x="356949" y="2507237"/>
                  </a:cubicBezTo>
                  <a:cubicBezTo>
                    <a:pt x="284219" y="2507237"/>
                    <a:pt x="225259" y="2448277"/>
                    <a:pt x="225259" y="2375547"/>
                  </a:cubicBezTo>
                  <a:lnTo>
                    <a:pt x="225259" y="2201750"/>
                  </a:lnTo>
                  <a:cubicBezTo>
                    <a:pt x="101654" y="2146256"/>
                    <a:pt x="15986" y="2021929"/>
                    <a:pt x="15986" y="1877593"/>
                  </a:cubicBezTo>
                  <a:cubicBezTo>
                    <a:pt x="15986" y="1789924"/>
                    <a:pt x="47591" y="1709638"/>
                    <a:pt x="101264" y="1648547"/>
                  </a:cubicBezTo>
                  <a:cubicBezTo>
                    <a:pt x="38467" y="1584579"/>
                    <a:pt x="0" y="1496845"/>
                    <a:pt x="0" y="1400126"/>
                  </a:cubicBezTo>
                  <a:cubicBezTo>
                    <a:pt x="0" y="1295837"/>
                    <a:pt x="44724" y="1201994"/>
                    <a:pt x="116828" y="1137593"/>
                  </a:cubicBezTo>
                  <a:cubicBezTo>
                    <a:pt x="54264" y="1073704"/>
                    <a:pt x="15986" y="986164"/>
                    <a:pt x="15986" y="889683"/>
                  </a:cubicBezTo>
                  <a:cubicBezTo>
                    <a:pt x="15986" y="779482"/>
                    <a:pt x="65925" y="680945"/>
                    <a:pt x="145453" y="616722"/>
                  </a:cubicBezTo>
                  <a:cubicBezTo>
                    <a:pt x="75366" y="552267"/>
                    <a:pt x="31972" y="459676"/>
                    <a:pt x="31972" y="356950"/>
                  </a:cubicBezTo>
                  <a:cubicBezTo>
                    <a:pt x="31972" y="159812"/>
                    <a:pt x="191784" y="0"/>
                    <a:pt x="3889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Freeform 101">
              <a:extLst>
                <a:ext uri="{FF2B5EF4-FFF2-40B4-BE49-F238E27FC236}">
                  <a16:creationId xmlns:a16="http://schemas.microsoft.com/office/drawing/2014/main" id="{398DE87D-E996-4168-8931-FBF1633FDCD5}"/>
                </a:ext>
              </a:extLst>
            </p:cNvPr>
            <p:cNvSpPr/>
            <p:nvPr/>
          </p:nvSpPr>
          <p:spPr>
            <a:xfrm>
              <a:off x="8293275" y="1404641"/>
              <a:ext cx="193444" cy="257545"/>
            </a:xfrm>
            <a:custGeom>
              <a:avLst/>
              <a:gdLst>
                <a:gd name="connsiteX0" fmla="*/ 143301 w 1910686"/>
                <a:gd name="connsiteY0" fmla="*/ 0 h 3268639"/>
                <a:gd name="connsiteX1" fmla="*/ 0 w 1910686"/>
                <a:gd name="connsiteY1" fmla="*/ 1705970 h 3268639"/>
                <a:gd name="connsiteX2" fmla="*/ 436728 w 1910686"/>
                <a:gd name="connsiteY2" fmla="*/ 3268639 h 3268639"/>
                <a:gd name="connsiteX3" fmla="*/ 928047 w 1910686"/>
                <a:gd name="connsiteY3" fmla="*/ 1944806 h 3268639"/>
                <a:gd name="connsiteX4" fmla="*/ 1364776 w 1910686"/>
                <a:gd name="connsiteY4" fmla="*/ 3268639 h 3268639"/>
                <a:gd name="connsiteX5" fmla="*/ 1910686 w 1910686"/>
                <a:gd name="connsiteY5" fmla="*/ 1726442 h 3268639"/>
                <a:gd name="connsiteX6" fmla="*/ 1603612 w 1910686"/>
                <a:gd name="connsiteY6" fmla="*/ 6824 h 3268639"/>
                <a:gd name="connsiteX7" fmla="*/ 1521725 w 1910686"/>
                <a:gd name="connsiteY7" fmla="*/ 20472 h 3268639"/>
                <a:gd name="connsiteX8" fmla="*/ 907576 w 1910686"/>
                <a:gd name="connsiteY8" fmla="*/ 163773 h 3268639"/>
                <a:gd name="connsiteX9" fmla="*/ 143301 w 1910686"/>
                <a:gd name="connsiteY9" fmla="*/ 0 h 3268639"/>
                <a:gd name="connsiteX0" fmla="*/ 143301 w 1910686"/>
                <a:gd name="connsiteY0" fmla="*/ 27296 h 3261815"/>
                <a:gd name="connsiteX1" fmla="*/ 0 w 1910686"/>
                <a:gd name="connsiteY1" fmla="*/ 1699146 h 3261815"/>
                <a:gd name="connsiteX2" fmla="*/ 436728 w 1910686"/>
                <a:gd name="connsiteY2" fmla="*/ 3261815 h 3261815"/>
                <a:gd name="connsiteX3" fmla="*/ 928047 w 1910686"/>
                <a:gd name="connsiteY3" fmla="*/ 1937982 h 3261815"/>
                <a:gd name="connsiteX4" fmla="*/ 1364776 w 1910686"/>
                <a:gd name="connsiteY4" fmla="*/ 3261815 h 3261815"/>
                <a:gd name="connsiteX5" fmla="*/ 1910686 w 1910686"/>
                <a:gd name="connsiteY5" fmla="*/ 1719618 h 3261815"/>
                <a:gd name="connsiteX6" fmla="*/ 1603612 w 1910686"/>
                <a:gd name="connsiteY6" fmla="*/ 0 h 3261815"/>
                <a:gd name="connsiteX7" fmla="*/ 1521725 w 1910686"/>
                <a:gd name="connsiteY7" fmla="*/ 13648 h 3261815"/>
                <a:gd name="connsiteX8" fmla="*/ 907576 w 1910686"/>
                <a:gd name="connsiteY8" fmla="*/ 156949 h 3261815"/>
                <a:gd name="connsiteX9" fmla="*/ 143301 w 1910686"/>
                <a:gd name="connsiteY9" fmla="*/ 27296 h 3261815"/>
                <a:gd name="connsiteX0" fmla="*/ 143301 w 1910686"/>
                <a:gd name="connsiteY0" fmla="*/ 27296 h 3261815"/>
                <a:gd name="connsiteX1" fmla="*/ 0 w 1910686"/>
                <a:gd name="connsiteY1" fmla="*/ 1699146 h 3261815"/>
                <a:gd name="connsiteX2" fmla="*/ 436728 w 1910686"/>
                <a:gd name="connsiteY2" fmla="*/ 3261815 h 3261815"/>
                <a:gd name="connsiteX3" fmla="*/ 928047 w 1910686"/>
                <a:gd name="connsiteY3" fmla="*/ 1937982 h 3261815"/>
                <a:gd name="connsiteX4" fmla="*/ 1364776 w 1910686"/>
                <a:gd name="connsiteY4" fmla="*/ 3261815 h 3261815"/>
                <a:gd name="connsiteX5" fmla="*/ 1910686 w 1910686"/>
                <a:gd name="connsiteY5" fmla="*/ 1719618 h 3261815"/>
                <a:gd name="connsiteX6" fmla="*/ 1603612 w 1910686"/>
                <a:gd name="connsiteY6" fmla="*/ 0 h 3261815"/>
                <a:gd name="connsiteX7" fmla="*/ 1521725 w 1910686"/>
                <a:gd name="connsiteY7" fmla="*/ 13648 h 3261815"/>
                <a:gd name="connsiteX8" fmla="*/ 907576 w 1910686"/>
                <a:gd name="connsiteY8" fmla="*/ 156949 h 3261815"/>
                <a:gd name="connsiteX9" fmla="*/ 143301 w 1910686"/>
                <a:gd name="connsiteY9" fmla="*/ 27296 h 3261815"/>
                <a:gd name="connsiteX0" fmla="*/ 326627 w 2094012"/>
                <a:gd name="connsiteY0" fmla="*/ 27296 h 3261815"/>
                <a:gd name="connsiteX1" fmla="*/ 183326 w 2094012"/>
                <a:gd name="connsiteY1" fmla="*/ 1699146 h 3261815"/>
                <a:gd name="connsiteX2" fmla="*/ 620054 w 2094012"/>
                <a:gd name="connsiteY2" fmla="*/ 3261815 h 3261815"/>
                <a:gd name="connsiteX3" fmla="*/ 1111373 w 2094012"/>
                <a:gd name="connsiteY3" fmla="*/ 1937982 h 3261815"/>
                <a:gd name="connsiteX4" fmla="*/ 1548102 w 2094012"/>
                <a:gd name="connsiteY4" fmla="*/ 3261815 h 3261815"/>
                <a:gd name="connsiteX5" fmla="*/ 2094012 w 2094012"/>
                <a:gd name="connsiteY5" fmla="*/ 1719618 h 3261815"/>
                <a:gd name="connsiteX6" fmla="*/ 1786938 w 2094012"/>
                <a:gd name="connsiteY6" fmla="*/ 0 h 3261815"/>
                <a:gd name="connsiteX7" fmla="*/ 1705051 w 2094012"/>
                <a:gd name="connsiteY7" fmla="*/ 13648 h 3261815"/>
                <a:gd name="connsiteX8" fmla="*/ 1090902 w 2094012"/>
                <a:gd name="connsiteY8" fmla="*/ 156949 h 3261815"/>
                <a:gd name="connsiteX9" fmla="*/ 326627 w 2094012"/>
                <a:gd name="connsiteY9" fmla="*/ 27296 h 3261815"/>
                <a:gd name="connsiteX0" fmla="*/ 402442 w 2169827"/>
                <a:gd name="connsiteY0" fmla="*/ 27296 h 3261815"/>
                <a:gd name="connsiteX1" fmla="*/ 259141 w 2169827"/>
                <a:gd name="connsiteY1" fmla="*/ 1699146 h 3261815"/>
                <a:gd name="connsiteX2" fmla="*/ 695869 w 2169827"/>
                <a:gd name="connsiteY2" fmla="*/ 3261815 h 3261815"/>
                <a:gd name="connsiteX3" fmla="*/ 1187188 w 2169827"/>
                <a:gd name="connsiteY3" fmla="*/ 1937982 h 3261815"/>
                <a:gd name="connsiteX4" fmla="*/ 1623917 w 2169827"/>
                <a:gd name="connsiteY4" fmla="*/ 3261815 h 3261815"/>
                <a:gd name="connsiteX5" fmla="*/ 2169827 w 2169827"/>
                <a:gd name="connsiteY5" fmla="*/ 1719618 h 3261815"/>
                <a:gd name="connsiteX6" fmla="*/ 1862753 w 2169827"/>
                <a:gd name="connsiteY6" fmla="*/ 0 h 3261815"/>
                <a:gd name="connsiteX7" fmla="*/ 1780866 w 2169827"/>
                <a:gd name="connsiteY7" fmla="*/ 13648 h 3261815"/>
                <a:gd name="connsiteX8" fmla="*/ 1166717 w 2169827"/>
                <a:gd name="connsiteY8" fmla="*/ 156949 h 3261815"/>
                <a:gd name="connsiteX9" fmla="*/ 402442 w 2169827"/>
                <a:gd name="connsiteY9" fmla="*/ 27296 h 3261815"/>
                <a:gd name="connsiteX0" fmla="*/ 402442 w 2169827"/>
                <a:gd name="connsiteY0" fmla="*/ 27296 h 3261815"/>
                <a:gd name="connsiteX1" fmla="*/ 259141 w 2169827"/>
                <a:gd name="connsiteY1" fmla="*/ 1699146 h 3261815"/>
                <a:gd name="connsiteX2" fmla="*/ 695869 w 2169827"/>
                <a:gd name="connsiteY2" fmla="*/ 3261815 h 3261815"/>
                <a:gd name="connsiteX3" fmla="*/ 1187188 w 2169827"/>
                <a:gd name="connsiteY3" fmla="*/ 1937982 h 3261815"/>
                <a:gd name="connsiteX4" fmla="*/ 1623917 w 2169827"/>
                <a:gd name="connsiteY4" fmla="*/ 3261815 h 3261815"/>
                <a:gd name="connsiteX5" fmla="*/ 2169827 w 2169827"/>
                <a:gd name="connsiteY5" fmla="*/ 1719618 h 3261815"/>
                <a:gd name="connsiteX6" fmla="*/ 1862753 w 2169827"/>
                <a:gd name="connsiteY6" fmla="*/ 0 h 3261815"/>
                <a:gd name="connsiteX7" fmla="*/ 1780866 w 2169827"/>
                <a:gd name="connsiteY7" fmla="*/ 13648 h 3261815"/>
                <a:gd name="connsiteX8" fmla="*/ 1166717 w 2169827"/>
                <a:gd name="connsiteY8" fmla="*/ 156949 h 3261815"/>
                <a:gd name="connsiteX9" fmla="*/ 402442 w 2169827"/>
                <a:gd name="connsiteY9" fmla="*/ 27296 h 3261815"/>
                <a:gd name="connsiteX0" fmla="*/ 377501 w 2144886"/>
                <a:gd name="connsiteY0" fmla="*/ 27296 h 3261815"/>
                <a:gd name="connsiteX1" fmla="*/ 295615 w 2144886"/>
                <a:gd name="connsiteY1" fmla="*/ 1774209 h 3261815"/>
                <a:gd name="connsiteX2" fmla="*/ 670928 w 2144886"/>
                <a:gd name="connsiteY2" fmla="*/ 3261815 h 3261815"/>
                <a:gd name="connsiteX3" fmla="*/ 1162247 w 2144886"/>
                <a:gd name="connsiteY3" fmla="*/ 1937982 h 3261815"/>
                <a:gd name="connsiteX4" fmla="*/ 1598976 w 2144886"/>
                <a:gd name="connsiteY4" fmla="*/ 3261815 h 3261815"/>
                <a:gd name="connsiteX5" fmla="*/ 2144886 w 2144886"/>
                <a:gd name="connsiteY5" fmla="*/ 1719618 h 3261815"/>
                <a:gd name="connsiteX6" fmla="*/ 1837812 w 2144886"/>
                <a:gd name="connsiteY6" fmla="*/ 0 h 3261815"/>
                <a:gd name="connsiteX7" fmla="*/ 1755925 w 2144886"/>
                <a:gd name="connsiteY7" fmla="*/ 13648 h 3261815"/>
                <a:gd name="connsiteX8" fmla="*/ 1141776 w 2144886"/>
                <a:gd name="connsiteY8" fmla="*/ 156949 h 3261815"/>
                <a:gd name="connsiteX9" fmla="*/ 377501 w 2144886"/>
                <a:gd name="connsiteY9" fmla="*/ 27296 h 3261815"/>
                <a:gd name="connsiteX0" fmla="*/ 408239 w 2175624"/>
                <a:gd name="connsiteY0" fmla="*/ 27296 h 3261815"/>
                <a:gd name="connsiteX1" fmla="*/ 326353 w 2175624"/>
                <a:gd name="connsiteY1" fmla="*/ 1774209 h 3261815"/>
                <a:gd name="connsiteX2" fmla="*/ 701666 w 2175624"/>
                <a:gd name="connsiteY2" fmla="*/ 3261815 h 3261815"/>
                <a:gd name="connsiteX3" fmla="*/ 1192985 w 2175624"/>
                <a:gd name="connsiteY3" fmla="*/ 1937982 h 3261815"/>
                <a:gd name="connsiteX4" fmla="*/ 1629714 w 2175624"/>
                <a:gd name="connsiteY4" fmla="*/ 3261815 h 3261815"/>
                <a:gd name="connsiteX5" fmla="*/ 2175624 w 2175624"/>
                <a:gd name="connsiteY5" fmla="*/ 1719618 h 3261815"/>
                <a:gd name="connsiteX6" fmla="*/ 1868550 w 2175624"/>
                <a:gd name="connsiteY6" fmla="*/ 0 h 3261815"/>
                <a:gd name="connsiteX7" fmla="*/ 1786663 w 2175624"/>
                <a:gd name="connsiteY7" fmla="*/ 13648 h 3261815"/>
                <a:gd name="connsiteX8" fmla="*/ 1172514 w 2175624"/>
                <a:gd name="connsiteY8" fmla="*/ 156949 h 3261815"/>
                <a:gd name="connsiteX9" fmla="*/ 408239 w 2175624"/>
                <a:gd name="connsiteY9" fmla="*/ 27296 h 3261815"/>
                <a:gd name="connsiteX0" fmla="*/ 408239 w 2175624"/>
                <a:gd name="connsiteY0" fmla="*/ 27296 h 3261815"/>
                <a:gd name="connsiteX1" fmla="*/ 326353 w 2175624"/>
                <a:gd name="connsiteY1" fmla="*/ 1774209 h 3261815"/>
                <a:gd name="connsiteX2" fmla="*/ 701666 w 2175624"/>
                <a:gd name="connsiteY2" fmla="*/ 3261815 h 3261815"/>
                <a:gd name="connsiteX3" fmla="*/ 1192985 w 2175624"/>
                <a:gd name="connsiteY3" fmla="*/ 1937982 h 3261815"/>
                <a:gd name="connsiteX4" fmla="*/ 1629714 w 2175624"/>
                <a:gd name="connsiteY4" fmla="*/ 3261815 h 3261815"/>
                <a:gd name="connsiteX5" fmla="*/ 2175624 w 2175624"/>
                <a:gd name="connsiteY5" fmla="*/ 1719618 h 3261815"/>
                <a:gd name="connsiteX6" fmla="*/ 1868550 w 2175624"/>
                <a:gd name="connsiteY6" fmla="*/ 0 h 3261815"/>
                <a:gd name="connsiteX7" fmla="*/ 1786663 w 2175624"/>
                <a:gd name="connsiteY7" fmla="*/ 13648 h 3261815"/>
                <a:gd name="connsiteX8" fmla="*/ 1172514 w 2175624"/>
                <a:gd name="connsiteY8" fmla="*/ 156949 h 3261815"/>
                <a:gd name="connsiteX9" fmla="*/ 408239 w 2175624"/>
                <a:gd name="connsiteY9" fmla="*/ 27296 h 3261815"/>
                <a:gd name="connsiteX0" fmla="*/ 408239 w 2175624"/>
                <a:gd name="connsiteY0" fmla="*/ 27296 h 3261815"/>
                <a:gd name="connsiteX1" fmla="*/ 326353 w 2175624"/>
                <a:gd name="connsiteY1" fmla="*/ 1774209 h 3261815"/>
                <a:gd name="connsiteX2" fmla="*/ 701666 w 2175624"/>
                <a:gd name="connsiteY2" fmla="*/ 3261815 h 3261815"/>
                <a:gd name="connsiteX3" fmla="*/ 1192985 w 2175624"/>
                <a:gd name="connsiteY3" fmla="*/ 1937982 h 3261815"/>
                <a:gd name="connsiteX4" fmla="*/ 1629714 w 2175624"/>
                <a:gd name="connsiteY4" fmla="*/ 3261815 h 3261815"/>
                <a:gd name="connsiteX5" fmla="*/ 2175624 w 2175624"/>
                <a:gd name="connsiteY5" fmla="*/ 1719618 h 3261815"/>
                <a:gd name="connsiteX6" fmla="*/ 1868550 w 2175624"/>
                <a:gd name="connsiteY6" fmla="*/ 0 h 3261815"/>
                <a:gd name="connsiteX7" fmla="*/ 1786663 w 2175624"/>
                <a:gd name="connsiteY7" fmla="*/ 13648 h 3261815"/>
                <a:gd name="connsiteX8" fmla="*/ 1172514 w 2175624"/>
                <a:gd name="connsiteY8" fmla="*/ 156949 h 3261815"/>
                <a:gd name="connsiteX9" fmla="*/ 408239 w 2175624"/>
                <a:gd name="connsiteY9" fmla="*/ 27296 h 3261815"/>
                <a:gd name="connsiteX0" fmla="*/ 408239 w 2175624"/>
                <a:gd name="connsiteY0" fmla="*/ 27296 h 3261815"/>
                <a:gd name="connsiteX1" fmla="*/ 326353 w 2175624"/>
                <a:gd name="connsiteY1" fmla="*/ 1774209 h 3261815"/>
                <a:gd name="connsiteX2" fmla="*/ 701666 w 2175624"/>
                <a:gd name="connsiteY2" fmla="*/ 3261815 h 3261815"/>
                <a:gd name="connsiteX3" fmla="*/ 1192985 w 2175624"/>
                <a:gd name="connsiteY3" fmla="*/ 1937982 h 3261815"/>
                <a:gd name="connsiteX4" fmla="*/ 1629714 w 2175624"/>
                <a:gd name="connsiteY4" fmla="*/ 3261815 h 3261815"/>
                <a:gd name="connsiteX5" fmla="*/ 2175624 w 2175624"/>
                <a:gd name="connsiteY5" fmla="*/ 1719618 h 3261815"/>
                <a:gd name="connsiteX6" fmla="*/ 1868550 w 2175624"/>
                <a:gd name="connsiteY6" fmla="*/ 0 h 3261815"/>
                <a:gd name="connsiteX7" fmla="*/ 1786663 w 2175624"/>
                <a:gd name="connsiteY7" fmla="*/ 13648 h 3261815"/>
                <a:gd name="connsiteX8" fmla="*/ 1172514 w 2175624"/>
                <a:gd name="connsiteY8" fmla="*/ 156949 h 3261815"/>
                <a:gd name="connsiteX9" fmla="*/ 408239 w 2175624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80396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44420"/>
                <a:gd name="connsiteY0" fmla="*/ 27296 h 3261815"/>
                <a:gd name="connsiteX1" fmla="*/ 322444 w 2144420"/>
                <a:gd name="connsiteY1" fmla="*/ 1801504 h 3261815"/>
                <a:gd name="connsiteX2" fmla="*/ 704581 w 2144420"/>
                <a:gd name="connsiteY2" fmla="*/ 3261815 h 3261815"/>
                <a:gd name="connsiteX3" fmla="*/ 1216372 w 2144420"/>
                <a:gd name="connsiteY3" fmla="*/ 1951629 h 3261815"/>
                <a:gd name="connsiteX4" fmla="*/ 1707692 w 2144420"/>
                <a:gd name="connsiteY4" fmla="*/ 3254991 h 3261815"/>
                <a:gd name="connsiteX5" fmla="*/ 2144420 w 2144420"/>
                <a:gd name="connsiteY5" fmla="*/ 1753737 h 3261815"/>
                <a:gd name="connsiteX6" fmla="*/ 1871465 w 2144420"/>
                <a:gd name="connsiteY6" fmla="*/ 0 h 3261815"/>
                <a:gd name="connsiteX7" fmla="*/ 1789578 w 2144420"/>
                <a:gd name="connsiteY7" fmla="*/ 13648 h 3261815"/>
                <a:gd name="connsiteX8" fmla="*/ 1175429 w 2144420"/>
                <a:gd name="connsiteY8" fmla="*/ 156949 h 3261815"/>
                <a:gd name="connsiteX9" fmla="*/ 411154 w 2144420"/>
                <a:gd name="connsiteY9" fmla="*/ 27296 h 3261815"/>
                <a:gd name="connsiteX0" fmla="*/ 411154 w 2144420"/>
                <a:gd name="connsiteY0" fmla="*/ 27296 h 3261815"/>
                <a:gd name="connsiteX1" fmla="*/ 322444 w 2144420"/>
                <a:gd name="connsiteY1" fmla="*/ 1801504 h 3261815"/>
                <a:gd name="connsiteX2" fmla="*/ 704581 w 2144420"/>
                <a:gd name="connsiteY2" fmla="*/ 3261815 h 3261815"/>
                <a:gd name="connsiteX3" fmla="*/ 1216372 w 2144420"/>
                <a:gd name="connsiteY3" fmla="*/ 1951629 h 3261815"/>
                <a:gd name="connsiteX4" fmla="*/ 1707692 w 2144420"/>
                <a:gd name="connsiteY4" fmla="*/ 3254991 h 3261815"/>
                <a:gd name="connsiteX5" fmla="*/ 2144420 w 2144420"/>
                <a:gd name="connsiteY5" fmla="*/ 1753737 h 3261815"/>
                <a:gd name="connsiteX6" fmla="*/ 1871465 w 2144420"/>
                <a:gd name="connsiteY6" fmla="*/ 0 h 3261815"/>
                <a:gd name="connsiteX7" fmla="*/ 1789578 w 2144420"/>
                <a:gd name="connsiteY7" fmla="*/ 13648 h 3261815"/>
                <a:gd name="connsiteX8" fmla="*/ 1175429 w 2144420"/>
                <a:gd name="connsiteY8" fmla="*/ 156949 h 3261815"/>
                <a:gd name="connsiteX9" fmla="*/ 411154 w 2144420"/>
                <a:gd name="connsiteY9" fmla="*/ 27296 h 3261815"/>
                <a:gd name="connsiteX0" fmla="*/ 411154 w 2144420"/>
                <a:gd name="connsiteY0" fmla="*/ 27296 h 3261815"/>
                <a:gd name="connsiteX1" fmla="*/ 322444 w 2144420"/>
                <a:gd name="connsiteY1" fmla="*/ 1801504 h 3261815"/>
                <a:gd name="connsiteX2" fmla="*/ 704581 w 2144420"/>
                <a:gd name="connsiteY2" fmla="*/ 3261815 h 3261815"/>
                <a:gd name="connsiteX3" fmla="*/ 1216372 w 2144420"/>
                <a:gd name="connsiteY3" fmla="*/ 1951629 h 3261815"/>
                <a:gd name="connsiteX4" fmla="*/ 1707692 w 2144420"/>
                <a:gd name="connsiteY4" fmla="*/ 3254991 h 3261815"/>
                <a:gd name="connsiteX5" fmla="*/ 2144420 w 2144420"/>
                <a:gd name="connsiteY5" fmla="*/ 1753737 h 3261815"/>
                <a:gd name="connsiteX6" fmla="*/ 1871465 w 2144420"/>
                <a:gd name="connsiteY6" fmla="*/ 0 h 3261815"/>
                <a:gd name="connsiteX7" fmla="*/ 1789578 w 2144420"/>
                <a:gd name="connsiteY7" fmla="*/ 13648 h 3261815"/>
                <a:gd name="connsiteX8" fmla="*/ 1175429 w 2144420"/>
                <a:gd name="connsiteY8" fmla="*/ 156949 h 3261815"/>
                <a:gd name="connsiteX9" fmla="*/ 411154 w 2144420"/>
                <a:gd name="connsiteY9" fmla="*/ 27296 h 3261815"/>
                <a:gd name="connsiteX0" fmla="*/ 411154 w 2205171"/>
                <a:gd name="connsiteY0" fmla="*/ 27296 h 3261815"/>
                <a:gd name="connsiteX1" fmla="*/ 322444 w 2205171"/>
                <a:gd name="connsiteY1" fmla="*/ 1801504 h 3261815"/>
                <a:gd name="connsiteX2" fmla="*/ 704581 w 2205171"/>
                <a:gd name="connsiteY2" fmla="*/ 3261815 h 3261815"/>
                <a:gd name="connsiteX3" fmla="*/ 1216372 w 2205171"/>
                <a:gd name="connsiteY3" fmla="*/ 1951629 h 3261815"/>
                <a:gd name="connsiteX4" fmla="*/ 1707692 w 2205171"/>
                <a:gd name="connsiteY4" fmla="*/ 3254991 h 3261815"/>
                <a:gd name="connsiteX5" fmla="*/ 2144420 w 2205171"/>
                <a:gd name="connsiteY5" fmla="*/ 1753737 h 3261815"/>
                <a:gd name="connsiteX6" fmla="*/ 1871465 w 2205171"/>
                <a:gd name="connsiteY6" fmla="*/ 0 h 3261815"/>
                <a:gd name="connsiteX7" fmla="*/ 1789578 w 2205171"/>
                <a:gd name="connsiteY7" fmla="*/ 13648 h 3261815"/>
                <a:gd name="connsiteX8" fmla="*/ 1175429 w 2205171"/>
                <a:gd name="connsiteY8" fmla="*/ 156949 h 3261815"/>
                <a:gd name="connsiteX9" fmla="*/ 411154 w 2205171"/>
                <a:gd name="connsiteY9" fmla="*/ 27296 h 3261815"/>
                <a:gd name="connsiteX0" fmla="*/ 411154 w 2145061"/>
                <a:gd name="connsiteY0" fmla="*/ 23869 h 3258388"/>
                <a:gd name="connsiteX1" fmla="*/ 322444 w 2145061"/>
                <a:gd name="connsiteY1" fmla="*/ 1798077 h 3258388"/>
                <a:gd name="connsiteX2" fmla="*/ 704581 w 2145061"/>
                <a:gd name="connsiteY2" fmla="*/ 3258388 h 3258388"/>
                <a:gd name="connsiteX3" fmla="*/ 1216372 w 2145061"/>
                <a:gd name="connsiteY3" fmla="*/ 1948202 h 3258388"/>
                <a:gd name="connsiteX4" fmla="*/ 1707692 w 2145061"/>
                <a:gd name="connsiteY4" fmla="*/ 3251564 h 3258388"/>
                <a:gd name="connsiteX5" fmla="*/ 2144420 w 2145061"/>
                <a:gd name="connsiteY5" fmla="*/ 1750310 h 3258388"/>
                <a:gd name="connsiteX6" fmla="*/ 1789578 w 2145061"/>
                <a:gd name="connsiteY6" fmla="*/ 10221 h 3258388"/>
                <a:gd name="connsiteX7" fmla="*/ 1175429 w 2145061"/>
                <a:gd name="connsiteY7" fmla="*/ 153522 h 3258388"/>
                <a:gd name="connsiteX8" fmla="*/ 411154 w 2145061"/>
                <a:gd name="connsiteY8" fmla="*/ 23869 h 3258388"/>
                <a:gd name="connsiteX0" fmla="*/ 411154 w 2146076"/>
                <a:gd name="connsiteY0" fmla="*/ 23869 h 3258388"/>
                <a:gd name="connsiteX1" fmla="*/ 322444 w 2146076"/>
                <a:gd name="connsiteY1" fmla="*/ 1798077 h 3258388"/>
                <a:gd name="connsiteX2" fmla="*/ 704581 w 2146076"/>
                <a:gd name="connsiteY2" fmla="*/ 3258388 h 3258388"/>
                <a:gd name="connsiteX3" fmla="*/ 1216372 w 2146076"/>
                <a:gd name="connsiteY3" fmla="*/ 1948202 h 3258388"/>
                <a:gd name="connsiteX4" fmla="*/ 1707692 w 2146076"/>
                <a:gd name="connsiteY4" fmla="*/ 3251564 h 3258388"/>
                <a:gd name="connsiteX5" fmla="*/ 2144420 w 2146076"/>
                <a:gd name="connsiteY5" fmla="*/ 1750310 h 3258388"/>
                <a:gd name="connsiteX6" fmla="*/ 1926056 w 2146076"/>
                <a:gd name="connsiteY6" fmla="*/ 17045 h 3258388"/>
                <a:gd name="connsiteX7" fmla="*/ 1175429 w 2146076"/>
                <a:gd name="connsiteY7" fmla="*/ 153522 h 3258388"/>
                <a:gd name="connsiteX8" fmla="*/ 411154 w 2146076"/>
                <a:gd name="connsiteY8" fmla="*/ 23869 h 3258388"/>
                <a:gd name="connsiteX0" fmla="*/ 411154 w 2374416"/>
                <a:gd name="connsiteY0" fmla="*/ 23869 h 3258388"/>
                <a:gd name="connsiteX1" fmla="*/ 322444 w 2374416"/>
                <a:gd name="connsiteY1" fmla="*/ 1798077 h 3258388"/>
                <a:gd name="connsiteX2" fmla="*/ 704581 w 2374416"/>
                <a:gd name="connsiteY2" fmla="*/ 3258388 h 3258388"/>
                <a:gd name="connsiteX3" fmla="*/ 1216372 w 2374416"/>
                <a:gd name="connsiteY3" fmla="*/ 1948202 h 3258388"/>
                <a:gd name="connsiteX4" fmla="*/ 1707692 w 2374416"/>
                <a:gd name="connsiteY4" fmla="*/ 3251564 h 3258388"/>
                <a:gd name="connsiteX5" fmla="*/ 2144420 w 2374416"/>
                <a:gd name="connsiteY5" fmla="*/ 1750310 h 3258388"/>
                <a:gd name="connsiteX6" fmla="*/ 1926056 w 2374416"/>
                <a:gd name="connsiteY6" fmla="*/ 17045 h 3258388"/>
                <a:gd name="connsiteX7" fmla="*/ 1175429 w 2374416"/>
                <a:gd name="connsiteY7" fmla="*/ 153522 h 3258388"/>
                <a:gd name="connsiteX8" fmla="*/ 411154 w 2374416"/>
                <a:gd name="connsiteY8" fmla="*/ 23869 h 3258388"/>
                <a:gd name="connsiteX0" fmla="*/ 411154 w 2441693"/>
                <a:gd name="connsiteY0" fmla="*/ 23869 h 3258388"/>
                <a:gd name="connsiteX1" fmla="*/ 322444 w 2441693"/>
                <a:gd name="connsiteY1" fmla="*/ 1798077 h 3258388"/>
                <a:gd name="connsiteX2" fmla="*/ 704581 w 2441693"/>
                <a:gd name="connsiteY2" fmla="*/ 3258388 h 3258388"/>
                <a:gd name="connsiteX3" fmla="*/ 1216372 w 2441693"/>
                <a:gd name="connsiteY3" fmla="*/ 1948202 h 3258388"/>
                <a:gd name="connsiteX4" fmla="*/ 1707692 w 2441693"/>
                <a:gd name="connsiteY4" fmla="*/ 3251564 h 3258388"/>
                <a:gd name="connsiteX5" fmla="*/ 2144420 w 2441693"/>
                <a:gd name="connsiteY5" fmla="*/ 1750310 h 3258388"/>
                <a:gd name="connsiteX6" fmla="*/ 1926056 w 2441693"/>
                <a:gd name="connsiteY6" fmla="*/ 17045 h 3258388"/>
                <a:gd name="connsiteX7" fmla="*/ 1175429 w 2441693"/>
                <a:gd name="connsiteY7" fmla="*/ 153522 h 3258388"/>
                <a:gd name="connsiteX8" fmla="*/ 411154 w 2441693"/>
                <a:gd name="connsiteY8" fmla="*/ 23869 h 3258388"/>
                <a:gd name="connsiteX0" fmla="*/ 411154 w 2377348"/>
                <a:gd name="connsiteY0" fmla="*/ 23869 h 3258388"/>
                <a:gd name="connsiteX1" fmla="*/ 322444 w 2377348"/>
                <a:gd name="connsiteY1" fmla="*/ 1798077 h 3258388"/>
                <a:gd name="connsiteX2" fmla="*/ 704581 w 2377348"/>
                <a:gd name="connsiteY2" fmla="*/ 3258388 h 3258388"/>
                <a:gd name="connsiteX3" fmla="*/ 1216372 w 2377348"/>
                <a:gd name="connsiteY3" fmla="*/ 1948202 h 3258388"/>
                <a:gd name="connsiteX4" fmla="*/ 1707692 w 2377348"/>
                <a:gd name="connsiteY4" fmla="*/ 3251564 h 3258388"/>
                <a:gd name="connsiteX5" fmla="*/ 2144420 w 2377348"/>
                <a:gd name="connsiteY5" fmla="*/ 1750310 h 3258388"/>
                <a:gd name="connsiteX6" fmla="*/ 1926056 w 2377348"/>
                <a:gd name="connsiteY6" fmla="*/ 17045 h 3258388"/>
                <a:gd name="connsiteX7" fmla="*/ 1175429 w 2377348"/>
                <a:gd name="connsiteY7" fmla="*/ 153522 h 3258388"/>
                <a:gd name="connsiteX8" fmla="*/ 411154 w 2377348"/>
                <a:gd name="connsiteY8" fmla="*/ 23869 h 3258388"/>
                <a:gd name="connsiteX0" fmla="*/ 411154 w 2424220"/>
                <a:gd name="connsiteY0" fmla="*/ 23869 h 3258388"/>
                <a:gd name="connsiteX1" fmla="*/ 322444 w 2424220"/>
                <a:gd name="connsiteY1" fmla="*/ 1798077 h 3258388"/>
                <a:gd name="connsiteX2" fmla="*/ 704581 w 2424220"/>
                <a:gd name="connsiteY2" fmla="*/ 3258388 h 3258388"/>
                <a:gd name="connsiteX3" fmla="*/ 1216372 w 2424220"/>
                <a:gd name="connsiteY3" fmla="*/ 1948202 h 3258388"/>
                <a:gd name="connsiteX4" fmla="*/ 1707692 w 2424220"/>
                <a:gd name="connsiteY4" fmla="*/ 3251564 h 3258388"/>
                <a:gd name="connsiteX5" fmla="*/ 2144420 w 2424220"/>
                <a:gd name="connsiteY5" fmla="*/ 1750310 h 3258388"/>
                <a:gd name="connsiteX6" fmla="*/ 1926056 w 2424220"/>
                <a:gd name="connsiteY6" fmla="*/ 17045 h 3258388"/>
                <a:gd name="connsiteX7" fmla="*/ 1175429 w 2424220"/>
                <a:gd name="connsiteY7" fmla="*/ 153522 h 3258388"/>
                <a:gd name="connsiteX8" fmla="*/ 411154 w 2424220"/>
                <a:gd name="connsiteY8" fmla="*/ 23869 h 3258388"/>
                <a:gd name="connsiteX0" fmla="*/ 411154 w 2449010"/>
                <a:gd name="connsiteY0" fmla="*/ 23869 h 3258388"/>
                <a:gd name="connsiteX1" fmla="*/ 322444 w 2449010"/>
                <a:gd name="connsiteY1" fmla="*/ 1798077 h 3258388"/>
                <a:gd name="connsiteX2" fmla="*/ 704581 w 2449010"/>
                <a:gd name="connsiteY2" fmla="*/ 3258388 h 3258388"/>
                <a:gd name="connsiteX3" fmla="*/ 1216372 w 2449010"/>
                <a:gd name="connsiteY3" fmla="*/ 1948202 h 3258388"/>
                <a:gd name="connsiteX4" fmla="*/ 1707692 w 2449010"/>
                <a:gd name="connsiteY4" fmla="*/ 3251564 h 3258388"/>
                <a:gd name="connsiteX5" fmla="*/ 2144420 w 2449010"/>
                <a:gd name="connsiteY5" fmla="*/ 1750310 h 3258388"/>
                <a:gd name="connsiteX6" fmla="*/ 1926056 w 2449010"/>
                <a:gd name="connsiteY6" fmla="*/ 17045 h 3258388"/>
                <a:gd name="connsiteX7" fmla="*/ 1175429 w 2449010"/>
                <a:gd name="connsiteY7" fmla="*/ 153522 h 3258388"/>
                <a:gd name="connsiteX8" fmla="*/ 411154 w 2449010"/>
                <a:gd name="connsiteY8" fmla="*/ 23869 h 3258388"/>
                <a:gd name="connsiteX0" fmla="*/ 411154 w 2433593"/>
                <a:gd name="connsiteY0" fmla="*/ 23869 h 3258388"/>
                <a:gd name="connsiteX1" fmla="*/ 322444 w 2433593"/>
                <a:gd name="connsiteY1" fmla="*/ 1798077 h 3258388"/>
                <a:gd name="connsiteX2" fmla="*/ 704581 w 2433593"/>
                <a:gd name="connsiteY2" fmla="*/ 3258388 h 3258388"/>
                <a:gd name="connsiteX3" fmla="*/ 1216372 w 2433593"/>
                <a:gd name="connsiteY3" fmla="*/ 1948202 h 3258388"/>
                <a:gd name="connsiteX4" fmla="*/ 1707692 w 2433593"/>
                <a:gd name="connsiteY4" fmla="*/ 3251564 h 3258388"/>
                <a:gd name="connsiteX5" fmla="*/ 2144420 w 2433593"/>
                <a:gd name="connsiteY5" fmla="*/ 1750310 h 3258388"/>
                <a:gd name="connsiteX6" fmla="*/ 1926056 w 2433593"/>
                <a:gd name="connsiteY6" fmla="*/ 17045 h 3258388"/>
                <a:gd name="connsiteX7" fmla="*/ 1175429 w 2433593"/>
                <a:gd name="connsiteY7" fmla="*/ 153522 h 3258388"/>
                <a:gd name="connsiteX8" fmla="*/ 411154 w 2433593"/>
                <a:gd name="connsiteY8" fmla="*/ 23869 h 3258388"/>
                <a:gd name="connsiteX0" fmla="*/ 411154 w 2433593"/>
                <a:gd name="connsiteY0" fmla="*/ 23869 h 3258388"/>
                <a:gd name="connsiteX1" fmla="*/ 322444 w 2433593"/>
                <a:gd name="connsiteY1" fmla="*/ 1798077 h 3258388"/>
                <a:gd name="connsiteX2" fmla="*/ 704581 w 2433593"/>
                <a:gd name="connsiteY2" fmla="*/ 3258388 h 3258388"/>
                <a:gd name="connsiteX3" fmla="*/ 1216372 w 2433593"/>
                <a:gd name="connsiteY3" fmla="*/ 1948202 h 3258388"/>
                <a:gd name="connsiteX4" fmla="*/ 1707692 w 2433593"/>
                <a:gd name="connsiteY4" fmla="*/ 3251564 h 3258388"/>
                <a:gd name="connsiteX5" fmla="*/ 2144420 w 2433593"/>
                <a:gd name="connsiteY5" fmla="*/ 1750310 h 3258388"/>
                <a:gd name="connsiteX6" fmla="*/ 1926056 w 2433593"/>
                <a:gd name="connsiteY6" fmla="*/ 17045 h 3258388"/>
                <a:gd name="connsiteX7" fmla="*/ 1175429 w 2433593"/>
                <a:gd name="connsiteY7" fmla="*/ 153522 h 3258388"/>
                <a:gd name="connsiteX8" fmla="*/ 411154 w 2433593"/>
                <a:gd name="connsiteY8" fmla="*/ 23869 h 3258388"/>
                <a:gd name="connsiteX0" fmla="*/ 411154 w 2433593"/>
                <a:gd name="connsiteY0" fmla="*/ 23869 h 3258388"/>
                <a:gd name="connsiteX1" fmla="*/ 322444 w 2433593"/>
                <a:gd name="connsiteY1" fmla="*/ 1798077 h 3258388"/>
                <a:gd name="connsiteX2" fmla="*/ 704581 w 2433593"/>
                <a:gd name="connsiteY2" fmla="*/ 3258388 h 3258388"/>
                <a:gd name="connsiteX3" fmla="*/ 1216372 w 2433593"/>
                <a:gd name="connsiteY3" fmla="*/ 1948202 h 3258388"/>
                <a:gd name="connsiteX4" fmla="*/ 1707692 w 2433593"/>
                <a:gd name="connsiteY4" fmla="*/ 3251564 h 3258388"/>
                <a:gd name="connsiteX5" fmla="*/ 2144420 w 2433593"/>
                <a:gd name="connsiteY5" fmla="*/ 1750310 h 3258388"/>
                <a:gd name="connsiteX6" fmla="*/ 1926056 w 2433593"/>
                <a:gd name="connsiteY6" fmla="*/ 17045 h 3258388"/>
                <a:gd name="connsiteX7" fmla="*/ 1175429 w 2433593"/>
                <a:gd name="connsiteY7" fmla="*/ 153522 h 3258388"/>
                <a:gd name="connsiteX8" fmla="*/ 411154 w 2433593"/>
                <a:gd name="connsiteY8" fmla="*/ 23869 h 3258388"/>
                <a:gd name="connsiteX0" fmla="*/ 411154 w 2433593"/>
                <a:gd name="connsiteY0" fmla="*/ 23869 h 3258388"/>
                <a:gd name="connsiteX1" fmla="*/ 322444 w 2433593"/>
                <a:gd name="connsiteY1" fmla="*/ 1798077 h 3258388"/>
                <a:gd name="connsiteX2" fmla="*/ 704581 w 2433593"/>
                <a:gd name="connsiteY2" fmla="*/ 3258388 h 3258388"/>
                <a:gd name="connsiteX3" fmla="*/ 1216372 w 2433593"/>
                <a:gd name="connsiteY3" fmla="*/ 1948202 h 3258388"/>
                <a:gd name="connsiteX4" fmla="*/ 1707692 w 2433593"/>
                <a:gd name="connsiteY4" fmla="*/ 3251564 h 3258388"/>
                <a:gd name="connsiteX5" fmla="*/ 2144420 w 2433593"/>
                <a:gd name="connsiteY5" fmla="*/ 1750310 h 3258388"/>
                <a:gd name="connsiteX6" fmla="*/ 1926056 w 2433593"/>
                <a:gd name="connsiteY6" fmla="*/ 17045 h 3258388"/>
                <a:gd name="connsiteX7" fmla="*/ 1175429 w 2433593"/>
                <a:gd name="connsiteY7" fmla="*/ 153522 h 3258388"/>
                <a:gd name="connsiteX8" fmla="*/ 411154 w 2433593"/>
                <a:gd name="connsiteY8" fmla="*/ 23869 h 325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593" h="3258388">
                  <a:moveTo>
                    <a:pt x="411154" y="23869"/>
                  </a:moveTo>
                  <a:cubicBezTo>
                    <a:pt x="-257586" y="355964"/>
                    <a:pt x="22194" y="1036078"/>
                    <a:pt x="322444" y="1798077"/>
                  </a:cubicBezTo>
                  <a:cubicBezTo>
                    <a:pt x="338366" y="2660163"/>
                    <a:pt x="545357" y="3249289"/>
                    <a:pt x="704581" y="3258388"/>
                  </a:cubicBezTo>
                  <a:cubicBezTo>
                    <a:pt x="1018479" y="3247015"/>
                    <a:pt x="779644" y="1925457"/>
                    <a:pt x="1216372" y="1948202"/>
                  </a:cubicBezTo>
                  <a:cubicBezTo>
                    <a:pt x="1580313" y="1945929"/>
                    <a:pt x="1473406" y="3281133"/>
                    <a:pt x="1707692" y="3251564"/>
                  </a:cubicBezTo>
                  <a:cubicBezTo>
                    <a:pt x="2048886" y="3121910"/>
                    <a:pt x="2001118" y="2180214"/>
                    <a:pt x="2144420" y="1750310"/>
                  </a:cubicBezTo>
                  <a:cubicBezTo>
                    <a:pt x="2451495" y="1080432"/>
                    <a:pt x="2681232" y="64812"/>
                    <a:pt x="1926056" y="17045"/>
                  </a:cubicBezTo>
                  <a:lnTo>
                    <a:pt x="1175429" y="153522"/>
                  </a:lnTo>
                  <a:cubicBezTo>
                    <a:pt x="920671" y="110304"/>
                    <a:pt x="679560" y="-62566"/>
                    <a:pt x="411154" y="23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4" name="Group 102">
              <a:extLst>
                <a:ext uri="{FF2B5EF4-FFF2-40B4-BE49-F238E27FC236}">
                  <a16:creationId xmlns:a16="http://schemas.microsoft.com/office/drawing/2014/main" id="{3B22177F-3D45-4A9B-976C-0E5FC31B92C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12876" y="2045497"/>
              <a:ext cx="221332" cy="360000"/>
              <a:chOff x="2071598" y="2060848"/>
              <a:chExt cx="1917605" cy="3137144"/>
            </a:xfrm>
            <a:solidFill>
              <a:schemeClr val="accent4"/>
            </a:solidFill>
          </p:grpSpPr>
          <p:sp>
            <p:nvSpPr>
              <p:cNvPr id="65" name="Freeform 103">
                <a:extLst>
                  <a:ext uri="{FF2B5EF4-FFF2-40B4-BE49-F238E27FC236}">
                    <a16:creationId xmlns:a16="http://schemas.microsoft.com/office/drawing/2014/main" id="{45551A25-8F0E-4347-975E-A924A7130E47}"/>
                  </a:ext>
                </a:extLst>
              </p:cNvPr>
              <p:cNvSpPr/>
              <p:nvPr/>
            </p:nvSpPr>
            <p:spPr>
              <a:xfrm>
                <a:off x="2483768" y="2060848"/>
                <a:ext cx="1505435" cy="1015754"/>
              </a:xfrm>
              <a:custGeom>
                <a:avLst/>
                <a:gdLst>
                  <a:gd name="connsiteX0" fmla="*/ 812042 w 1535373"/>
                  <a:gd name="connsiteY0" fmla="*/ 211541 h 921224"/>
                  <a:gd name="connsiteX1" fmla="*/ 184245 w 1535373"/>
                  <a:gd name="connsiteY1" fmla="*/ 0 h 921224"/>
                  <a:gd name="connsiteX2" fmla="*/ 143301 w 1535373"/>
                  <a:gd name="connsiteY2" fmla="*/ 293427 h 921224"/>
                  <a:gd name="connsiteX3" fmla="*/ 0 w 1535373"/>
                  <a:gd name="connsiteY3" fmla="*/ 477672 h 921224"/>
                  <a:gd name="connsiteX4" fmla="*/ 600501 w 1535373"/>
                  <a:gd name="connsiteY4" fmla="*/ 764275 h 921224"/>
                  <a:gd name="connsiteX5" fmla="*/ 709684 w 1535373"/>
                  <a:gd name="connsiteY5" fmla="*/ 655093 h 921224"/>
                  <a:gd name="connsiteX6" fmla="*/ 887104 w 1535373"/>
                  <a:gd name="connsiteY6" fmla="*/ 702860 h 921224"/>
                  <a:gd name="connsiteX7" fmla="*/ 1201003 w 1535373"/>
                  <a:gd name="connsiteY7" fmla="*/ 921224 h 921224"/>
                  <a:gd name="connsiteX8" fmla="*/ 1535373 w 1535373"/>
                  <a:gd name="connsiteY8" fmla="*/ 825690 h 921224"/>
                  <a:gd name="connsiteX9" fmla="*/ 1201003 w 1535373"/>
                  <a:gd name="connsiteY9" fmla="*/ 689212 h 921224"/>
                  <a:gd name="connsiteX10" fmla="*/ 1262418 w 1535373"/>
                  <a:gd name="connsiteY10" fmla="*/ 457200 h 921224"/>
                  <a:gd name="connsiteX11" fmla="*/ 996287 w 1535373"/>
                  <a:gd name="connsiteY11" fmla="*/ 348018 h 921224"/>
                  <a:gd name="connsiteX12" fmla="*/ 921224 w 1535373"/>
                  <a:gd name="connsiteY12" fmla="*/ 457200 h 921224"/>
                  <a:gd name="connsiteX13" fmla="*/ 777922 w 1535373"/>
                  <a:gd name="connsiteY13" fmla="*/ 395785 h 921224"/>
                  <a:gd name="connsiteX14" fmla="*/ 812042 w 1535373"/>
                  <a:gd name="connsiteY14" fmla="*/ 211541 h 921224"/>
                  <a:gd name="connsiteX0" fmla="*/ 812042 w 1535373"/>
                  <a:gd name="connsiteY0" fmla="*/ 191663 h 901346"/>
                  <a:gd name="connsiteX1" fmla="*/ 208099 w 1535373"/>
                  <a:gd name="connsiteY1" fmla="*/ 0 h 901346"/>
                  <a:gd name="connsiteX2" fmla="*/ 143301 w 1535373"/>
                  <a:gd name="connsiteY2" fmla="*/ 273549 h 901346"/>
                  <a:gd name="connsiteX3" fmla="*/ 0 w 1535373"/>
                  <a:gd name="connsiteY3" fmla="*/ 457794 h 901346"/>
                  <a:gd name="connsiteX4" fmla="*/ 600501 w 1535373"/>
                  <a:gd name="connsiteY4" fmla="*/ 744397 h 901346"/>
                  <a:gd name="connsiteX5" fmla="*/ 709684 w 1535373"/>
                  <a:gd name="connsiteY5" fmla="*/ 635215 h 901346"/>
                  <a:gd name="connsiteX6" fmla="*/ 887104 w 1535373"/>
                  <a:gd name="connsiteY6" fmla="*/ 682982 h 901346"/>
                  <a:gd name="connsiteX7" fmla="*/ 1201003 w 1535373"/>
                  <a:gd name="connsiteY7" fmla="*/ 901346 h 901346"/>
                  <a:gd name="connsiteX8" fmla="*/ 1535373 w 1535373"/>
                  <a:gd name="connsiteY8" fmla="*/ 805812 h 901346"/>
                  <a:gd name="connsiteX9" fmla="*/ 1201003 w 1535373"/>
                  <a:gd name="connsiteY9" fmla="*/ 669334 h 901346"/>
                  <a:gd name="connsiteX10" fmla="*/ 1262418 w 1535373"/>
                  <a:gd name="connsiteY10" fmla="*/ 437322 h 901346"/>
                  <a:gd name="connsiteX11" fmla="*/ 996287 w 1535373"/>
                  <a:gd name="connsiteY11" fmla="*/ 328140 h 901346"/>
                  <a:gd name="connsiteX12" fmla="*/ 921224 w 1535373"/>
                  <a:gd name="connsiteY12" fmla="*/ 437322 h 901346"/>
                  <a:gd name="connsiteX13" fmla="*/ 777922 w 1535373"/>
                  <a:gd name="connsiteY13" fmla="*/ 375907 h 901346"/>
                  <a:gd name="connsiteX14" fmla="*/ 812042 w 1535373"/>
                  <a:gd name="connsiteY14" fmla="*/ 191663 h 901346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59203 w 1535373"/>
                  <a:gd name="connsiteY2" fmla="*/ 306113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788188 w 1511519"/>
                  <a:gd name="connsiteY0" fmla="*/ 204349 h 914032"/>
                  <a:gd name="connsiteX1" fmla="*/ 184245 w 1511519"/>
                  <a:gd name="connsiteY1" fmla="*/ 12686 h 914032"/>
                  <a:gd name="connsiteX2" fmla="*/ 135349 w 1511519"/>
                  <a:gd name="connsiteY2" fmla="*/ 306113 h 914032"/>
                  <a:gd name="connsiteX3" fmla="*/ 0 w 1511519"/>
                  <a:gd name="connsiteY3" fmla="*/ 518188 h 914032"/>
                  <a:gd name="connsiteX4" fmla="*/ 576647 w 1511519"/>
                  <a:gd name="connsiteY4" fmla="*/ 757083 h 914032"/>
                  <a:gd name="connsiteX5" fmla="*/ 685830 w 1511519"/>
                  <a:gd name="connsiteY5" fmla="*/ 647901 h 914032"/>
                  <a:gd name="connsiteX6" fmla="*/ 863250 w 1511519"/>
                  <a:gd name="connsiteY6" fmla="*/ 695668 h 914032"/>
                  <a:gd name="connsiteX7" fmla="*/ 1177149 w 1511519"/>
                  <a:gd name="connsiteY7" fmla="*/ 914032 h 914032"/>
                  <a:gd name="connsiteX8" fmla="*/ 1511519 w 1511519"/>
                  <a:gd name="connsiteY8" fmla="*/ 818498 h 914032"/>
                  <a:gd name="connsiteX9" fmla="*/ 1177149 w 1511519"/>
                  <a:gd name="connsiteY9" fmla="*/ 682020 h 914032"/>
                  <a:gd name="connsiteX10" fmla="*/ 1238564 w 1511519"/>
                  <a:gd name="connsiteY10" fmla="*/ 450008 h 914032"/>
                  <a:gd name="connsiteX11" fmla="*/ 972433 w 1511519"/>
                  <a:gd name="connsiteY11" fmla="*/ 340826 h 914032"/>
                  <a:gd name="connsiteX12" fmla="*/ 897370 w 1511519"/>
                  <a:gd name="connsiteY12" fmla="*/ 450008 h 914032"/>
                  <a:gd name="connsiteX13" fmla="*/ 754068 w 1511519"/>
                  <a:gd name="connsiteY13" fmla="*/ 388593 h 914032"/>
                  <a:gd name="connsiteX14" fmla="*/ 788188 w 1511519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588668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82628"/>
                  <a:gd name="connsiteX1" fmla="*/ 196266 w 1523540"/>
                  <a:gd name="connsiteY1" fmla="*/ 12686 h 982628"/>
                  <a:gd name="connsiteX2" fmla="*/ 147370 w 1523540"/>
                  <a:gd name="connsiteY2" fmla="*/ 306113 h 982628"/>
                  <a:gd name="connsiteX3" fmla="*/ 12021 w 1523540"/>
                  <a:gd name="connsiteY3" fmla="*/ 518188 h 982628"/>
                  <a:gd name="connsiteX4" fmla="*/ 636377 w 1523540"/>
                  <a:gd name="connsiteY4" fmla="*/ 741181 h 982628"/>
                  <a:gd name="connsiteX5" fmla="*/ 705803 w 1523540"/>
                  <a:gd name="connsiteY5" fmla="*/ 624047 h 982628"/>
                  <a:gd name="connsiteX6" fmla="*/ 859369 w 1523540"/>
                  <a:gd name="connsiteY6" fmla="*/ 679765 h 982628"/>
                  <a:gd name="connsiteX7" fmla="*/ 1189170 w 1523540"/>
                  <a:gd name="connsiteY7" fmla="*/ 914032 h 982628"/>
                  <a:gd name="connsiteX8" fmla="*/ 1523540 w 1523540"/>
                  <a:gd name="connsiteY8" fmla="*/ 818498 h 982628"/>
                  <a:gd name="connsiteX9" fmla="*/ 1189170 w 1523540"/>
                  <a:gd name="connsiteY9" fmla="*/ 682020 h 982628"/>
                  <a:gd name="connsiteX10" fmla="*/ 1250585 w 1523540"/>
                  <a:gd name="connsiteY10" fmla="*/ 450008 h 982628"/>
                  <a:gd name="connsiteX11" fmla="*/ 984454 w 1523540"/>
                  <a:gd name="connsiteY11" fmla="*/ 340826 h 982628"/>
                  <a:gd name="connsiteX12" fmla="*/ 909391 w 1523540"/>
                  <a:gd name="connsiteY12" fmla="*/ 450008 h 982628"/>
                  <a:gd name="connsiteX13" fmla="*/ 766089 w 1523540"/>
                  <a:gd name="connsiteY13" fmla="*/ 388593 h 982628"/>
                  <a:gd name="connsiteX14" fmla="*/ 800209 w 1523540"/>
                  <a:gd name="connsiteY14" fmla="*/ 204349 h 982628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22966"/>
                  <a:gd name="connsiteY0" fmla="*/ 204349 h 975249"/>
                  <a:gd name="connsiteX1" fmla="*/ 196266 w 1522966"/>
                  <a:gd name="connsiteY1" fmla="*/ 12686 h 975249"/>
                  <a:gd name="connsiteX2" fmla="*/ 147370 w 1522966"/>
                  <a:gd name="connsiteY2" fmla="*/ 306113 h 975249"/>
                  <a:gd name="connsiteX3" fmla="*/ 12021 w 1522966"/>
                  <a:gd name="connsiteY3" fmla="*/ 518188 h 975249"/>
                  <a:gd name="connsiteX4" fmla="*/ 636377 w 1522966"/>
                  <a:gd name="connsiteY4" fmla="*/ 741181 h 975249"/>
                  <a:gd name="connsiteX5" fmla="*/ 705803 w 1522966"/>
                  <a:gd name="connsiteY5" fmla="*/ 624047 h 975249"/>
                  <a:gd name="connsiteX6" fmla="*/ 859369 w 1522966"/>
                  <a:gd name="connsiteY6" fmla="*/ 679765 h 975249"/>
                  <a:gd name="connsiteX7" fmla="*/ 1189170 w 1522966"/>
                  <a:gd name="connsiteY7" fmla="*/ 914032 h 975249"/>
                  <a:gd name="connsiteX8" fmla="*/ 1507637 w 1522966"/>
                  <a:gd name="connsiteY8" fmla="*/ 786693 h 975249"/>
                  <a:gd name="connsiteX9" fmla="*/ 1173267 w 1522966"/>
                  <a:gd name="connsiteY9" fmla="*/ 634312 h 975249"/>
                  <a:gd name="connsiteX10" fmla="*/ 1250585 w 1522966"/>
                  <a:gd name="connsiteY10" fmla="*/ 450008 h 975249"/>
                  <a:gd name="connsiteX11" fmla="*/ 984454 w 1522966"/>
                  <a:gd name="connsiteY11" fmla="*/ 340826 h 975249"/>
                  <a:gd name="connsiteX12" fmla="*/ 909391 w 1522966"/>
                  <a:gd name="connsiteY12" fmla="*/ 450008 h 975249"/>
                  <a:gd name="connsiteX13" fmla="*/ 766089 w 1522966"/>
                  <a:gd name="connsiteY13" fmla="*/ 388593 h 975249"/>
                  <a:gd name="connsiteX14" fmla="*/ 800209 w 1522966"/>
                  <a:gd name="connsiteY14" fmla="*/ 204349 h 975249"/>
                  <a:gd name="connsiteX0" fmla="*/ 800209 w 1538655"/>
                  <a:gd name="connsiteY0" fmla="*/ 204349 h 976321"/>
                  <a:gd name="connsiteX1" fmla="*/ 196266 w 1538655"/>
                  <a:gd name="connsiteY1" fmla="*/ 12686 h 976321"/>
                  <a:gd name="connsiteX2" fmla="*/ 147370 w 1538655"/>
                  <a:gd name="connsiteY2" fmla="*/ 306113 h 976321"/>
                  <a:gd name="connsiteX3" fmla="*/ 12021 w 1538655"/>
                  <a:gd name="connsiteY3" fmla="*/ 518188 h 976321"/>
                  <a:gd name="connsiteX4" fmla="*/ 636377 w 1538655"/>
                  <a:gd name="connsiteY4" fmla="*/ 741181 h 976321"/>
                  <a:gd name="connsiteX5" fmla="*/ 705803 w 1538655"/>
                  <a:gd name="connsiteY5" fmla="*/ 624047 h 976321"/>
                  <a:gd name="connsiteX6" fmla="*/ 859369 w 1538655"/>
                  <a:gd name="connsiteY6" fmla="*/ 679765 h 976321"/>
                  <a:gd name="connsiteX7" fmla="*/ 1189170 w 1538655"/>
                  <a:gd name="connsiteY7" fmla="*/ 914032 h 976321"/>
                  <a:gd name="connsiteX8" fmla="*/ 1507637 w 1538655"/>
                  <a:gd name="connsiteY8" fmla="*/ 786693 h 976321"/>
                  <a:gd name="connsiteX9" fmla="*/ 1173267 w 1538655"/>
                  <a:gd name="connsiteY9" fmla="*/ 634312 h 976321"/>
                  <a:gd name="connsiteX10" fmla="*/ 1250585 w 1538655"/>
                  <a:gd name="connsiteY10" fmla="*/ 450008 h 976321"/>
                  <a:gd name="connsiteX11" fmla="*/ 984454 w 1538655"/>
                  <a:gd name="connsiteY11" fmla="*/ 340826 h 976321"/>
                  <a:gd name="connsiteX12" fmla="*/ 909391 w 1538655"/>
                  <a:gd name="connsiteY12" fmla="*/ 450008 h 976321"/>
                  <a:gd name="connsiteX13" fmla="*/ 766089 w 1538655"/>
                  <a:gd name="connsiteY13" fmla="*/ 388593 h 976321"/>
                  <a:gd name="connsiteX14" fmla="*/ 800209 w 1538655"/>
                  <a:gd name="connsiteY14" fmla="*/ 204349 h 976321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499884"/>
                  <a:gd name="connsiteY0" fmla="*/ 204349 h 986483"/>
                  <a:gd name="connsiteX1" fmla="*/ 196266 w 1499884"/>
                  <a:gd name="connsiteY1" fmla="*/ 12686 h 986483"/>
                  <a:gd name="connsiteX2" fmla="*/ 147370 w 1499884"/>
                  <a:gd name="connsiteY2" fmla="*/ 306113 h 986483"/>
                  <a:gd name="connsiteX3" fmla="*/ 12021 w 1499884"/>
                  <a:gd name="connsiteY3" fmla="*/ 518188 h 986483"/>
                  <a:gd name="connsiteX4" fmla="*/ 636377 w 1499884"/>
                  <a:gd name="connsiteY4" fmla="*/ 741181 h 986483"/>
                  <a:gd name="connsiteX5" fmla="*/ 705803 w 1499884"/>
                  <a:gd name="connsiteY5" fmla="*/ 624047 h 986483"/>
                  <a:gd name="connsiteX6" fmla="*/ 859369 w 1499884"/>
                  <a:gd name="connsiteY6" fmla="*/ 679765 h 986483"/>
                  <a:gd name="connsiteX7" fmla="*/ 1189170 w 1499884"/>
                  <a:gd name="connsiteY7" fmla="*/ 914032 h 986483"/>
                  <a:gd name="connsiteX8" fmla="*/ 1467881 w 1499884"/>
                  <a:gd name="connsiteY8" fmla="*/ 742961 h 986483"/>
                  <a:gd name="connsiteX9" fmla="*/ 1173267 w 1499884"/>
                  <a:gd name="connsiteY9" fmla="*/ 634312 h 986483"/>
                  <a:gd name="connsiteX10" fmla="*/ 1250585 w 1499884"/>
                  <a:gd name="connsiteY10" fmla="*/ 438081 h 986483"/>
                  <a:gd name="connsiteX11" fmla="*/ 964576 w 1499884"/>
                  <a:gd name="connsiteY11" fmla="*/ 344802 h 986483"/>
                  <a:gd name="connsiteX12" fmla="*/ 909391 w 1499884"/>
                  <a:gd name="connsiteY12" fmla="*/ 450008 h 986483"/>
                  <a:gd name="connsiteX13" fmla="*/ 766089 w 1499884"/>
                  <a:gd name="connsiteY13" fmla="*/ 388593 h 986483"/>
                  <a:gd name="connsiteX14" fmla="*/ 800209 w 1499884"/>
                  <a:gd name="connsiteY14" fmla="*/ 204349 h 986483"/>
                  <a:gd name="connsiteX0" fmla="*/ 800209 w 1505435"/>
                  <a:gd name="connsiteY0" fmla="*/ 204349 h 1015754"/>
                  <a:gd name="connsiteX1" fmla="*/ 196266 w 1505435"/>
                  <a:gd name="connsiteY1" fmla="*/ 12686 h 1015754"/>
                  <a:gd name="connsiteX2" fmla="*/ 147370 w 1505435"/>
                  <a:gd name="connsiteY2" fmla="*/ 306113 h 1015754"/>
                  <a:gd name="connsiteX3" fmla="*/ 12021 w 1505435"/>
                  <a:gd name="connsiteY3" fmla="*/ 518188 h 1015754"/>
                  <a:gd name="connsiteX4" fmla="*/ 636377 w 1505435"/>
                  <a:gd name="connsiteY4" fmla="*/ 741181 h 1015754"/>
                  <a:gd name="connsiteX5" fmla="*/ 705803 w 1505435"/>
                  <a:gd name="connsiteY5" fmla="*/ 624047 h 1015754"/>
                  <a:gd name="connsiteX6" fmla="*/ 859369 w 1505435"/>
                  <a:gd name="connsiteY6" fmla="*/ 679765 h 1015754"/>
                  <a:gd name="connsiteX7" fmla="*/ 1189170 w 1505435"/>
                  <a:gd name="connsiteY7" fmla="*/ 914032 h 1015754"/>
                  <a:gd name="connsiteX8" fmla="*/ 1467881 w 1505435"/>
                  <a:gd name="connsiteY8" fmla="*/ 742961 h 1015754"/>
                  <a:gd name="connsiteX9" fmla="*/ 1173267 w 1505435"/>
                  <a:gd name="connsiteY9" fmla="*/ 634312 h 1015754"/>
                  <a:gd name="connsiteX10" fmla="*/ 1250585 w 1505435"/>
                  <a:gd name="connsiteY10" fmla="*/ 438081 h 1015754"/>
                  <a:gd name="connsiteX11" fmla="*/ 964576 w 1505435"/>
                  <a:gd name="connsiteY11" fmla="*/ 344802 h 1015754"/>
                  <a:gd name="connsiteX12" fmla="*/ 909391 w 1505435"/>
                  <a:gd name="connsiteY12" fmla="*/ 450008 h 1015754"/>
                  <a:gd name="connsiteX13" fmla="*/ 766089 w 1505435"/>
                  <a:gd name="connsiteY13" fmla="*/ 388593 h 1015754"/>
                  <a:gd name="connsiteX14" fmla="*/ 800209 w 1505435"/>
                  <a:gd name="connsiteY14" fmla="*/ 204349 h 1015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05435" h="1015754">
                    <a:moveTo>
                      <a:pt x="800209" y="204349"/>
                    </a:moveTo>
                    <a:cubicBezTo>
                      <a:pt x="598895" y="140461"/>
                      <a:pt x="302164" y="-50647"/>
                      <a:pt x="196266" y="12686"/>
                    </a:cubicBezTo>
                    <a:cubicBezTo>
                      <a:pt x="103106" y="72064"/>
                      <a:pt x="168969" y="214930"/>
                      <a:pt x="147370" y="306113"/>
                    </a:cubicBezTo>
                    <a:cubicBezTo>
                      <a:pt x="102254" y="376805"/>
                      <a:pt x="-42253" y="455447"/>
                      <a:pt x="12021" y="518188"/>
                    </a:cubicBezTo>
                    <a:cubicBezTo>
                      <a:pt x="164480" y="669383"/>
                      <a:pt x="559454" y="713233"/>
                      <a:pt x="636377" y="741181"/>
                    </a:cubicBezTo>
                    <a:cubicBezTo>
                      <a:pt x="696624" y="733941"/>
                      <a:pt x="677361" y="671042"/>
                      <a:pt x="705803" y="624047"/>
                    </a:cubicBezTo>
                    <a:lnTo>
                      <a:pt x="859369" y="679765"/>
                    </a:lnTo>
                    <a:cubicBezTo>
                      <a:pt x="850034" y="889051"/>
                      <a:pt x="1063333" y="847870"/>
                      <a:pt x="1189170" y="914032"/>
                    </a:cubicBezTo>
                    <a:cubicBezTo>
                      <a:pt x="1618678" y="1176386"/>
                      <a:pt x="1495571" y="862271"/>
                      <a:pt x="1467881" y="742961"/>
                    </a:cubicBezTo>
                    <a:cubicBezTo>
                      <a:pt x="1356424" y="685542"/>
                      <a:pt x="1304603" y="671853"/>
                      <a:pt x="1173267" y="634312"/>
                    </a:cubicBezTo>
                    <a:cubicBezTo>
                      <a:pt x="1199040" y="568902"/>
                      <a:pt x="1292398" y="479637"/>
                      <a:pt x="1250585" y="438081"/>
                    </a:cubicBezTo>
                    <a:cubicBezTo>
                      <a:pt x="1165850" y="405662"/>
                      <a:pt x="1045335" y="381196"/>
                      <a:pt x="964576" y="344802"/>
                    </a:cubicBezTo>
                    <a:cubicBezTo>
                      <a:pt x="930279" y="379871"/>
                      <a:pt x="927786" y="414939"/>
                      <a:pt x="909391" y="450008"/>
                    </a:cubicBezTo>
                    <a:lnTo>
                      <a:pt x="766089" y="388593"/>
                    </a:lnTo>
                    <a:lnTo>
                      <a:pt x="800209" y="2043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Freeform 104">
                <a:extLst>
                  <a:ext uri="{FF2B5EF4-FFF2-40B4-BE49-F238E27FC236}">
                    <a16:creationId xmlns:a16="http://schemas.microsoft.com/office/drawing/2014/main" id="{1D56ED84-718A-4F64-9201-3371A122B353}"/>
                  </a:ext>
                </a:extLst>
              </p:cNvPr>
              <p:cNvSpPr/>
              <p:nvPr/>
            </p:nvSpPr>
            <p:spPr>
              <a:xfrm rot="21253755">
                <a:off x="2170737" y="2710023"/>
                <a:ext cx="1505435" cy="1015754"/>
              </a:xfrm>
              <a:custGeom>
                <a:avLst/>
                <a:gdLst>
                  <a:gd name="connsiteX0" fmla="*/ 812042 w 1535373"/>
                  <a:gd name="connsiteY0" fmla="*/ 211541 h 921224"/>
                  <a:gd name="connsiteX1" fmla="*/ 184245 w 1535373"/>
                  <a:gd name="connsiteY1" fmla="*/ 0 h 921224"/>
                  <a:gd name="connsiteX2" fmla="*/ 143301 w 1535373"/>
                  <a:gd name="connsiteY2" fmla="*/ 293427 h 921224"/>
                  <a:gd name="connsiteX3" fmla="*/ 0 w 1535373"/>
                  <a:gd name="connsiteY3" fmla="*/ 477672 h 921224"/>
                  <a:gd name="connsiteX4" fmla="*/ 600501 w 1535373"/>
                  <a:gd name="connsiteY4" fmla="*/ 764275 h 921224"/>
                  <a:gd name="connsiteX5" fmla="*/ 709684 w 1535373"/>
                  <a:gd name="connsiteY5" fmla="*/ 655093 h 921224"/>
                  <a:gd name="connsiteX6" fmla="*/ 887104 w 1535373"/>
                  <a:gd name="connsiteY6" fmla="*/ 702860 h 921224"/>
                  <a:gd name="connsiteX7" fmla="*/ 1201003 w 1535373"/>
                  <a:gd name="connsiteY7" fmla="*/ 921224 h 921224"/>
                  <a:gd name="connsiteX8" fmla="*/ 1535373 w 1535373"/>
                  <a:gd name="connsiteY8" fmla="*/ 825690 h 921224"/>
                  <a:gd name="connsiteX9" fmla="*/ 1201003 w 1535373"/>
                  <a:gd name="connsiteY9" fmla="*/ 689212 h 921224"/>
                  <a:gd name="connsiteX10" fmla="*/ 1262418 w 1535373"/>
                  <a:gd name="connsiteY10" fmla="*/ 457200 h 921224"/>
                  <a:gd name="connsiteX11" fmla="*/ 996287 w 1535373"/>
                  <a:gd name="connsiteY11" fmla="*/ 348018 h 921224"/>
                  <a:gd name="connsiteX12" fmla="*/ 921224 w 1535373"/>
                  <a:gd name="connsiteY12" fmla="*/ 457200 h 921224"/>
                  <a:gd name="connsiteX13" fmla="*/ 777922 w 1535373"/>
                  <a:gd name="connsiteY13" fmla="*/ 395785 h 921224"/>
                  <a:gd name="connsiteX14" fmla="*/ 812042 w 1535373"/>
                  <a:gd name="connsiteY14" fmla="*/ 211541 h 921224"/>
                  <a:gd name="connsiteX0" fmla="*/ 812042 w 1535373"/>
                  <a:gd name="connsiteY0" fmla="*/ 191663 h 901346"/>
                  <a:gd name="connsiteX1" fmla="*/ 208099 w 1535373"/>
                  <a:gd name="connsiteY1" fmla="*/ 0 h 901346"/>
                  <a:gd name="connsiteX2" fmla="*/ 143301 w 1535373"/>
                  <a:gd name="connsiteY2" fmla="*/ 273549 h 901346"/>
                  <a:gd name="connsiteX3" fmla="*/ 0 w 1535373"/>
                  <a:gd name="connsiteY3" fmla="*/ 457794 h 901346"/>
                  <a:gd name="connsiteX4" fmla="*/ 600501 w 1535373"/>
                  <a:gd name="connsiteY4" fmla="*/ 744397 h 901346"/>
                  <a:gd name="connsiteX5" fmla="*/ 709684 w 1535373"/>
                  <a:gd name="connsiteY5" fmla="*/ 635215 h 901346"/>
                  <a:gd name="connsiteX6" fmla="*/ 887104 w 1535373"/>
                  <a:gd name="connsiteY6" fmla="*/ 682982 h 901346"/>
                  <a:gd name="connsiteX7" fmla="*/ 1201003 w 1535373"/>
                  <a:gd name="connsiteY7" fmla="*/ 901346 h 901346"/>
                  <a:gd name="connsiteX8" fmla="*/ 1535373 w 1535373"/>
                  <a:gd name="connsiteY8" fmla="*/ 805812 h 901346"/>
                  <a:gd name="connsiteX9" fmla="*/ 1201003 w 1535373"/>
                  <a:gd name="connsiteY9" fmla="*/ 669334 h 901346"/>
                  <a:gd name="connsiteX10" fmla="*/ 1262418 w 1535373"/>
                  <a:gd name="connsiteY10" fmla="*/ 437322 h 901346"/>
                  <a:gd name="connsiteX11" fmla="*/ 996287 w 1535373"/>
                  <a:gd name="connsiteY11" fmla="*/ 328140 h 901346"/>
                  <a:gd name="connsiteX12" fmla="*/ 921224 w 1535373"/>
                  <a:gd name="connsiteY12" fmla="*/ 437322 h 901346"/>
                  <a:gd name="connsiteX13" fmla="*/ 777922 w 1535373"/>
                  <a:gd name="connsiteY13" fmla="*/ 375907 h 901346"/>
                  <a:gd name="connsiteX14" fmla="*/ 812042 w 1535373"/>
                  <a:gd name="connsiteY14" fmla="*/ 191663 h 901346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59203 w 1535373"/>
                  <a:gd name="connsiteY2" fmla="*/ 306113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788188 w 1511519"/>
                  <a:gd name="connsiteY0" fmla="*/ 204349 h 914032"/>
                  <a:gd name="connsiteX1" fmla="*/ 184245 w 1511519"/>
                  <a:gd name="connsiteY1" fmla="*/ 12686 h 914032"/>
                  <a:gd name="connsiteX2" fmla="*/ 135349 w 1511519"/>
                  <a:gd name="connsiteY2" fmla="*/ 306113 h 914032"/>
                  <a:gd name="connsiteX3" fmla="*/ 0 w 1511519"/>
                  <a:gd name="connsiteY3" fmla="*/ 518188 h 914032"/>
                  <a:gd name="connsiteX4" fmla="*/ 576647 w 1511519"/>
                  <a:gd name="connsiteY4" fmla="*/ 757083 h 914032"/>
                  <a:gd name="connsiteX5" fmla="*/ 685830 w 1511519"/>
                  <a:gd name="connsiteY5" fmla="*/ 647901 h 914032"/>
                  <a:gd name="connsiteX6" fmla="*/ 863250 w 1511519"/>
                  <a:gd name="connsiteY6" fmla="*/ 695668 h 914032"/>
                  <a:gd name="connsiteX7" fmla="*/ 1177149 w 1511519"/>
                  <a:gd name="connsiteY7" fmla="*/ 914032 h 914032"/>
                  <a:gd name="connsiteX8" fmla="*/ 1511519 w 1511519"/>
                  <a:gd name="connsiteY8" fmla="*/ 818498 h 914032"/>
                  <a:gd name="connsiteX9" fmla="*/ 1177149 w 1511519"/>
                  <a:gd name="connsiteY9" fmla="*/ 682020 h 914032"/>
                  <a:gd name="connsiteX10" fmla="*/ 1238564 w 1511519"/>
                  <a:gd name="connsiteY10" fmla="*/ 450008 h 914032"/>
                  <a:gd name="connsiteX11" fmla="*/ 972433 w 1511519"/>
                  <a:gd name="connsiteY11" fmla="*/ 340826 h 914032"/>
                  <a:gd name="connsiteX12" fmla="*/ 897370 w 1511519"/>
                  <a:gd name="connsiteY12" fmla="*/ 450008 h 914032"/>
                  <a:gd name="connsiteX13" fmla="*/ 754068 w 1511519"/>
                  <a:gd name="connsiteY13" fmla="*/ 388593 h 914032"/>
                  <a:gd name="connsiteX14" fmla="*/ 788188 w 1511519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588668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82628"/>
                  <a:gd name="connsiteX1" fmla="*/ 196266 w 1523540"/>
                  <a:gd name="connsiteY1" fmla="*/ 12686 h 982628"/>
                  <a:gd name="connsiteX2" fmla="*/ 147370 w 1523540"/>
                  <a:gd name="connsiteY2" fmla="*/ 306113 h 982628"/>
                  <a:gd name="connsiteX3" fmla="*/ 12021 w 1523540"/>
                  <a:gd name="connsiteY3" fmla="*/ 518188 h 982628"/>
                  <a:gd name="connsiteX4" fmla="*/ 636377 w 1523540"/>
                  <a:gd name="connsiteY4" fmla="*/ 741181 h 982628"/>
                  <a:gd name="connsiteX5" fmla="*/ 705803 w 1523540"/>
                  <a:gd name="connsiteY5" fmla="*/ 624047 h 982628"/>
                  <a:gd name="connsiteX6" fmla="*/ 859369 w 1523540"/>
                  <a:gd name="connsiteY6" fmla="*/ 679765 h 982628"/>
                  <a:gd name="connsiteX7" fmla="*/ 1189170 w 1523540"/>
                  <a:gd name="connsiteY7" fmla="*/ 914032 h 982628"/>
                  <a:gd name="connsiteX8" fmla="*/ 1523540 w 1523540"/>
                  <a:gd name="connsiteY8" fmla="*/ 818498 h 982628"/>
                  <a:gd name="connsiteX9" fmla="*/ 1189170 w 1523540"/>
                  <a:gd name="connsiteY9" fmla="*/ 682020 h 982628"/>
                  <a:gd name="connsiteX10" fmla="*/ 1250585 w 1523540"/>
                  <a:gd name="connsiteY10" fmla="*/ 450008 h 982628"/>
                  <a:gd name="connsiteX11" fmla="*/ 984454 w 1523540"/>
                  <a:gd name="connsiteY11" fmla="*/ 340826 h 982628"/>
                  <a:gd name="connsiteX12" fmla="*/ 909391 w 1523540"/>
                  <a:gd name="connsiteY12" fmla="*/ 450008 h 982628"/>
                  <a:gd name="connsiteX13" fmla="*/ 766089 w 1523540"/>
                  <a:gd name="connsiteY13" fmla="*/ 388593 h 982628"/>
                  <a:gd name="connsiteX14" fmla="*/ 800209 w 1523540"/>
                  <a:gd name="connsiteY14" fmla="*/ 204349 h 982628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22966"/>
                  <a:gd name="connsiteY0" fmla="*/ 204349 h 975249"/>
                  <a:gd name="connsiteX1" fmla="*/ 196266 w 1522966"/>
                  <a:gd name="connsiteY1" fmla="*/ 12686 h 975249"/>
                  <a:gd name="connsiteX2" fmla="*/ 147370 w 1522966"/>
                  <a:gd name="connsiteY2" fmla="*/ 306113 h 975249"/>
                  <a:gd name="connsiteX3" fmla="*/ 12021 w 1522966"/>
                  <a:gd name="connsiteY3" fmla="*/ 518188 h 975249"/>
                  <a:gd name="connsiteX4" fmla="*/ 636377 w 1522966"/>
                  <a:gd name="connsiteY4" fmla="*/ 741181 h 975249"/>
                  <a:gd name="connsiteX5" fmla="*/ 705803 w 1522966"/>
                  <a:gd name="connsiteY5" fmla="*/ 624047 h 975249"/>
                  <a:gd name="connsiteX6" fmla="*/ 859369 w 1522966"/>
                  <a:gd name="connsiteY6" fmla="*/ 679765 h 975249"/>
                  <a:gd name="connsiteX7" fmla="*/ 1189170 w 1522966"/>
                  <a:gd name="connsiteY7" fmla="*/ 914032 h 975249"/>
                  <a:gd name="connsiteX8" fmla="*/ 1507637 w 1522966"/>
                  <a:gd name="connsiteY8" fmla="*/ 786693 h 975249"/>
                  <a:gd name="connsiteX9" fmla="*/ 1173267 w 1522966"/>
                  <a:gd name="connsiteY9" fmla="*/ 634312 h 975249"/>
                  <a:gd name="connsiteX10" fmla="*/ 1250585 w 1522966"/>
                  <a:gd name="connsiteY10" fmla="*/ 450008 h 975249"/>
                  <a:gd name="connsiteX11" fmla="*/ 984454 w 1522966"/>
                  <a:gd name="connsiteY11" fmla="*/ 340826 h 975249"/>
                  <a:gd name="connsiteX12" fmla="*/ 909391 w 1522966"/>
                  <a:gd name="connsiteY12" fmla="*/ 450008 h 975249"/>
                  <a:gd name="connsiteX13" fmla="*/ 766089 w 1522966"/>
                  <a:gd name="connsiteY13" fmla="*/ 388593 h 975249"/>
                  <a:gd name="connsiteX14" fmla="*/ 800209 w 1522966"/>
                  <a:gd name="connsiteY14" fmla="*/ 204349 h 975249"/>
                  <a:gd name="connsiteX0" fmla="*/ 800209 w 1538655"/>
                  <a:gd name="connsiteY0" fmla="*/ 204349 h 976321"/>
                  <a:gd name="connsiteX1" fmla="*/ 196266 w 1538655"/>
                  <a:gd name="connsiteY1" fmla="*/ 12686 h 976321"/>
                  <a:gd name="connsiteX2" fmla="*/ 147370 w 1538655"/>
                  <a:gd name="connsiteY2" fmla="*/ 306113 h 976321"/>
                  <a:gd name="connsiteX3" fmla="*/ 12021 w 1538655"/>
                  <a:gd name="connsiteY3" fmla="*/ 518188 h 976321"/>
                  <a:gd name="connsiteX4" fmla="*/ 636377 w 1538655"/>
                  <a:gd name="connsiteY4" fmla="*/ 741181 h 976321"/>
                  <a:gd name="connsiteX5" fmla="*/ 705803 w 1538655"/>
                  <a:gd name="connsiteY5" fmla="*/ 624047 h 976321"/>
                  <a:gd name="connsiteX6" fmla="*/ 859369 w 1538655"/>
                  <a:gd name="connsiteY6" fmla="*/ 679765 h 976321"/>
                  <a:gd name="connsiteX7" fmla="*/ 1189170 w 1538655"/>
                  <a:gd name="connsiteY7" fmla="*/ 914032 h 976321"/>
                  <a:gd name="connsiteX8" fmla="*/ 1507637 w 1538655"/>
                  <a:gd name="connsiteY8" fmla="*/ 786693 h 976321"/>
                  <a:gd name="connsiteX9" fmla="*/ 1173267 w 1538655"/>
                  <a:gd name="connsiteY9" fmla="*/ 634312 h 976321"/>
                  <a:gd name="connsiteX10" fmla="*/ 1250585 w 1538655"/>
                  <a:gd name="connsiteY10" fmla="*/ 450008 h 976321"/>
                  <a:gd name="connsiteX11" fmla="*/ 984454 w 1538655"/>
                  <a:gd name="connsiteY11" fmla="*/ 340826 h 976321"/>
                  <a:gd name="connsiteX12" fmla="*/ 909391 w 1538655"/>
                  <a:gd name="connsiteY12" fmla="*/ 450008 h 976321"/>
                  <a:gd name="connsiteX13" fmla="*/ 766089 w 1538655"/>
                  <a:gd name="connsiteY13" fmla="*/ 388593 h 976321"/>
                  <a:gd name="connsiteX14" fmla="*/ 800209 w 1538655"/>
                  <a:gd name="connsiteY14" fmla="*/ 204349 h 976321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499884"/>
                  <a:gd name="connsiteY0" fmla="*/ 204349 h 986483"/>
                  <a:gd name="connsiteX1" fmla="*/ 196266 w 1499884"/>
                  <a:gd name="connsiteY1" fmla="*/ 12686 h 986483"/>
                  <a:gd name="connsiteX2" fmla="*/ 147370 w 1499884"/>
                  <a:gd name="connsiteY2" fmla="*/ 306113 h 986483"/>
                  <a:gd name="connsiteX3" fmla="*/ 12021 w 1499884"/>
                  <a:gd name="connsiteY3" fmla="*/ 518188 h 986483"/>
                  <a:gd name="connsiteX4" fmla="*/ 636377 w 1499884"/>
                  <a:gd name="connsiteY4" fmla="*/ 741181 h 986483"/>
                  <a:gd name="connsiteX5" fmla="*/ 705803 w 1499884"/>
                  <a:gd name="connsiteY5" fmla="*/ 624047 h 986483"/>
                  <a:gd name="connsiteX6" fmla="*/ 859369 w 1499884"/>
                  <a:gd name="connsiteY6" fmla="*/ 679765 h 986483"/>
                  <a:gd name="connsiteX7" fmla="*/ 1189170 w 1499884"/>
                  <a:gd name="connsiteY7" fmla="*/ 914032 h 986483"/>
                  <a:gd name="connsiteX8" fmla="*/ 1467881 w 1499884"/>
                  <a:gd name="connsiteY8" fmla="*/ 742961 h 986483"/>
                  <a:gd name="connsiteX9" fmla="*/ 1173267 w 1499884"/>
                  <a:gd name="connsiteY9" fmla="*/ 634312 h 986483"/>
                  <a:gd name="connsiteX10" fmla="*/ 1250585 w 1499884"/>
                  <a:gd name="connsiteY10" fmla="*/ 438081 h 986483"/>
                  <a:gd name="connsiteX11" fmla="*/ 964576 w 1499884"/>
                  <a:gd name="connsiteY11" fmla="*/ 344802 h 986483"/>
                  <a:gd name="connsiteX12" fmla="*/ 909391 w 1499884"/>
                  <a:gd name="connsiteY12" fmla="*/ 450008 h 986483"/>
                  <a:gd name="connsiteX13" fmla="*/ 766089 w 1499884"/>
                  <a:gd name="connsiteY13" fmla="*/ 388593 h 986483"/>
                  <a:gd name="connsiteX14" fmla="*/ 800209 w 1499884"/>
                  <a:gd name="connsiteY14" fmla="*/ 204349 h 986483"/>
                  <a:gd name="connsiteX0" fmla="*/ 800209 w 1505435"/>
                  <a:gd name="connsiteY0" fmla="*/ 204349 h 1015754"/>
                  <a:gd name="connsiteX1" fmla="*/ 196266 w 1505435"/>
                  <a:gd name="connsiteY1" fmla="*/ 12686 h 1015754"/>
                  <a:gd name="connsiteX2" fmla="*/ 147370 w 1505435"/>
                  <a:gd name="connsiteY2" fmla="*/ 306113 h 1015754"/>
                  <a:gd name="connsiteX3" fmla="*/ 12021 w 1505435"/>
                  <a:gd name="connsiteY3" fmla="*/ 518188 h 1015754"/>
                  <a:gd name="connsiteX4" fmla="*/ 636377 w 1505435"/>
                  <a:gd name="connsiteY4" fmla="*/ 741181 h 1015754"/>
                  <a:gd name="connsiteX5" fmla="*/ 705803 w 1505435"/>
                  <a:gd name="connsiteY5" fmla="*/ 624047 h 1015754"/>
                  <a:gd name="connsiteX6" fmla="*/ 859369 w 1505435"/>
                  <a:gd name="connsiteY6" fmla="*/ 679765 h 1015754"/>
                  <a:gd name="connsiteX7" fmla="*/ 1189170 w 1505435"/>
                  <a:gd name="connsiteY7" fmla="*/ 914032 h 1015754"/>
                  <a:gd name="connsiteX8" fmla="*/ 1467881 w 1505435"/>
                  <a:gd name="connsiteY8" fmla="*/ 742961 h 1015754"/>
                  <a:gd name="connsiteX9" fmla="*/ 1173267 w 1505435"/>
                  <a:gd name="connsiteY9" fmla="*/ 634312 h 1015754"/>
                  <a:gd name="connsiteX10" fmla="*/ 1250585 w 1505435"/>
                  <a:gd name="connsiteY10" fmla="*/ 438081 h 1015754"/>
                  <a:gd name="connsiteX11" fmla="*/ 964576 w 1505435"/>
                  <a:gd name="connsiteY11" fmla="*/ 344802 h 1015754"/>
                  <a:gd name="connsiteX12" fmla="*/ 909391 w 1505435"/>
                  <a:gd name="connsiteY12" fmla="*/ 450008 h 1015754"/>
                  <a:gd name="connsiteX13" fmla="*/ 766089 w 1505435"/>
                  <a:gd name="connsiteY13" fmla="*/ 388593 h 1015754"/>
                  <a:gd name="connsiteX14" fmla="*/ 800209 w 1505435"/>
                  <a:gd name="connsiteY14" fmla="*/ 204349 h 1015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05435" h="1015754">
                    <a:moveTo>
                      <a:pt x="800209" y="204349"/>
                    </a:moveTo>
                    <a:cubicBezTo>
                      <a:pt x="598895" y="140461"/>
                      <a:pt x="302164" y="-50647"/>
                      <a:pt x="196266" y="12686"/>
                    </a:cubicBezTo>
                    <a:cubicBezTo>
                      <a:pt x="103106" y="72064"/>
                      <a:pt x="168969" y="214930"/>
                      <a:pt x="147370" y="306113"/>
                    </a:cubicBezTo>
                    <a:cubicBezTo>
                      <a:pt x="102254" y="376805"/>
                      <a:pt x="-42253" y="455447"/>
                      <a:pt x="12021" y="518188"/>
                    </a:cubicBezTo>
                    <a:cubicBezTo>
                      <a:pt x="164480" y="669383"/>
                      <a:pt x="559454" y="713233"/>
                      <a:pt x="636377" y="741181"/>
                    </a:cubicBezTo>
                    <a:cubicBezTo>
                      <a:pt x="696624" y="733941"/>
                      <a:pt x="677361" y="671042"/>
                      <a:pt x="705803" y="624047"/>
                    </a:cubicBezTo>
                    <a:lnTo>
                      <a:pt x="859369" y="679765"/>
                    </a:lnTo>
                    <a:cubicBezTo>
                      <a:pt x="850034" y="889051"/>
                      <a:pt x="1063333" y="847870"/>
                      <a:pt x="1189170" y="914032"/>
                    </a:cubicBezTo>
                    <a:cubicBezTo>
                      <a:pt x="1618678" y="1176386"/>
                      <a:pt x="1495571" y="862271"/>
                      <a:pt x="1467881" y="742961"/>
                    </a:cubicBezTo>
                    <a:cubicBezTo>
                      <a:pt x="1356424" y="685542"/>
                      <a:pt x="1304603" y="671853"/>
                      <a:pt x="1173267" y="634312"/>
                    </a:cubicBezTo>
                    <a:cubicBezTo>
                      <a:pt x="1199040" y="568902"/>
                      <a:pt x="1292398" y="479637"/>
                      <a:pt x="1250585" y="438081"/>
                    </a:cubicBezTo>
                    <a:cubicBezTo>
                      <a:pt x="1165850" y="405662"/>
                      <a:pt x="1045335" y="381196"/>
                      <a:pt x="964576" y="344802"/>
                    </a:cubicBezTo>
                    <a:cubicBezTo>
                      <a:pt x="930279" y="379871"/>
                      <a:pt x="927786" y="414939"/>
                      <a:pt x="909391" y="450008"/>
                    </a:cubicBezTo>
                    <a:lnTo>
                      <a:pt x="766089" y="388593"/>
                    </a:lnTo>
                    <a:lnTo>
                      <a:pt x="800209" y="2043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Freeform 105">
                <a:extLst>
                  <a:ext uri="{FF2B5EF4-FFF2-40B4-BE49-F238E27FC236}">
                    <a16:creationId xmlns:a16="http://schemas.microsoft.com/office/drawing/2014/main" id="{C13BBB19-70FE-4952-97D0-FDEBC2A1BBF6}"/>
                  </a:ext>
                </a:extLst>
              </p:cNvPr>
              <p:cNvSpPr/>
              <p:nvPr/>
            </p:nvSpPr>
            <p:spPr>
              <a:xfrm rot="20634645">
                <a:off x="2071598" y="3466865"/>
                <a:ext cx="1505435" cy="1015754"/>
              </a:xfrm>
              <a:custGeom>
                <a:avLst/>
                <a:gdLst>
                  <a:gd name="connsiteX0" fmla="*/ 812042 w 1535373"/>
                  <a:gd name="connsiteY0" fmla="*/ 211541 h 921224"/>
                  <a:gd name="connsiteX1" fmla="*/ 184245 w 1535373"/>
                  <a:gd name="connsiteY1" fmla="*/ 0 h 921224"/>
                  <a:gd name="connsiteX2" fmla="*/ 143301 w 1535373"/>
                  <a:gd name="connsiteY2" fmla="*/ 293427 h 921224"/>
                  <a:gd name="connsiteX3" fmla="*/ 0 w 1535373"/>
                  <a:gd name="connsiteY3" fmla="*/ 477672 h 921224"/>
                  <a:gd name="connsiteX4" fmla="*/ 600501 w 1535373"/>
                  <a:gd name="connsiteY4" fmla="*/ 764275 h 921224"/>
                  <a:gd name="connsiteX5" fmla="*/ 709684 w 1535373"/>
                  <a:gd name="connsiteY5" fmla="*/ 655093 h 921224"/>
                  <a:gd name="connsiteX6" fmla="*/ 887104 w 1535373"/>
                  <a:gd name="connsiteY6" fmla="*/ 702860 h 921224"/>
                  <a:gd name="connsiteX7" fmla="*/ 1201003 w 1535373"/>
                  <a:gd name="connsiteY7" fmla="*/ 921224 h 921224"/>
                  <a:gd name="connsiteX8" fmla="*/ 1535373 w 1535373"/>
                  <a:gd name="connsiteY8" fmla="*/ 825690 h 921224"/>
                  <a:gd name="connsiteX9" fmla="*/ 1201003 w 1535373"/>
                  <a:gd name="connsiteY9" fmla="*/ 689212 h 921224"/>
                  <a:gd name="connsiteX10" fmla="*/ 1262418 w 1535373"/>
                  <a:gd name="connsiteY10" fmla="*/ 457200 h 921224"/>
                  <a:gd name="connsiteX11" fmla="*/ 996287 w 1535373"/>
                  <a:gd name="connsiteY11" fmla="*/ 348018 h 921224"/>
                  <a:gd name="connsiteX12" fmla="*/ 921224 w 1535373"/>
                  <a:gd name="connsiteY12" fmla="*/ 457200 h 921224"/>
                  <a:gd name="connsiteX13" fmla="*/ 777922 w 1535373"/>
                  <a:gd name="connsiteY13" fmla="*/ 395785 h 921224"/>
                  <a:gd name="connsiteX14" fmla="*/ 812042 w 1535373"/>
                  <a:gd name="connsiteY14" fmla="*/ 211541 h 921224"/>
                  <a:gd name="connsiteX0" fmla="*/ 812042 w 1535373"/>
                  <a:gd name="connsiteY0" fmla="*/ 191663 h 901346"/>
                  <a:gd name="connsiteX1" fmla="*/ 208099 w 1535373"/>
                  <a:gd name="connsiteY1" fmla="*/ 0 h 901346"/>
                  <a:gd name="connsiteX2" fmla="*/ 143301 w 1535373"/>
                  <a:gd name="connsiteY2" fmla="*/ 273549 h 901346"/>
                  <a:gd name="connsiteX3" fmla="*/ 0 w 1535373"/>
                  <a:gd name="connsiteY3" fmla="*/ 457794 h 901346"/>
                  <a:gd name="connsiteX4" fmla="*/ 600501 w 1535373"/>
                  <a:gd name="connsiteY4" fmla="*/ 744397 h 901346"/>
                  <a:gd name="connsiteX5" fmla="*/ 709684 w 1535373"/>
                  <a:gd name="connsiteY5" fmla="*/ 635215 h 901346"/>
                  <a:gd name="connsiteX6" fmla="*/ 887104 w 1535373"/>
                  <a:gd name="connsiteY6" fmla="*/ 682982 h 901346"/>
                  <a:gd name="connsiteX7" fmla="*/ 1201003 w 1535373"/>
                  <a:gd name="connsiteY7" fmla="*/ 901346 h 901346"/>
                  <a:gd name="connsiteX8" fmla="*/ 1535373 w 1535373"/>
                  <a:gd name="connsiteY8" fmla="*/ 805812 h 901346"/>
                  <a:gd name="connsiteX9" fmla="*/ 1201003 w 1535373"/>
                  <a:gd name="connsiteY9" fmla="*/ 669334 h 901346"/>
                  <a:gd name="connsiteX10" fmla="*/ 1262418 w 1535373"/>
                  <a:gd name="connsiteY10" fmla="*/ 437322 h 901346"/>
                  <a:gd name="connsiteX11" fmla="*/ 996287 w 1535373"/>
                  <a:gd name="connsiteY11" fmla="*/ 328140 h 901346"/>
                  <a:gd name="connsiteX12" fmla="*/ 921224 w 1535373"/>
                  <a:gd name="connsiteY12" fmla="*/ 437322 h 901346"/>
                  <a:gd name="connsiteX13" fmla="*/ 777922 w 1535373"/>
                  <a:gd name="connsiteY13" fmla="*/ 375907 h 901346"/>
                  <a:gd name="connsiteX14" fmla="*/ 812042 w 1535373"/>
                  <a:gd name="connsiteY14" fmla="*/ 191663 h 901346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59203 w 1535373"/>
                  <a:gd name="connsiteY2" fmla="*/ 306113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788188 w 1511519"/>
                  <a:gd name="connsiteY0" fmla="*/ 204349 h 914032"/>
                  <a:gd name="connsiteX1" fmla="*/ 184245 w 1511519"/>
                  <a:gd name="connsiteY1" fmla="*/ 12686 h 914032"/>
                  <a:gd name="connsiteX2" fmla="*/ 135349 w 1511519"/>
                  <a:gd name="connsiteY2" fmla="*/ 306113 h 914032"/>
                  <a:gd name="connsiteX3" fmla="*/ 0 w 1511519"/>
                  <a:gd name="connsiteY3" fmla="*/ 518188 h 914032"/>
                  <a:gd name="connsiteX4" fmla="*/ 576647 w 1511519"/>
                  <a:gd name="connsiteY4" fmla="*/ 757083 h 914032"/>
                  <a:gd name="connsiteX5" fmla="*/ 685830 w 1511519"/>
                  <a:gd name="connsiteY5" fmla="*/ 647901 h 914032"/>
                  <a:gd name="connsiteX6" fmla="*/ 863250 w 1511519"/>
                  <a:gd name="connsiteY6" fmla="*/ 695668 h 914032"/>
                  <a:gd name="connsiteX7" fmla="*/ 1177149 w 1511519"/>
                  <a:gd name="connsiteY7" fmla="*/ 914032 h 914032"/>
                  <a:gd name="connsiteX8" fmla="*/ 1511519 w 1511519"/>
                  <a:gd name="connsiteY8" fmla="*/ 818498 h 914032"/>
                  <a:gd name="connsiteX9" fmla="*/ 1177149 w 1511519"/>
                  <a:gd name="connsiteY9" fmla="*/ 682020 h 914032"/>
                  <a:gd name="connsiteX10" fmla="*/ 1238564 w 1511519"/>
                  <a:gd name="connsiteY10" fmla="*/ 450008 h 914032"/>
                  <a:gd name="connsiteX11" fmla="*/ 972433 w 1511519"/>
                  <a:gd name="connsiteY11" fmla="*/ 340826 h 914032"/>
                  <a:gd name="connsiteX12" fmla="*/ 897370 w 1511519"/>
                  <a:gd name="connsiteY12" fmla="*/ 450008 h 914032"/>
                  <a:gd name="connsiteX13" fmla="*/ 754068 w 1511519"/>
                  <a:gd name="connsiteY13" fmla="*/ 388593 h 914032"/>
                  <a:gd name="connsiteX14" fmla="*/ 788188 w 1511519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588668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82628"/>
                  <a:gd name="connsiteX1" fmla="*/ 196266 w 1523540"/>
                  <a:gd name="connsiteY1" fmla="*/ 12686 h 982628"/>
                  <a:gd name="connsiteX2" fmla="*/ 147370 w 1523540"/>
                  <a:gd name="connsiteY2" fmla="*/ 306113 h 982628"/>
                  <a:gd name="connsiteX3" fmla="*/ 12021 w 1523540"/>
                  <a:gd name="connsiteY3" fmla="*/ 518188 h 982628"/>
                  <a:gd name="connsiteX4" fmla="*/ 636377 w 1523540"/>
                  <a:gd name="connsiteY4" fmla="*/ 741181 h 982628"/>
                  <a:gd name="connsiteX5" fmla="*/ 705803 w 1523540"/>
                  <a:gd name="connsiteY5" fmla="*/ 624047 h 982628"/>
                  <a:gd name="connsiteX6" fmla="*/ 859369 w 1523540"/>
                  <a:gd name="connsiteY6" fmla="*/ 679765 h 982628"/>
                  <a:gd name="connsiteX7" fmla="*/ 1189170 w 1523540"/>
                  <a:gd name="connsiteY7" fmla="*/ 914032 h 982628"/>
                  <a:gd name="connsiteX8" fmla="*/ 1523540 w 1523540"/>
                  <a:gd name="connsiteY8" fmla="*/ 818498 h 982628"/>
                  <a:gd name="connsiteX9" fmla="*/ 1189170 w 1523540"/>
                  <a:gd name="connsiteY9" fmla="*/ 682020 h 982628"/>
                  <a:gd name="connsiteX10" fmla="*/ 1250585 w 1523540"/>
                  <a:gd name="connsiteY10" fmla="*/ 450008 h 982628"/>
                  <a:gd name="connsiteX11" fmla="*/ 984454 w 1523540"/>
                  <a:gd name="connsiteY11" fmla="*/ 340826 h 982628"/>
                  <a:gd name="connsiteX12" fmla="*/ 909391 w 1523540"/>
                  <a:gd name="connsiteY12" fmla="*/ 450008 h 982628"/>
                  <a:gd name="connsiteX13" fmla="*/ 766089 w 1523540"/>
                  <a:gd name="connsiteY13" fmla="*/ 388593 h 982628"/>
                  <a:gd name="connsiteX14" fmla="*/ 800209 w 1523540"/>
                  <a:gd name="connsiteY14" fmla="*/ 204349 h 982628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22966"/>
                  <a:gd name="connsiteY0" fmla="*/ 204349 h 975249"/>
                  <a:gd name="connsiteX1" fmla="*/ 196266 w 1522966"/>
                  <a:gd name="connsiteY1" fmla="*/ 12686 h 975249"/>
                  <a:gd name="connsiteX2" fmla="*/ 147370 w 1522966"/>
                  <a:gd name="connsiteY2" fmla="*/ 306113 h 975249"/>
                  <a:gd name="connsiteX3" fmla="*/ 12021 w 1522966"/>
                  <a:gd name="connsiteY3" fmla="*/ 518188 h 975249"/>
                  <a:gd name="connsiteX4" fmla="*/ 636377 w 1522966"/>
                  <a:gd name="connsiteY4" fmla="*/ 741181 h 975249"/>
                  <a:gd name="connsiteX5" fmla="*/ 705803 w 1522966"/>
                  <a:gd name="connsiteY5" fmla="*/ 624047 h 975249"/>
                  <a:gd name="connsiteX6" fmla="*/ 859369 w 1522966"/>
                  <a:gd name="connsiteY6" fmla="*/ 679765 h 975249"/>
                  <a:gd name="connsiteX7" fmla="*/ 1189170 w 1522966"/>
                  <a:gd name="connsiteY7" fmla="*/ 914032 h 975249"/>
                  <a:gd name="connsiteX8" fmla="*/ 1507637 w 1522966"/>
                  <a:gd name="connsiteY8" fmla="*/ 786693 h 975249"/>
                  <a:gd name="connsiteX9" fmla="*/ 1173267 w 1522966"/>
                  <a:gd name="connsiteY9" fmla="*/ 634312 h 975249"/>
                  <a:gd name="connsiteX10" fmla="*/ 1250585 w 1522966"/>
                  <a:gd name="connsiteY10" fmla="*/ 450008 h 975249"/>
                  <a:gd name="connsiteX11" fmla="*/ 984454 w 1522966"/>
                  <a:gd name="connsiteY11" fmla="*/ 340826 h 975249"/>
                  <a:gd name="connsiteX12" fmla="*/ 909391 w 1522966"/>
                  <a:gd name="connsiteY12" fmla="*/ 450008 h 975249"/>
                  <a:gd name="connsiteX13" fmla="*/ 766089 w 1522966"/>
                  <a:gd name="connsiteY13" fmla="*/ 388593 h 975249"/>
                  <a:gd name="connsiteX14" fmla="*/ 800209 w 1522966"/>
                  <a:gd name="connsiteY14" fmla="*/ 204349 h 975249"/>
                  <a:gd name="connsiteX0" fmla="*/ 800209 w 1538655"/>
                  <a:gd name="connsiteY0" fmla="*/ 204349 h 976321"/>
                  <a:gd name="connsiteX1" fmla="*/ 196266 w 1538655"/>
                  <a:gd name="connsiteY1" fmla="*/ 12686 h 976321"/>
                  <a:gd name="connsiteX2" fmla="*/ 147370 w 1538655"/>
                  <a:gd name="connsiteY2" fmla="*/ 306113 h 976321"/>
                  <a:gd name="connsiteX3" fmla="*/ 12021 w 1538655"/>
                  <a:gd name="connsiteY3" fmla="*/ 518188 h 976321"/>
                  <a:gd name="connsiteX4" fmla="*/ 636377 w 1538655"/>
                  <a:gd name="connsiteY4" fmla="*/ 741181 h 976321"/>
                  <a:gd name="connsiteX5" fmla="*/ 705803 w 1538655"/>
                  <a:gd name="connsiteY5" fmla="*/ 624047 h 976321"/>
                  <a:gd name="connsiteX6" fmla="*/ 859369 w 1538655"/>
                  <a:gd name="connsiteY6" fmla="*/ 679765 h 976321"/>
                  <a:gd name="connsiteX7" fmla="*/ 1189170 w 1538655"/>
                  <a:gd name="connsiteY7" fmla="*/ 914032 h 976321"/>
                  <a:gd name="connsiteX8" fmla="*/ 1507637 w 1538655"/>
                  <a:gd name="connsiteY8" fmla="*/ 786693 h 976321"/>
                  <a:gd name="connsiteX9" fmla="*/ 1173267 w 1538655"/>
                  <a:gd name="connsiteY9" fmla="*/ 634312 h 976321"/>
                  <a:gd name="connsiteX10" fmla="*/ 1250585 w 1538655"/>
                  <a:gd name="connsiteY10" fmla="*/ 450008 h 976321"/>
                  <a:gd name="connsiteX11" fmla="*/ 984454 w 1538655"/>
                  <a:gd name="connsiteY11" fmla="*/ 340826 h 976321"/>
                  <a:gd name="connsiteX12" fmla="*/ 909391 w 1538655"/>
                  <a:gd name="connsiteY12" fmla="*/ 450008 h 976321"/>
                  <a:gd name="connsiteX13" fmla="*/ 766089 w 1538655"/>
                  <a:gd name="connsiteY13" fmla="*/ 388593 h 976321"/>
                  <a:gd name="connsiteX14" fmla="*/ 800209 w 1538655"/>
                  <a:gd name="connsiteY14" fmla="*/ 204349 h 976321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499884"/>
                  <a:gd name="connsiteY0" fmla="*/ 204349 h 986483"/>
                  <a:gd name="connsiteX1" fmla="*/ 196266 w 1499884"/>
                  <a:gd name="connsiteY1" fmla="*/ 12686 h 986483"/>
                  <a:gd name="connsiteX2" fmla="*/ 147370 w 1499884"/>
                  <a:gd name="connsiteY2" fmla="*/ 306113 h 986483"/>
                  <a:gd name="connsiteX3" fmla="*/ 12021 w 1499884"/>
                  <a:gd name="connsiteY3" fmla="*/ 518188 h 986483"/>
                  <a:gd name="connsiteX4" fmla="*/ 636377 w 1499884"/>
                  <a:gd name="connsiteY4" fmla="*/ 741181 h 986483"/>
                  <a:gd name="connsiteX5" fmla="*/ 705803 w 1499884"/>
                  <a:gd name="connsiteY5" fmla="*/ 624047 h 986483"/>
                  <a:gd name="connsiteX6" fmla="*/ 859369 w 1499884"/>
                  <a:gd name="connsiteY6" fmla="*/ 679765 h 986483"/>
                  <a:gd name="connsiteX7" fmla="*/ 1189170 w 1499884"/>
                  <a:gd name="connsiteY7" fmla="*/ 914032 h 986483"/>
                  <a:gd name="connsiteX8" fmla="*/ 1467881 w 1499884"/>
                  <a:gd name="connsiteY8" fmla="*/ 742961 h 986483"/>
                  <a:gd name="connsiteX9" fmla="*/ 1173267 w 1499884"/>
                  <a:gd name="connsiteY9" fmla="*/ 634312 h 986483"/>
                  <a:gd name="connsiteX10" fmla="*/ 1250585 w 1499884"/>
                  <a:gd name="connsiteY10" fmla="*/ 438081 h 986483"/>
                  <a:gd name="connsiteX11" fmla="*/ 964576 w 1499884"/>
                  <a:gd name="connsiteY11" fmla="*/ 344802 h 986483"/>
                  <a:gd name="connsiteX12" fmla="*/ 909391 w 1499884"/>
                  <a:gd name="connsiteY12" fmla="*/ 450008 h 986483"/>
                  <a:gd name="connsiteX13" fmla="*/ 766089 w 1499884"/>
                  <a:gd name="connsiteY13" fmla="*/ 388593 h 986483"/>
                  <a:gd name="connsiteX14" fmla="*/ 800209 w 1499884"/>
                  <a:gd name="connsiteY14" fmla="*/ 204349 h 986483"/>
                  <a:gd name="connsiteX0" fmla="*/ 800209 w 1505435"/>
                  <a:gd name="connsiteY0" fmla="*/ 204349 h 1015754"/>
                  <a:gd name="connsiteX1" fmla="*/ 196266 w 1505435"/>
                  <a:gd name="connsiteY1" fmla="*/ 12686 h 1015754"/>
                  <a:gd name="connsiteX2" fmla="*/ 147370 w 1505435"/>
                  <a:gd name="connsiteY2" fmla="*/ 306113 h 1015754"/>
                  <a:gd name="connsiteX3" fmla="*/ 12021 w 1505435"/>
                  <a:gd name="connsiteY3" fmla="*/ 518188 h 1015754"/>
                  <a:gd name="connsiteX4" fmla="*/ 636377 w 1505435"/>
                  <a:gd name="connsiteY4" fmla="*/ 741181 h 1015754"/>
                  <a:gd name="connsiteX5" fmla="*/ 705803 w 1505435"/>
                  <a:gd name="connsiteY5" fmla="*/ 624047 h 1015754"/>
                  <a:gd name="connsiteX6" fmla="*/ 859369 w 1505435"/>
                  <a:gd name="connsiteY6" fmla="*/ 679765 h 1015754"/>
                  <a:gd name="connsiteX7" fmla="*/ 1189170 w 1505435"/>
                  <a:gd name="connsiteY7" fmla="*/ 914032 h 1015754"/>
                  <a:gd name="connsiteX8" fmla="*/ 1467881 w 1505435"/>
                  <a:gd name="connsiteY8" fmla="*/ 742961 h 1015754"/>
                  <a:gd name="connsiteX9" fmla="*/ 1173267 w 1505435"/>
                  <a:gd name="connsiteY9" fmla="*/ 634312 h 1015754"/>
                  <a:gd name="connsiteX10" fmla="*/ 1250585 w 1505435"/>
                  <a:gd name="connsiteY10" fmla="*/ 438081 h 1015754"/>
                  <a:gd name="connsiteX11" fmla="*/ 964576 w 1505435"/>
                  <a:gd name="connsiteY11" fmla="*/ 344802 h 1015754"/>
                  <a:gd name="connsiteX12" fmla="*/ 909391 w 1505435"/>
                  <a:gd name="connsiteY12" fmla="*/ 450008 h 1015754"/>
                  <a:gd name="connsiteX13" fmla="*/ 766089 w 1505435"/>
                  <a:gd name="connsiteY13" fmla="*/ 388593 h 1015754"/>
                  <a:gd name="connsiteX14" fmla="*/ 800209 w 1505435"/>
                  <a:gd name="connsiteY14" fmla="*/ 204349 h 1015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05435" h="1015754">
                    <a:moveTo>
                      <a:pt x="800209" y="204349"/>
                    </a:moveTo>
                    <a:cubicBezTo>
                      <a:pt x="598895" y="140461"/>
                      <a:pt x="302164" y="-50647"/>
                      <a:pt x="196266" y="12686"/>
                    </a:cubicBezTo>
                    <a:cubicBezTo>
                      <a:pt x="103106" y="72064"/>
                      <a:pt x="168969" y="214930"/>
                      <a:pt x="147370" y="306113"/>
                    </a:cubicBezTo>
                    <a:cubicBezTo>
                      <a:pt x="102254" y="376805"/>
                      <a:pt x="-42253" y="455447"/>
                      <a:pt x="12021" y="518188"/>
                    </a:cubicBezTo>
                    <a:cubicBezTo>
                      <a:pt x="164480" y="669383"/>
                      <a:pt x="559454" y="713233"/>
                      <a:pt x="636377" y="741181"/>
                    </a:cubicBezTo>
                    <a:cubicBezTo>
                      <a:pt x="696624" y="733941"/>
                      <a:pt x="677361" y="671042"/>
                      <a:pt x="705803" y="624047"/>
                    </a:cubicBezTo>
                    <a:lnTo>
                      <a:pt x="859369" y="679765"/>
                    </a:lnTo>
                    <a:cubicBezTo>
                      <a:pt x="850034" y="889051"/>
                      <a:pt x="1063333" y="847870"/>
                      <a:pt x="1189170" y="914032"/>
                    </a:cubicBezTo>
                    <a:cubicBezTo>
                      <a:pt x="1618678" y="1176386"/>
                      <a:pt x="1495571" y="862271"/>
                      <a:pt x="1467881" y="742961"/>
                    </a:cubicBezTo>
                    <a:cubicBezTo>
                      <a:pt x="1356424" y="685542"/>
                      <a:pt x="1304603" y="671853"/>
                      <a:pt x="1173267" y="634312"/>
                    </a:cubicBezTo>
                    <a:cubicBezTo>
                      <a:pt x="1199040" y="568902"/>
                      <a:pt x="1292398" y="479637"/>
                      <a:pt x="1250585" y="438081"/>
                    </a:cubicBezTo>
                    <a:cubicBezTo>
                      <a:pt x="1165850" y="405662"/>
                      <a:pt x="1045335" y="381196"/>
                      <a:pt x="964576" y="344802"/>
                    </a:cubicBezTo>
                    <a:cubicBezTo>
                      <a:pt x="930279" y="379871"/>
                      <a:pt x="927786" y="414939"/>
                      <a:pt x="909391" y="450008"/>
                    </a:cubicBezTo>
                    <a:lnTo>
                      <a:pt x="766089" y="388593"/>
                    </a:lnTo>
                    <a:lnTo>
                      <a:pt x="800209" y="2043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Freeform 106">
                <a:extLst>
                  <a:ext uri="{FF2B5EF4-FFF2-40B4-BE49-F238E27FC236}">
                    <a16:creationId xmlns:a16="http://schemas.microsoft.com/office/drawing/2014/main" id="{7ABD01DA-F7D7-478D-A532-2A1B78A013CF}"/>
                  </a:ext>
                </a:extLst>
              </p:cNvPr>
              <p:cNvSpPr/>
              <p:nvPr/>
            </p:nvSpPr>
            <p:spPr>
              <a:xfrm rot="19632933">
                <a:off x="2257651" y="4182238"/>
                <a:ext cx="1505435" cy="1015754"/>
              </a:xfrm>
              <a:custGeom>
                <a:avLst/>
                <a:gdLst>
                  <a:gd name="connsiteX0" fmla="*/ 812042 w 1535373"/>
                  <a:gd name="connsiteY0" fmla="*/ 211541 h 921224"/>
                  <a:gd name="connsiteX1" fmla="*/ 184245 w 1535373"/>
                  <a:gd name="connsiteY1" fmla="*/ 0 h 921224"/>
                  <a:gd name="connsiteX2" fmla="*/ 143301 w 1535373"/>
                  <a:gd name="connsiteY2" fmla="*/ 293427 h 921224"/>
                  <a:gd name="connsiteX3" fmla="*/ 0 w 1535373"/>
                  <a:gd name="connsiteY3" fmla="*/ 477672 h 921224"/>
                  <a:gd name="connsiteX4" fmla="*/ 600501 w 1535373"/>
                  <a:gd name="connsiteY4" fmla="*/ 764275 h 921224"/>
                  <a:gd name="connsiteX5" fmla="*/ 709684 w 1535373"/>
                  <a:gd name="connsiteY5" fmla="*/ 655093 h 921224"/>
                  <a:gd name="connsiteX6" fmla="*/ 887104 w 1535373"/>
                  <a:gd name="connsiteY6" fmla="*/ 702860 h 921224"/>
                  <a:gd name="connsiteX7" fmla="*/ 1201003 w 1535373"/>
                  <a:gd name="connsiteY7" fmla="*/ 921224 h 921224"/>
                  <a:gd name="connsiteX8" fmla="*/ 1535373 w 1535373"/>
                  <a:gd name="connsiteY8" fmla="*/ 825690 h 921224"/>
                  <a:gd name="connsiteX9" fmla="*/ 1201003 w 1535373"/>
                  <a:gd name="connsiteY9" fmla="*/ 689212 h 921224"/>
                  <a:gd name="connsiteX10" fmla="*/ 1262418 w 1535373"/>
                  <a:gd name="connsiteY10" fmla="*/ 457200 h 921224"/>
                  <a:gd name="connsiteX11" fmla="*/ 996287 w 1535373"/>
                  <a:gd name="connsiteY11" fmla="*/ 348018 h 921224"/>
                  <a:gd name="connsiteX12" fmla="*/ 921224 w 1535373"/>
                  <a:gd name="connsiteY12" fmla="*/ 457200 h 921224"/>
                  <a:gd name="connsiteX13" fmla="*/ 777922 w 1535373"/>
                  <a:gd name="connsiteY13" fmla="*/ 395785 h 921224"/>
                  <a:gd name="connsiteX14" fmla="*/ 812042 w 1535373"/>
                  <a:gd name="connsiteY14" fmla="*/ 211541 h 921224"/>
                  <a:gd name="connsiteX0" fmla="*/ 812042 w 1535373"/>
                  <a:gd name="connsiteY0" fmla="*/ 191663 h 901346"/>
                  <a:gd name="connsiteX1" fmla="*/ 208099 w 1535373"/>
                  <a:gd name="connsiteY1" fmla="*/ 0 h 901346"/>
                  <a:gd name="connsiteX2" fmla="*/ 143301 w 1535373"/>
                  <a:gd name="connsiteY2" fmla="*/ 273549 h 901346"/>
                  <a:gd name="connsiteX3" fmla="*/ 0 w 1535373"/>
                  <a:gd name="connsiteY3" fmla="*/ 457794 h 901346"/>
                  <a:gd name="connsiteX4" fmla="*/ 600501 w 1535373"/>
                  <a:gd name="connsiteY4" fmla="*/ 744397 h 901346"/>
                  <a:gd name="connsiteX5" fmla="*/ 709684 w 1535373"/>
                  <a:gd name="connsiteY5" fmla="*/ 635215 h 901346"/>
                  <a:gd name="connsiteX6" fmla="*/ 887104 w 1535373"/>
                  <a:gd name="connsiteY6" fmla="*/ 682982 h 901346"/>
                  <a:gd name="connsiteX7" fmla="*/ 1201003 w 1535373"/>
                  <a:gd name="connsiteY7" fmla="*/ 901346 h 901346"/>
                  <a:gd name="connsiteX8" fmla="*/ 1535373 w 1535373"/>
                  <a:gd name="connsiteY8" fmla="*/ 805812 h 901346"/>
                  <a:gd name="connsiteX9" fmla="*/ 1201003 w 1535373"/>
                  <a:gd name="connsiteY9" fmla="*/ 669334 h 901346"/>
                  <a:gd name="connsiteX10" fmla="*/ 1262418 w 1535373"/>
                  <a:gd name="connsiteY10" fmla="*/ 437322 h 901346"/>
                  <a:gd name="connsiteX11" fmla="*/ 996287 w 1535373"/>
                  <a:gd name="connsiteY11" fmla="*/ 328140 h 901346"/>
                  <a:gd name="connsiteX12" fmla="*/ 921224 w 1535373"/>
                  <a:gd name="connsiteY12" fmla="*/ 437322 h 901346"/>
                  <a:gd name="connsiteX13" fmla="*/ 777922 w 1535373"/>
                  <a:gd name="connsiteY13" fmla="*/ 375907 h 901346"/>
                  <a:gd name="connsiteX14" fmla="*/ 812042 w 1535373"/>
                  <a:gd name="connsiteY14" fmla="*/ 191663 h 901346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59203 w 1535373"/>
                  <a:gd name="connsiteY2" fmla="*/ 306113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788188 w 1511519"/>
                  <a:gd name="connsiteY0" fmla="*/ 204349 h 914032"/>
                  <a:gd name="connsiteX1" fmla="*/ 184245 w 1511519"/>
                  <a:gd name="connsiteY1" fmla="*/ 12686 h 914032"/>
                  <a:gd name="connsiteX2" fmla="*/ 135349 w 1511519"/>
                  <a:gd name="connsiteY2" fmla="*/ 306113 h 914032"/>
                  <a:gd name="connsiteX3" fmla="*/ 0 w 1511519"/>
                  <a:gd name="connsiteY3" fmla="*/ 518188 h 914032"/>
                  <a:gd name="connsiteX4" fmla="*/ 576647 w 1511519"/>
                  <a:gd name="connsiteY4" fmla="*/ 757083 h 914032"/>
                  <a:gd name="connsiteX5" fmla="*/ 685830 w 1511519"/>
                  <a:gd name="connsiteY5" fmla="*/ 647901 h 914032"/>
                  <a:gd name="connsiteX6" fmla="*/ 863250 w 1511519"/>
                  <a:gd name="connsiteY6" fmla="*/ 695668 h 914032"/>
                  <a:gd name="connsiteX7" fmla="*/ 1177149 w 1511519"/>
                  <a:gd name="connsiteY7" fmla="*/ 914032 h 914032"/>
                  <a:gd name="connsiteX8" fmla="*/ 1511519 w 1511519"/>
                  <a:gd name="connsiteY8" fmla="*/ 818498 h 914032"/>
                  <a:gd name="connsiteX9" fmla="*/ 1177149 w 1511519"/>
                  <a:gd name="connsiteY9" fmla="*/ 682020 h 914032"/>
                  <a:gd name="connsiteX10" fmla="*/ 1238564 w 1511519"/>
                  <a:gd name="connsiteY10" fmla="*/ 450008 h 914032"/>
                  <a:gd name="connsiteX11" fmla="*/ 972433 w 1511519"/>
                  <a:gd name="connsiteY11" fmla="*/ 340826 h 914032"/>
                  <a:gd name="connsiteX12" fmla="*/ 897370 w 1511519"/>
                  <a:gd name="connsiteY12" fmla="*/ 450008 h 914032"/>
                  <a:gd name="connsiteX13" fmla="*/ 754068 w 1511519"/>
                  <a:gd name="connsiteY13" fmla="*/ 388593 h 914032"/>
                  <a:gd name="connsiteX14" fmla="*/ 788188 w 1511519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588668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82628"/>
                  <a:gd name="connsiteX1" fmla="*/ 196266 w 1523540"/>
                  <a:gd name="connsiteY1" fmla="*/ 12686 h 982628"/>
                  <a:gd name="connsiteX2" fmla="*/ 147370 w 1523540"/>
                  <a:gd name="connsiteY2" fmla="*/ 306113 h 982628"/>
                  <a:gd name="connsiteX3" fmla="*/ 12021 w 1523540"/>
                  <a:gd name="connsiteY3" fmla="*/ 518188 h 982628"/>
                  <a:gd name="connsiteX4" fmla="*/ 636377 w 1523540"/>
                  <a:gd name="connsiteY4" fmla="*/ 741181 h 982628"/>
                  <a:gd name="connsiteX5" fmla="*/ 705803 w 1523540"/>
                  <a:gd name="connsiteY5" fmla="*/ 624047 h 982628"/>
                  <a:gd name="connsiteX6" fmla="*/ 859369 w 1523540"/>
                  <a:gd name="connsiteY6" fmla="*/ 679765 h 982628"/>
                  <a:gd name="connsiteX7" fmla="*/ 1189170 w 1523540"/>
                  <a:gd name="connsiteY7" fmla="*/ 914032 h 982628"/>
                  <a:gd name="connsiteX8" fmla="*/ 1523540 w 1523540"/>
                  <a:gd name="connsiteY8" fmla="*/ 818498 h 982628"/>
                  <a:gd name="connsiteX9" fmla="*/ 1189170 w 1523540"/>
                  <a:gd name="connsiteY9" fmla="*/ 682020 h 982628"/>
                  <a:gd name="connsiteX10" fmla="*/ 1250585 w 1523540"/>
                  <a:gd name="connsiteY10" fmla="*/ 450008 h 982628"/>
                  <a:gd name="connsiteX11" fmla="*/ 984454 w 1523540"/>
                  <a:gd name="connsiteY11" fmla="*/ 340826 h 982628"/>
                  <a:gd name="connsiteX12" fmla="*/ 909391 w 1523540"/>
                  <a:gd name="connsiteY12" fmla="*/ 450008 h 982628"/>
                  <a:gd name="connsiteX13" fmla="*/ 766089 w 1523540"/>
                  <a:gd name="connsiteY13" fmla="*/ 388593 h 982628"/>
                  <a:gd name="connsiteX14" fmla="*/ 800209 w 1523540"/>
                  <a:gd name="connsiteY14" fmla="*/ 204349 h 982628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22966"/>
                  <a:gd name="connsiteY0" fmla="*/ 204349 h 975249"/>
                  <a:gd name="connsiteX1" fmla="*/ 196266 w 1522966"/>
                  <a:gd name="connsiteY1" fmla="*/ 12686 h 975249"/>
                  <a:gd name="connsiteX2" fmla="*/ 147370 w 1522966"/>
                  <a:gd name="connsiteY2" fmla="*/ 306113 h 975249"/>
                  <a:gd name="connsiteX3" fmla="*/ 12021 w 1522966"/>
                  <a:gd name="connsiteY3" fmla="*/ 518188 h 975249"/>
                  <a:gd name="connsiteX4" fmla="*/ 636377 w 1522966"/>
                  <a:gd name="connsiteY4" fmla="*/ 741181 h 975249"/>
                  <a:gd name="connsiteX5" fmla="*/ 705803 w 1522966"/>
                  <a:gd name="connsiteY5" fmla="*/ 624047 h 975249"/>
                  <a:gd name="connsiteX6" fmla="*/ 859369 w 1522966"/>
                  <a:gd name="connsiteY6" fmla="*/ 679765 h 975249"/>
                  <a:gd name="connsiteX7" fmla="*/ 1189170 w 1522966"/>
                  <a:gd name="connsiteY7" fmla="*/ 914032 h 975249"/>
                  <a:gd name="connsiteX8" fmla="*/ 1507637 w 1522966"/>
                  <a:gd name="connsiteY8" fmla="*/ 786693 h 975249"/>
                  <a:gd name="connsiteX9" fmla="*/ 1173267 w 1522966"/>
                  <a:gd name="connsiteY9" fmla="*/ 634312 h 975249"/>
                  <a:gd name="connsiteX10" fmla="*/ 1250585 w 1522966"/>
                  <a:gd name="connsiteY10" fmla="*/ 450008 h 975249"/>
                  <a:gd name="connsiteX11" fmla="*/ 984454 w 1522966"/>
                  <a:gd name="connsiteY11" fmla="*/ 340826 h 975249"/>
                  <a:gd name="connsiteX12" fmla="*/ 909391 w 1522966"/>
                  <a:gd name="connsiteY12" fmla="*/ 450008 h 975249"/>
                  <a:gd name="connsiteX13" fmla="*/ 766089 w 1522966"/>
                  <a:gd name="connsiteY13" fmla="*/ 388593 h 975249"/>
                  <a:gd name="connsiteX14" fmla="*/ 800209 w 1522966"/>
                  <a:gd name="connsiteY14" fmla="*/ 204349 h 975249"/>
                  <a:gd name="connsiteX0" fmla="*/ 800209 w 1538655"/>
                  <a:gd name="connsiteY0" fmla="*/ 204349 h 976321"/>
                  <a:gd name="connsiteX1" fmla="*/ 196266 w 1538655"/>
                  <a:gd name="connsiteY1" fmla="*/ 12686 h 976321"/>
                  <a:gd name="connsiteX2" fmla="*/ 147370 w 1538655"/>
                  <a:gd name="connsiteY2" fmla="*/ 306113 h 976321"/>
                  <a:gd name="connsiteX3" fmla="*/ 12021 w 1538655"/>
                  <a:gd name="connsiteY3" fmla="*/ 518188 h 976321"/>
                  <a:gd name="connsiteX4" fmla="*/ 636377 w 1538655"/>
                  <a:gd name="connsiteY4" fmla="*/ 741181 h 976321"/>
                  <a:gd name="connsiteX5" fmla="*/ 705803 w 1538655"/>
                  <a:gd name="connsiteY5" fmla="*/ 624047 h 976321"/>
                  <a:gd name="connsiteX6" fmla="*/ 859369 w 1538655"/>
                  <a:gd name="connsiteY6" fmla="*/ 679765 h 976321"/>
                  <a:gd name="connsiteX7" fmla="*/ 1189170 w 1538655"/>
                  <a:gd name="connsiteY7" fmla="*/ 914032 h 976321"/>
                  <a:gd name="connsiteX8" fmla="*/ 1507637 w 1538655"/>
                  <a:gd name="connsiteY8" fmla="*/ 786693 h 976321"/>
                  <a:gd name="connsiteX9" fmla="*/ 1173267 w 1538655"/>
                  <a:gd name="connsiteY9" fmla="*/ 634312 h 976321"/>
                  <a:gd name="connsiteX10" fmla="*/ 1250585 w 1538655"/>
                  <a:gd name="connsiteY10" fmla="*/ 450008 h 976321"/>
                  <a:gd name="connsiteX11" fmla="*/ 984454 w 1538655"/>
                  <a:gd name="connsiteY11" fmla="*/ 340826 h 976321"/>
                  <a:gd name="connsiteX12" fmla="*/ 909391 w 1538655"/>
                  <a:gd name="connsiteY12" fmla="*/ 450008 h 976321"/>
                  <a:gd name="connsiteX13" fmla="*/ 766089 w 1538655"/>
                  <a:gd name="connsiteY13" fmla="*/ 388593 h 976321"/>
                  <a:gd name="connsiteX14" fmla="*/ 800209 w 1538655"/>
                  <a:gd name="connsiteY14" fmla="*/ 204349 h 976321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499884"/>
                  <a:gd name="connsiteY0" fmla="*/ 204349 h 986483"/>
                  <a:gd name="connsiteX1" fmla="*/ 196266 w 1499884"/>
                  <a:gd name="connsiteY1" fmla="*/ 12686 h 986483"/>
                  <a:gd name="connsiteX2" fmla="*/ 147370 w 1499884"/>
                  <a:gd name="connsiteY2" fmla="*/ 306113 h 986483"/>
                  <a:gd name="connsiteX3" fmla="*/ 12021 w 1499884"/>
                  <a:gd name="connsiteY3" fmla="*/ 518188 h 986483"/>
                  <a:gd name="connsiteX4" fmla="*/ 636377 w 1499884"/>
                  <a:gd name="connsiteY4" fmla="*/ 741181 h 986483"/>
                  <a:gd name="connsiteX5" fmla="*/ 705803 w 1499884"/>
                  <a:gd name="connsiteY5" fmla="*/ 624047 h 986483"/>
                  <a:gd name="connsiteX6" fmla="*/ 859369 w 1499884"/>
                  <a:gd name="connsiteY6" fmla="*/ 679765 h 986483"/>
                  <a:gd name="connsiteX7" fmla="*/ 1189170 w 1499884"/>
                  <a:gd name="connsiteY7" fmla="*/ 914032 h 986483"/>
                  <a:gd name="connsiteX8" fmla="*/ 1467881 w 1499884"/>
                  <a:gd name="connsiteY8" fmla="*/ 742961 h 986483"/>
                  <a:gd name="connsiteX9" fmla="*/ 1173267 w 1499884"/>
                  <a:gd name="connsiteY9" fmla="*/ 634312 h 986483"/>
                  <a:gd name="connsiteX10" fmla="*/ 1250585 w 1499884"/>
                  <a:gd name="connsiteY10" fmla="*/ 438081 h 986483"/>
                  <a:gd name="connsiteX11" fmla="*/ 964576 w 1499884"/>
                  <a:gd name="connsiteY11" fmla="*/ 344802 h 986483"/>
                  <a:gd name="connsiteX12" fmla="*/ 909391 w 1499884"/>
                  <a:gd name="connsiteY12" fmla="*/ 450008 h 986483"/>
                  <a:gd name="connsiteX13" fmla="*/ 766089 w 1499884"/>
                  <a:gd name="connsiteY13" fmla="*/ 388593 h 986483"/>
                  <a:gd name="connsiteX14" fmla="*/ 800209 w 1499884"/>
                  <a:gd name="connsiteY14" fmla="*/ 204349 h 986483"/>
                  <a:gd name="connsiteX0" fmla="*/ 800209 w 1505435"/>
                  <a:gd name="connsiteY0" fmla="*/ 204349 h 1015754"/>
                  <a:gd name="connsiteX1" fmla="*/ 196266 w 1505435"/>
                  <a:gd name="connsiteY1" fmla="*/ 12686 h 1015754"/>
                  <a:gd name="connsiteX2" fmla="*/ 147370 w 1505435"/>
                  <a:gd name="connsiteY2" fmla="*/ 306113 h 1015754"/>
                  <a:gd name="connsiteX3" fmla="*/ 12021 w 1505435"/>
                  <a:gd name="connsiteY3" fmla="*/ 518188 h 1015754"/>
                  <a:gd name="connsiteX4" fmla="*/ 636377 w 1505435"/>
                  <a:gd name="connsiteY4" fmla="*/ 741181 h 1015754"/>
                  <a:gd name="connsiteX5" fmla="*/ 705803 w 1505435"/>
                  <a:gd name="connsiteY5" fmla="*/ 624047 h 1015754"/>
                  <a:gd name="connsiteX6" fmla="*/ 859369 w 1505435"/>
                  <a:gd name="connsiteY6" fmla="*/ 679765 h 1015754"/>
                  <a:gd name="connsiteX7" fmla="*/ 1189170 w 1505435"/>
                  <a:gd name="connsiteY7" fmla="*/ 914032 h 1015754"/>
                  <a:gd name="connsiteX8" fmla="*/ 1467881 w 1505435"/>
                  <a:gd name="connsiteY8" fmla="*/ 742961 h 1015754"/>
                  <a:gd name="connsiteX9" fmla="*/ 1173267 w 1505435"/>
                  <a:gd name="connsiteY9" fmla="*/ 634312 h 1015754"/>
                  <a:gd name="connsiteX10" fmla="*/ 1250585 w 1505435"/>
                  <a:gd name="connsiteY10" fmla="*/ 438081 h 1015754"/>
                  <a:gd name="connsiteX11" fmla="*/ 964576 w 1505435"/>
                  <a:gd name="connsiteY11" fmla="*/ 344802 h 1015754"/>
                  <a:gd name="connsiteX12" fmla="*/ 909391 w 1505435"/>
                  <a:gd name="connsiteY12" fmla="*/ 450008 h 1015754"/>
                  <a:gd name="connsiteX13" fmla="*/ 766089 w 1505435"/>
                  <a:gd name="connsiteY13" fmla="*/ 388593 h 1015754"/>
                  <a:gd name="connsiteX14" fmla="*/ 800209 w 1505435"/>
                  <a:gd name="connsiteY14" fmla="*/ 204349 h 1015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05435" h="1015754">
                    <a:moveTo>
                      <a:pt x="800209" y="204349"/>
                    </a:moveTo>
                    <a:cubicBezTo>
                      <a:pt x="598895" y="140461"/>
                      <a:pt x="302164" y="-50647"/>
                      <a:pt x="196266" y="12686"/>
                    </a:cubicBezTo>
                    <a:cubicBezTo>
                      <a:pt x="103106" y="72064"/>
                      <a:pt x="168969" y="214930"/>
                      <a:pt x="147370" y="306113"/>
                    </a:cubicBezTo>
                    <a:cubicBezTo>
                      <a:pt x="102254" y="376805"/>
                      <a:pt x="-42253" y="455447"/>
                      <a:pt x="12021" y="518188"/>
                    </a:cubicBezTo>
                    <a:cubicBezTo>
                      <a:pt x="164480" y="669383"/>
                      <a:pt x="559454" y="713233"/>
                      <a:pt x="636377" y="741181"/>
                    </a:cubicBezTo>
                    <a:cubicBezTo>
                      <a:pt x="696624" y="733941"/>
                      <a:pt x="677361" y="671042"/>
                      <a:pt x="705803" y="624047"/>
                    </a:cubicBezTo>
                    <a:lnTo>
                      <a:pt x="859369" y="679765"/>
                    </a:lnTo>
                    <a:cubicBezTo>
                      <a:pt x="850034" y="889051"/>
                      <a:pt x="1063333" y="847870"/>
                      <a:pt x="1189170" y="914032"/>
                    </a:cubicBezTo>
                    <a:cubicBezTo>
                      <a:pt x="1618678" y="1176386"/>
                      <a:pt x="1495571" y="862271"/>
                      <a:pt x="1467881" y="742961"/>
                    </a:cubicBezTo>
                    <a:cubicBezTo>
                      <a:pt x="1356424" y="685542"/>
                      <a:pt x="1304603" y="671853"/>
                      <a:pt x="1173267" y="634312"/>
                    </a:cubicBezTo>
                    <a:cubicBezTo>
                      <a:pt x="1199040" y="568902"/>
                      <a:pt x="1292398" y="479637"/>
                      <a:pt x="1250585" y="438081"/>
                    </a:cubicBezTo>
                    <a:cubicBezTo>
                      <a:pt x="1165850" y="405662"/>
                      <a:pt x="1045335" y="381196"/>
                      <a:pt x="964576" y="344802"/>
                    </a:cubicBezTo>
                    <a:cubicBezTo>
                      <a:pt x="930279" y="379871"/>
                      <a:pt x="927786" y="414939"/>
                      <a:pt x="909391" y="450008"/>
                    </a:cubicBezTo>
                    <a:lnTo>
                      <a:pt x="766089" y="388593"/>
                    </a:lnTo>
                    <a:lnTo>
                      <a:pt x="800209" y="2043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9" name="Freeform 107">
              <a:extLst>
                <a:ext uri="{FF2B5EF4-FFF2-40B4-BE49-F238E27FC236}">
                  <a16:creationId xmlns:a16="http://schemas.microsoft.com/office/drawing/2014/main" id="{5F7DADB8-BA7C-4AE5-BF1E-BC82543D1E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32016" y="2045497"/>
              <a:ext cx="115441" cy="360000"/>
            </a:xfrm>
            <a:custGeom>
              <a:avLst/>
              <a:gdLst>
                <a:gd name="connsiteX0" fmla="*/ 430619 w 798902"/>
                <a:gd name="connsiteY0" fmla="*/ 1331843 h 2449001"/>
                <a:gd name="connsiteX1" fmla="*/ 541938 w 798902"/>
                <a:gd name="connsiteY1" fmla="*/ 1379551 h 2449001"/>
                <a:gd name="connsiteX2" fmla="*/ 780476 w 798902"/>
                <a:gd name="connsiteY2" fmla="*/ 1375575 h 2449001"/>
                <a:gd name="connsiteX3" fmla="*/ 625426 w 798902"/>
                <a:gd name="connsiteY3" fmla="*/ 1741335 h 2449001"/>
                <a:gd name="connsiteX4" fmla="*/ 609523 w 798902"/>
                <a:gd name="connsiteY4" fmla="*/ 2441050 h 2449001"/>
                <a:gd name="connsiteX5" fmla="*/ 319301 w 798902"/>
                <a:gd name="connsiteY5" fmla="*/ 2445025 h 2449001"/>
                <a:gd name="connsiteX6" fmla="*/ 211958 w 798902"/>
                <a:gd name="connsiteY6" fmla="*/ 1673750 h 2449001"/>
                <a:gd name="connsiteX7" fmla="*/ 207983 w 798902"/>
                <a:gd name="connsiteY7" fmla="*/ 2441050 h 2449001"/>
                <a:gd name="connsiteX8" fmla="*/ 136421 w 798902"/>
                <a:gd name="connsiteY8" fmla="*/ 2449001 h 2449001"/>
                <a:gd name="connsiteX9" fmla="*/ 5224 w 798902"/>
                <a:gd name="connsiteY9" fmla="*/ 1701579 h 2449001"/>
                <a:gd name="connsiteX10" fmla="*/ 37029 w 798902"/>
                <a:gd name="connsiteY10" fmla="*/ 1582309 h 2449001"/>
                <a:gd name="connsiteX11" fmla="*/ 76786 w 798902"/>
                <a:gd name="connsiteY11" fmla="*/ 1566407 h 2449001"/>
                <a:gd name="connsiteX12" fmla="*/ 89266 w 798902"/>
                <a:gd name="connsiteY12" fmla="*/ 1389262 h 2449001"/>
                <a:gd name="connsiteX13" fmla="*/ 339179 w 798902"/>
                <a:gd name="connsiteY13" fmla="*/ 1375575 h 2449001"/>
                <a:gd name="connsiteX14" fmla="*/ 430619 w 798902"/>
                <a:gd name="connsiteY14" fmla="*/ 1331843 h 2449001"/>
                <a:gd name="connsiteX15" fmla="*/ 243762 w 798902"/>
                <a:gd name="connsiteY15" fmla="*/ 0 h 2449001"/>
                <a:gd name="connsiteX16" fmla="*/ 557838 w 798902"/>
                <a:gd name="connsiteY16" fmla="*/ 0 h 2449001"/>
                <a:gd name="connsiteX17" fmla="*/ 689036 w 798902"/>
                <a:gd name="connsiteY17" fmla="*/ 962108 h 2449001"/>
                <a:gd name="connsiteX18" fmla="*/ 724816 w 798902"/>
                <a:gd name="connsiteY18" fmla="*/ 1307990 h 2449001"/>
                <a:gd name="connsiteX19" fmla="*/ 414715 w 798902"/>
                <a:gd name="connsiteY19" fmla="*/ 1268233 h 2449001"/>
                <a:gd name="connsiteX20" fmla="*/ 104615 w 798902"/>
                <a:gd name="connsiteY20" fmla="*/ 1288111 h 2449001"/>
                <a:gd name="connsiteX21" fmla="*/ 124493 w 798902"/>
                <a:gd name="connsiteY21" fmla="*/ 1017766 h 2449001"/>
                <a:gd name="connsiteX22" fmla="*/ 243762 w 798902"/>
                <a:gd name="connsiteY22" fmla="*/ 0 h 2449001"/>
                <a:gd name="connsiteX0" fmla="*/ 430619 w 798902"/>
                <a:gd name="connsiteY0" fmla="*/ 1331843 h 2449001"/>
                <a:gd name="connsiteX1" fmla="*/ 541938 w 798902"/>
                <a:gd name="connsiteY1" fmla="*/ 1379551 h 2449001"/>
                <a:gd name="connsiteX2" fmla="*/ 780476 w 798902"/>
                <a:gd name="connsiteY2" fmla="*/ 1375575 h 2449001"/>
                <a:gd name="connsiteX3" fmla="*/ 625426 w 798902"/>
                <a:gd name="connsiteY3" fmla="*/ 1741335 h 2449001"/>
                <a:gd name="connsiteX4" fmla="*/ 609523 w 798902"/>
                <a:gd name="connsiteY4" fmla="*/ 2441050 h 2449001"/>
                <a:gd name="connsiteX5" fmla="*/ 319301 w 798902"/>
                <a:gd name="connsiteY5" fmla="*/ 2445025 h 2449001"/>
                <a:gd name="connsiteX6" fmla="*/ 211958 w 798902"/>
                <a:gd name="connsiteY6" fmla="*/ 1673750 h 2449001"/>
                <a:gd name="connsiteX7" fmla="*/ 207983 w 798902"/>
                <a:gd name="connsiteY7" fmla="*/ 2441050 h 2449001"/>
                <a:gd name="connsiteX8" fmla="*/ 136421 w 798902"/>
                <a:gd name="connsiteY8" fmla="*/ 2449001 h 2449001"/>
                <a:gd name="connsiteX9" fmla="*/ 5224 w 798902"/>
                <a:gd name="connsiteY9" fmla="*/ 1701579 h 2449001"/>
                <a:gd name="connsiteX10" fmla="*/ 37029 w 798902"/>
                <a:gd name="connsiteY10" fmla="*/ 1582309 h 2449001"/>
                <a:gd name="connsiteX11" fmla="*/ 76786 w 798902"/>
                <a:gd name="connsiteY11" fmla="*/ 1566407 h 2449001"/>
                <a:gd name="connsiteX12" fmla="*/ 89266 w 798902"/>
                <a:gd name="connsiteY12" fmla="*/ 1389262 h 2449001"/>
                <a:gd name="connsiteX13" fmla="*/ 339179 w 798902"/>
                <a:gd name="connsiteY13" fmla="*/ 1375575 h 2449001"/>
                <a:gd name="connsiteX14" fmla="*/ 430619 w 798902"/>
                <a:gd name="connsiteY14" fmla="*/ 1331843 h 2449001"/>
                <a:gd name="connsiteX15" fmla="*/ 243762 w 798902"/>
                <a:gd name="connsiteY15" fmla="*/ 0 h 2449001"/>
                <a:gd name="connsiteX16" fmla="*/ 557838 w 798902"/>
                <a:gd name="connsiteY16" fmla="*/ 0 h 2449001"/>
                <a:gd name="connsiteX17" fmla="*/ 689036 w 798902"/>
                <a:gd name="connsiteY17" fmla="*/ 962108 h 2449001"/>
                <a:gd name="connsiteX18" fmla="*/ 724816 w 798902"/>
                <a:gd name="connsiteY18" fmla="*/ 1307990 h 2449001"/>
                <a:gd name="connsiteX19" fmla="*/ 414715 w 798902"/>
                <a:gd name="connsiteY19" fmla="*/ 1268233 h 2449001"/>
                <a:gd name="connsiteX20" fmla="*/ 104615 w 798902"/>
                <a:gd name="connsiteY20" fmla="*/ 1288111 h 2449001"/>
                <a:gd name="connsiteX21" fmla="*/ 124493 w 798902"/>
                <a:gd name="connsiteY21" fmla="*/ 1017766 h 2449001"/>
                <a:gd name="connsiteX22" fmla="*/ 243762 w 798902"/>
                <a:gd name="connsiteY22" fmla="*/ 0 h 2449001"/>
                <a:gd name="connsiteX0" fmla="*/ 430619 w 784764"/>
                <a:gd name="connsiteY0" fmla="*/ 1331843 h 2449001"/>
                <a:gd name="connsiteX1" fmla="*/ 541938 w 784764"/>
                <a:gd name="connsiteY1" fmla="*/ 1379551 h 2449001"/>
                <a:gd name="connsiteX2" fmla="*/ 763368 w 784764"/>
                <a:gd name="connsiteY2" fmla="*/ 1406369 h 2449001"/>
                <a:gd name="connsiteX3" fmla="*/ 625426 w 784764"/>
                <a:gd name="connsiteY3" fmla="*/ 1741335 h 2449001"/>
                <a:gd name="connsiteX4" fmla="*/ 609523 w 784764"/>
                <a:gd name="connsiteY4" fmla="*/ 2441050 h 2449001"/>
                <a:gd name="connsiteX5" fmla="*/ 319301 w 784764"/>
                <a:gd name="connsiteY5" fmla="*/ 2445025 h 2449001"/>
                <a:gd name="connsiteX6" fmla="*/ 211958 w 784764"/>
                <a:gd name="connsiteY6" fmla="*/ 1673750 h 2449001"/>
                <a:gd name="connsiteX7" fmla="*/ 207983 w 784764"/>
                <a:gd name="connsiteY7" fmla="*/ 2441050 h 2449001"/>
                <a:gd name="connsiteX8" fmla="*/ 136421 w 784764"/>
                <a:gd name="connsiteY8" fmla="*/ 2449001 h 2449001"/>
                <a:gd name="connsiteX9" fmla="*/ 5224 w 784764"/>
                <a:gd name="connsiteY9" fmla="*/ 1701579 h 2449001"/>
                <a:gd name="connsiteX10" fmla="*/ 37029 w 784764"/>
                <a:gd name="connsiteY10" fmla="*/ 1582309 h 2449001"/>
                <a:gd name="connsiteX11" fmla="*/ 76786 w 784764"/>
                <a:gd name="connsiteY11" fmla="*/ 1566407 h 2449001"/>
                <a:gd name="connsiteX12" fmla="*/ 89266 w 784764"/>
                <a:gd name="connsiteY12" fmla="*/ 1389262 h 2449001"/>
                <a:gd name="connsiteX13" fmla="*/ 339179 w 784764"/>
                <a:gd name="connsiteY13" fmla="*/ 1375575 h 2449001"/>
                <a:gd name="connsiteX14" fmla="*/ 430619 w 784764"/>
                <a:gd name="connsiteY14" fmla="*/ 1331843 h 2449001"/>
                <a:gd name="connsiteX15" fmla="*/ 243762 w 784764"/>
                <a:gd name="connsiteY15" fmla="*/ 0 h 2449001"/>
                <a:gd name="connsiteX16" fmla="*/ 557838 w 784764"/>
                <a:gd name="connsiteY16" fmla="*/ 0 h 2449001"/>
                <a:gd name="connsiteX17" fmla="*/ 689036 w 784764"/>
                <a:gd name="connsiteY17" fmla="*/ 962108 h 2449001"/>
                <a:gd name="connsiteX18" fmla="*/ 724816 w 784764"/>
                <a:gd name="connsiteY18" fmla="*/ 1307990 h 2449001"/>
                <a:gd name="connsiteX19" fmla="*/ 414715 w 784764"/>
                <a:gd name="connsiteY19" fmla="*/ 1268233 h 2449001"/>
                <a:gd name="connsiteX20" fmla="*/ 104615 w 784764"/>
                <a:gd name="connsiteY20" fmla="*/ 1288111 h 2449001"/>
                <a:gd name="connsiteX21" fmla="*/ 124493 w 784764"/>
                <a:gd name="connsiteY21" fmla="*/ 1017766 h 2449001"/>
                <a:gd name="connsiteX22" fmla="*/ 243762 w 784764"/>
                <a:gd name="connsiteY22" fmla="*/ 0 h 2449001"/>
                <a:gd name="connsiteX0" fmla="*/ 430619 w 784764"/>
                <a:gd name="connsiteY0" fmla="*/ 1331843 h 2449001"/>
                <a:gd name="connsiteX1" fmla="*/ 541938 w 784764"/>
                <a:gd name="connsiteY1" fmla="*/ 1379551 h 2449001"/>
                <a:gd name="connsiteX2" fmla="*/ 763368 w 784764"/>
                <a:gd name="connsiteY2" fmla="*/ 1406369 h 2449001"/>
                <a:gd name="connsiteX3" fmla="*/ 625426 w 784764"/>
                <a:gd name="connsiteY3" fmla="*/ 1741335 h 2449001"/>
                <a:gd name="connsiteX4" fmla="*/ 609523 w 784764"/>
                <a:gd name="connsiteY4" fmla="*/ 2441050 h 2449001"/>
                <a:gd name="connsiteX5" fmla="*/ 319301 w 784764"/>
                <a:gd name="connsiteY5" fmla="*/ 2445025 h 2449001"/>
                <a:gd name="connsiteX6" fmla="*/ 211958 w 784764"/>
                <a:gd name="connsiteY6" fmla="*/ 1673750 h 2449001"/>
                <a:gd name="connsiteX7" fmla="*/ 207983 w 784764"/>
                <a:gd name="connsiteY7" fmla="*/ 2441050 h 2449001"/>
                <a:gd name="connsiteX8" fmla="*/ 136421 w 784764"/>
                <a:gd name="connsiteY8" fmla="*/ 2449001 h 2449001"/>
                <a:gd name="connsiteX9" fmla="*/ 5224 w 784764"/>
                <a:gd name="connsiteY9" fmla="*/ 1701579 h 2449001"/>
                <a:gd name="connsiteX10" fmla="*/ 37029 w 784764"/>
                <a:gd name="connsiteY10" fmla="*/ 1582309 h 2449001"/>
                <a:gd name="connsiteX11" fmla="*/ 76786 w 784764"/>
                <a:gd name="connsiteY11" fmla="*/ 1566407 h 2449001"/>
                <a:gd name="connsiteX12" fmla="*/ 89266 w 784764"/>
                <a:gd name="connsiteY12" fmla="*/ 1389262 h 2449001"/>
                <a:gd name="connsiteX13" fmla="*/ 339179 w 784764"/>
                <a:gd name="connsiteY13" fmla="*/ 1375575 h 2449001"/>
                <a:gd name="connsiteX14" fmla="*/ 430619 w 784764"/>
                <a:gd name="connsiteY14" fmla="*/ 1331843 h 2449001"/>
                <a:gd name="connsiteX15" fmla="*/ 243762 w 784764"/>
                <a:gd name="connsiteY15" fmla="*/ 0 h 2449001"/>
                <a:gd name="connsiteX16" fmla="*/ 557838 w 784764"/>
                <a:gd name="connsiteY16" fmla="*/ 0 h 2449001"/>
                <a:gd name="connsiteX17" fmla="*/ 689036 w 784764"/>
                <a:gd name="connsiteY17" fmla="*/ 962108 h 2449001"/>
                <a:gd name="connsiteX18" fmla="*/ 724816 w 784764"/>
                <a:gd name="connsiteY18" fmla="*/ 1307990 h 2449001"/>
                <a:gd name="connsiteX19" fmla="*/ 414715 w 784764"/>
                <a:gd name="connsiteY19" fmla="*/ 1268233 h 2449001"/>
                <a:gd name="connsiteX20" fmla="*/ 104615 w 784764"/>
                <a:gd name="connsiteY20" fmla="*/ 1288111 h 2449001"/>
                <a:gd name="connsiteX21" fmla="*/ 124493 w 784764"/>
                <a:gd name="connsiteY21" fmla="*/ 1017766 h 2449001"/>
                <a:gd name="connsiteX22" fmla="*/ 243762 w 784764"/>
                <a:gd name="connsiteY22" fmla="*/ 0 h 2449001"/>
                <a:gd name="connsiteX0" fmla="*/ 430619 w 784764"/>
                <a:gd name="connsiteY0" fmla="*/ 1331843 h 2449001"/>
                <a:gd name="connsiteX1" fmla="*/ 541938 w 784764"/>
                <a:gd name="connsiteY1" fmla="*/ 1379551 h 2449001"/>
                <a:gd name="connsiteX2" fmla="*/ 763368 w 784764"/>
                <a:gd name="connsiteY2" fmla="*/ 1406369 h 2449001"/>
                <a:gd name="connsiteX3" fmla="*/ 625426 w 784764"/>
                <a:gd name="connsiteY3" fmla="*/ 1741335 h 2449001"/>
                <a:gd name="connsiteX4" fmla="*/ 609523 w 784764"/>
                <a:gd name="connsiteY4" fmla="*/ 2441050 h 2449001"/>
                <a:gd name="connsiteX5" fmla="*/ 319301 w 784764"/>
                <a:gd name="connsiteY5" fmla="*/ 2445025 h 2449001"/>
                <a:gd name="connsiteX6" fmla="*/ 211958 w 784764"/>
                <a:gd name="connsiteY6" fmla="*/ 1673750 h 2449001"/>
                <a:gd name="connsiteX7" fmla="*/ 207983 w 784764"/>
                <a:gd name="connsiteY7" fmla="*/ 2441050 h 2449001"/>
                <a:gd name="connsiteX8" fmla="*/ 136421 w 784764"/>
                <a:gd name="connsiteY8" fmla="*/ 2449001 h 2449001"/>
                <a:gd name="connsiteX9" fmla="*/ 5224 w 784764"/>
                <a:gd name="connsiteY9" fmla="*/ 1701579 h 2449001"/>
                <a:gd name="connsiteX10" fmla="*/ 37029 w 784764"/>
                <a:gd name="connsiteY10" fmla="*/ 1582309 h 2449001"/>
                <a:gd name="connsiteX11" fmla="*/ 76786 w 784764"/>
                <a:gd name="connsiteY11" fmla="*/ 1566407 h 2449001"/>
                <a:gd name="connsiteX12" fmla="*/ 89266 w 784764"/>
                <a:gd name="connsiteY12" fmla="*/ 1389262 h 2449001"/>
                <a:gd name="connsiteX13" fmla="*/ 339179 w 784764"/>
                <a:gd name="connsiteY13" fmla="*/ 1375575 h 2449001"/>
                <a:gd name="connsiteX14" fmla="*/ 430619 w 784764"/>
                <a:gd name="connsiteY14" fmla="*/ 1331843 h 2449001"/>
                <a:gd name="connsiteX15" fmla="*/ 243762 w 784764"/>
                <a:gd name="connsiteY15" fmla="*/ 0 h 2449001"/>
                <a:gd name="connsiteX16" fmla="*/ 557838 w 784764"/>
                <a:gd name="connsiteY16" fmla="*/ 0 h 2449001"/>
                <a:gd name="connsiteX17" fmla="*/ 689036 w 784764"/>
                <a:gd name="connsiteY17" fmla="*/ 962108 h 2449001"/>
                <a:gd name="connsiteX18" fmla="*/ 724816 w 784764"/>
                <a:gd name="connsiteY18" fmla="*/ 1307990 h 2449001"/>
                <a:gd name="connsiteX19" fmla="*/ 414715 w 784764"/>
                <a:gd name="connsiteY19" fmla="*/ 1268233 h 2449001"/>
                <a:gd name="connsiteX20" fmla="*/ 104615 w 784764"/>
                <a:gd name="connsiteY20" fmla="*/ 1288111 h 2449001"/>
                <a:gd name="connsiteX21" fmla="*/ 124493 w 784764"/>
                <a:gd name="connsiteY21" fmla="*/ 1017766 h 2449001"/>
                <a:gd name="connsiteX22" fmla="*/ 243762 w 784764"/>
                <a:gd name="connsiteY22" fmla="*/ 0 h 2449001"/>
                <a:gd name="connsiteX0" fmla="*/ 430997 w 785142"/>
                <a:gd name="connsiteY0" fmla="*/ 1331843 h 2449001"/>
                <a:gd name="connsiteX1" fmla="*/ 542316 w 785142"/>
                <a:gd name="connsiteY1" fmla="*/ 1379551 h 2449001"/>
                <a:gd name="connsiteX2" fmla="*/ 763746 w 785142"/>
                <a:gd name="connsiteY2" fmla="*/ 1406369 h 2449001"/>
                <a:gd name="connsiteX3" fmla="*/ 625804 w 785142"/>
                <a:gd name="connsiteY3" fmla="*/ 1741335 h 2449001"/>
                <a:gd name="connsiteX4" fmla="*/ 609901 w 785142"/>
                <a:gd name="connsiteY4" fmla="*/ 2441050 h 2449001"/>
                <a:gd name="connsiteX5" fmla="*/ 319679 w 785142"/>
                <a:gd name="connsiteY5" fmla="*/ 2445025 h 2449001"/>
                <a:gd name="connsiteX6" fmla="*/ 212336 w 785142"/>
                <a:gd name="connsiteY6" fmla="*/ 1673750 h 2449001"/>
                <a:gd name="connsiteX7" fmla="*/ 208361 w 785142"/>
                <a:gd name="connsiteY7" fmla="*/ 2441050 h 2449001"/>
                <a:gd name="connsiteX8" fmla="*/ 136799 w 785142"/>
                <a:gd name="connsiteY8" fmla="*/ 2449001 h 2449001"/>
                <a:gd name="connsiteX9" fmla="*/ 5602 w 785142"/>
                <a:gd name="connsiteY9" fmla="*/ 1701579 h 2449001"/>
                <a:gd name="connsiteX10" fmla="*/ 37407 w 785142"/>
                <a:gd name="connsiteY10" fmla="*/ 1582309 h 2449001"/>
                <a:gd name="connsiteX11" fmla="*/ 101115 w 785142"/>
                <a:gd name="connsiteY11" fmla="*/ 1597201 h 2449001"/>
                <a:gd name="connsiteX12" fmla="*/ 89644 w 785142"/>
                <a:gd name="connsiteY12" fmla="*/ 1389262 h 2449001"/>
                <a:gd name="connsiteX13" fmla="*/ 339557 w 785142"/>
                <a:gd name="connsiteY13" fmla="*/ 1375575 h 2449001"/>
                <a:gd name="connsiteX14" fmla="*/ 430997 w 785142"/>
                <a:gd name="connsiteY14" fmla="*/ 1331843 h 2449001"/>
                <a:gd name="connsiteX15" fmla="*/ 244140 w 785142"/>
                <a:gd name="connsiteY15" fmla="*/ 0 h 2449001"/>
                <a:gd name="connsiteX16" fmla="*/ 558216 w 785142"/>
                <a:gd name="connsiteY16" fmla="*/ 0 h 2449001"/>
                <a:gd name="connsiteX17" fmla="*/ 689414 w 785142"/>
                <a:gd name="connsiteY17" fmla="*/ 962108 h 2449001"/>
                <a:gd name="connsiteX18" fmla="*/ 725194 w 785142"/>
                <a:gd name="connsiteY18" fmla="*/ 1307990 h 2449001"/>
                <a:gd name="connsiteX19" fmla="*/ 415093 w 785142"/>
                <a:gd name="connsiteY19" fmla="*/ 1268233 h 2449001"/>
                <a:gd name="connsiteX20" fmla="*/ 104993 w 785142"/>
                <a:gd name="connsiteY20" fmla="*/ 1288111 h 2449001"/>
                <a:gd name="connsiteX21" fmla="*/ 124871 w 785142"/>
                <a:gd name="connsiteY21" fmla="*/ 1017766 h 2449001"/>
                <a:gd name="connsiteX22" fmla="*/ 244140 w 785142"/>
                <a:gd name="connsiteY22" fmla="*/ 0 h 2449001"/>
                <a:gd name="connsiteX0" fmla="*/ 430997 w 785142"/>
                <a:gd name="connsiteY0" fmla="*/ 1331843 h 2449001"/>
                <a:gd name="connsiteX1" fmla="*/ 542316 w 785142"/>
                <a:gd name="connsiteY1" fmla="*/ 1379551 h 2449001"/>
                <a:gd name="connsiteX2" fmla="*/ 763746 w 785142"/>
                <a:gd name="connsiteY2" fmla="*/ 1406369 h 2449001"/>
                <a:gd name="connsiteX3" fmla="*/ 625804 w 785142"/>
                <a:gd name="connsiteY3" fmla="*/ 1741335 h 2449001"/>
                <a:gd name="connsiteX4" fmla="*/ 609901 w 785142"/>
                <a:gd name="connsiteY4" fmla="*/ 2441050 h 2449001"/>
                <a:gd name="connsiteX5" fmla="*/ 319679 w 785142"/>
                <a:gd name="connsiteY5" fmla="*/ 2445025 h 2449001"/>
                <a:gd name="connsiteX6" fmla="*/ 212336 w 785142"/>
                <a:gd name="connsiteY6" fmla="*/ 1673750 h 2449001"/>
                <a:gd name="connsiteX7" fmla="*/ 208361 w 785142"/>
                <a:gd name="connsiteY7" fmla="*/ 2441050 h 2449001"/>
                <a:gd name="connsiteX8" fmla="*/ 136799 w 785142"/>
                <a:gd name="connsiteY8" fmla="*/ 2449001 h 2449001"/>
                <a:gd name="connsiteX9" fmla="*/ 5602 w 785142"/>
                <a:gd name="connsiteY9" fmla="*/ 1701579 h 2449001"/>
                <a:gd name="connsiteX10" fmla="*/ 37407 w 785142"/>
                <a:gd name="connsiteY10" fmla="*/ 1582309 h 2449001"/>
                <a:gd name="connsiteX11" fmla="*/ 101115 w 785142"/>
                <a:gd name="connsiteY11" fmla="*/ 1597201 h 2449001"/>
                <a:gd name="connsiteX12" fmla="*/ 89644 w 785142"/>
                <a:gd name="connsiteY12" fmla="*/ 1389262 h 2449001"/>
                <a:gd name="connsiteX13" fmla="*/ 339557 w 785142"/>
                <a:gd name="connsiteY13" fmla="*/ 1375575 h 2449001"/>
                <a:gd name="connsiteX14" fmla="*/ 430997 w 785142"/>
                <a:gd name="connsiteY14" fmla="*/ 1331843 h 2449001"/>
                <a:gd name="connsiteX15" fmla="*/ 244140 w 785142"/>
                <a:gd name="connsiteY15" fmla="*/ 0 h 2449001"/>
                <a:gd name="connsiteX16" fmla="*/ 558216 w 785142"/>
                <a:gd name="connsiteY16" fmla="*/ 0 h 2449001"/>
                <a:gd name="connsiteX17" fmla="*/ 689414 w 785142"/>
                <a:gd name="connsiteY17" fmla="*/ 962108 h 2449001"/>
                <a:gd name="connsiteX18" fmla="*/ 725194 w 785142"/>
                <a:gd name="connsiteY18" fmla="*/ 1307990 h 2449001"/>
                <a:gd name="connsiteX19" fmla="*/ 415093 w 785142"/>
                <a:gd name="connsiteY19" fmla="*/ 1268233 h 2449001"/>
                <a:gd name="connsiteX20" fmla="*/ 104993 w 785142"/>
                <a:gd name="connsiteY20" fmla="*/ 1288111 h 2449001"/>
                <a:gd name="connsiteX21" fmla="*/ 124871 w 785142"/>
                <a:gd name="connsiteY21" fmla="*/ 1017766 h 2449001"/>
                <a:gd name="connsiteX22" fmla="*/ 244140 w 785142"/>
                <a:gd name="connsiteY22" fmla="*/ 0 h 2449001"/>
                <a:gd name="connsiteX0" fmla="*/ 425685 w 779830"/>
                <a:gd name="connsiteY0" fmla="*/ 1331843 h 2449001"/>
                <a:gd name="connsiteX1" fmla="*/ 537004 w 779830"/>
                <a:gd name="connsiteY1" fmla="*/ 1379551 h 2449001"/>
                <a:gd name="connsiteX2" fmla="*/ 758434 w 779830"/>
                <a:gd name="connsiteY2" fmla="*/ 1406369 h 2449001"/>
                <a:gd name="connsiteX3" fmla="*/ 620492 w 779830"/>
                <a:gd name="connsiteY3" fmla="*/ 1741335 h 2449001"/>
                <a:gd name="connsiteX4" fmla="*/ 604589 w 779830"/>
                <a:gd name="connsiteY4" fmla="*/ 2441050 h 2449001"/>
                <a:gd name="connsiteX5" fmla="*/ 314367 w 779830"/>
                <a:gd name="connsiteY5" fmla="*/ 2445025 h 2449001"/>
                <a:gd name="connsiteX6" fmla="*/ 207024 w 779830"/>
                <a:gd name="connsiteY6" fmla="*/ 1673750 h 2449001"/>
                <a:gd name="connsiteX7" fmla="*/ 203049 w 779830"/>
                <a:gd name="connsiteY7" fmla="*/ 2441050 h 2449001"/>
                <a:gd name="connsiteX8" fmla="*/ 131487 w 779830"/>
                <a:gd name="connsiteY8" fmla="*/ 2449001 h 2449001"/>
                <a:gd name="connsiteX9" fmla="*/ 290 w 779830"/>
                <a:gd name="connsiteY9" fmla="*/ 1701579 h 2449001"/>
                <a:gd name="connsiteX10" fmla="*/ 95803 w 779830"/>
                <a:gd name="connsiteY10" fmla="*/ 1597201 h 2449001"/>
                <a:gd name="connsiteX11" fmla="*/ 84332 w 779830"/>
                <a:gd name="connsiteY11" fmla="*/ 1389262 h 2449001"/>
                <a:gd name="connsiteX12" fmla="*/ 334245 w 779830"/>
                <a:gd name="connsiteY12" fmla="*/ 1375575 h 2449001"/>
                <a:gd name="connsiteX13" fmla="*/ 425685 w 779830"/>
                <a:gd name="connsiteY13" fmla="*/ 1331843 h 2449001"/>
                <a:gd name="connsiteX14" fmla="*/ 238828 w 779830"/>
                <a:gd name="connsiteY14" fmla="*/ 0 h 2449001"/>
                <a:gd name="connsiteX15" fmla="*/ 552904 w 779830"/>
                <a:gd name="connsiteY15" fmla="*/ 0 h 2449001"/>
                <a:gd name="connsiteX16" fmla="*/ 684102 w 779830"/>
                <a:gd name="connsiteY16" fmla="*/ 962108 h 2449001"/>
                <a:gd name="connsiteX17" fmla="*/ 719882 w 779830"/>
                <a:gd name="connsiteY17" fmla="*/ 1307990 h 2449001"/>
                <a:gd name="connsiteX18" fmla="*/ 409781 w 779830"/>
                <a:gd name="connsiteY18" fmla="*/ 1268233 h 2449001"/>
                <a:gd name="connsiteX19" fmla="*/ 99681 w 779830"/>
                <a:gd name="connsiteY19" fmla="*/ 1288111 h 2449001"/>
                <a:gd name="connsiteX20" fmla="*/ 119559 w 779830"/>
                <a:gd name="connsiteY20" fmla="*/ 1017766 h 2449001"/>
                <a:gd name="connsiteX21" fmla="*/ 238828 w 779830"/>
                <a:gd name="connsiteY21" fmla="*/ 0 h 2449001"/>
                <a:gd name="connsiteX0" fmla="*/ 425766 w 779911"/>
                <a:gd name="connsiteY0" fmla="*/ 1331843 h 2449001"/>
                <a:gd name="connsiteX1" fmla="*/ 537085 w 779911"/>
                <a:gd name="connsiteY1" fmla="*/ 1379551 h 2449001"/>
                <a:gd name="connsiteX2" fmla="*/ 758515 w 779911"/>
                <a:gd name="connsiteY2" fmla="*/ 1406369 h 2449001"/>
                <a:gd name="connsiteX3" fmla="*/ 620573 w 779911"/>
                <a:gd name="connsiteY3" fmla="*/ 1741335 h 2449001"/>
                <a:gd name="connsiteX4" fmla="*/ 604670 w 779911"/>
                <a:gd name="connsiteY4" fmla="*/ 2441050 h 2449001"/>
                <a:gd name="connsiteX5" fmla="*/ 314448 w 779911"/>
                <a:gd name="connsiteY5" fmla="*/ 2445025 h 2449001"/>
                <a:gd name="connsiteX6" fmla="*/ 207105 w 779911"/>
                <a:gd name="connsiteY6" fmla="*/ 1673750 h 2449001"/>
                <a:gd name="connsiteX7" fmla="*/ 203130 w 779911"/>
                <a:gd name="connsiteY7" fmla="*/ 2441050 h 2449001"/>
                <a:gd name="connsiteX8" fmla="*/ 131568 w 779911"/>
                <a:gd name="connsiteY8" fmla="*/ 2449001 h 2449001"/>
                <a:gd name="connsiteX9" fmla="*/ 371 w 779911"/>
                <a:gd name="connsiteY9" fmla="*/ 1701579 h 2449001"/>
                <a:gd name="connsiteX10" fmla="*/ 95884 w 779911"/>
                <a:gd name="connsiteY10" fmla="*/ 1597201 h 2449001"/>
                <a:gd name="connsiteX11" fmla="*/ 84413 w 779911"/>
                <a:gd name="connsiteY11" fmla="*/ 1389262 h 2449001"/>
                <a:gd name="connsiteX12" fmla="*/ 334326 w 779911"/>
                <a:gd name="connsiteY12" fmla="*/ 1375575 h 2449001"/>
                <a:gd name="connsiteX13" fmla="*/ 425766 w 779911"/>
                <a:gd name="connsiteY13" fmla="*/ 1331843 h 2449001"/>
                <a:gd name="connsiteX14" fmla="*/ 238909 w 779911"/>
                <a:gd name="connsiteY14" fmla="*/ 0 h 2449001"/>
                <a:gd name="connsiteX15" fmla="*/ 552985 w 779911"/>
                <a:gd name="connsiteY15" fmla="*/ 0 h 2449001"/>
                <a:gd name="connsiteX16" fmla="*/ 684183 w 779911"/>
                <a:gd name="connsiteY16" fmla="*/ 962108 h 2449001"/>
                <a:gd name="connsiteX17" fmla="*/ 719963 w 779911"/>
                <a:gd name="connsiteY17" fmla="*/ 1307990 h 2449001"/>
                <a:gd name="connsiteX18" fmla="*/ 409862 w 779911"/>
                <a:gd name="connsiteY18" fmla="*/ 1268233 h 2449001"/>
                <a:gd name="connsiteX19" fmla="*/ 99762 w 779911"/>
                <a:gd name="connsiteY19" fmla="*/ 1288111 h 2449001"/>
                <a:gd name="connsiteX20" fmla="*/ 119640 w 779911"/>
                <a:gd name="connsiteY20" fmla="*/ 1017766 h 2449001"/>
                <a:gd name="connsiteX21" fmla="*/ 238909 w 779911"/>
                <a:gd name="connsiteY21" fmla="*/ 0 h 2449001"/>
                <a:gd name="connsiteX0" fmla="*/ 425696 w 779841"/>
                <a:gd name="connsiteY0" fmla="*/ 1331843 h 2449001"/>
                <a:gd name="connsiteX1" fmla="*/ 537015 w 779841"/>
                <a:gd name="connsiteY1" fmla="*/ 1379551 h 2449001"/>
                <a:gd name="connsiteX2" fmla="*/ 758445 w 779841"/>
                <a:gd name="connsiteY2" fmla="*/ 1406369 h 2449001"/>
                <a:gd name="connsiteX3" fmla="*/ 620503 w 779841"/>
                <a:gd name="connsiteY3" fmla="*/ 1741335 h 2449001"/>
                <a:gd name="connsiteX4" fmla="*/ 604600 w 779841"/>
                <a:gd name="connsiteY4" fmla="*/ 2441050 h 2449001"/>
                <a:gd name="connsiteX5" fmla="*/ 314378 w 779841"/>
                <a:gd name="connsiteY5" fmla="*/ 2445025 h 2449001"/>
                <a:gd name="connsiteX6" fmla="*/ 207035 w 779841"/>
                <a:gd name="connsiteY6" fmla="*/ 1673750 h 2449001"/>
                <a:gd name="connsiteX7" fmla="*/ 203060 w 779841"/>
                <a:gd name="connsiteY7" fmla="*/ 2441050 h 2449001"/>
                <a:gd name="connsiteX8" fmla="*/ 131498 w 779841"/>
                <a:gd name="connsiteY8" fmla="*/ 2449001 h 2449001"/>
                <a:gd name="connsiteX9" fmla="*/ 301 w 779841"/>
                <a:gd name="connsiteY9" fmla="*/ 1701579 h 2449001"/>
                <a:gd name="connsiteX10" fmla="*/ 95814 w 779841"/>
                <a:gd name="connsiteY10" fmla="*/ 1597201 h 2449001"/>
                <a:gd name="connsiteX11" fmla="*/ 84343 w 779841"/>
                <a:gd name="connsiteY11" fmla="*/ 1389262 h 2449001"/>
                <a:gd name="connsiteX12" fmla="*/ 334256 w 779841"/>
                <a:gd name="connsiteY12" fmla="*/ 1375575 h 2449001"/>
                <a:gd name="connsiteX13" fmla="*/ 425696 w 779841"/>
                <a:gd name="connsiteY13" fmla="*/ 1331843 h 2449001"/>
                <a:gd name="connsiteX14" fmla="*/ 238839 w 779841"/>
                <a:gd name="connsiteY14" fmla="*/ 0 h 2449001"/>
                <a:gd name="connsiteX15" fmla="*/ 552915 w 779841"/>
                <a:gd name="connsiteY15" fmla="*/ 0 h 2449001"/>
                <a:gd name="connsiteX16" fmla="*/ 684113 w 779841"/>
                <a:gd name="connsiteY16" fmla="*/ 962108 h 2449001"/>
                <a:gd name="connsiteX17" fmla="*/ 719893 w 779841"/>
                <a:gd name="connsiteY17" fmla="*/ 1307990 h 2449001"/>
                <a:gd name="connsiteX18" fmla="*/ 409792 w 779841"/>
                <a:gd name="connsiteY18" fmla="*/ 1268233 h 2449001"/>
                <a:gd name="connsiteX19" fmla="*/ 99692 w 779841"/>
                <a:gd name="connsiteY19" fmla="*/ 1288111 h 2449001"/>
                <a:gd name="connsiteX20" fmla="*/ 119570 w 779841"/>
                <a:gd name="connsiteY20" fmla="*/ 1017766 h 2449001"/>
                <a:gd name="connsiteX21" fmla="*/ 238839 w 779841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38839 w 794874"/>
                <a:gd name="connsiteY14" fmla="*/ 0 h 2449001"/>
                <a:gd name="connsiteX15" fmla="*/ 552915 w 794874"/>
                <a:gd name="connsiteY15" fmla="*/ 0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19570 w 794874"/>
                <a:gd name="connsiteY20" fmla="*/ 1017766 h 2449001"/>
                <a:gd name="connsiteX21" fmla="*/ 238839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38839 w 794874"/>
                <a:gd name="connsiteY14" fmla="*/ 0 h 2449001"/>
                <a:gd name="connsiteX15" fmla="*/ 552915 w 794874"/>
                <a:gd name="connsiteY15" fmla="*/ 0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38839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38839 w 794874"/>
                <a:gd name="connsiteY14" fmla="*/ 0 h 2449001"/>
                <a:gd name="connsiteX15" fmla="*/ 552915 w 794874"/>
                <a:gd name="connsiteY15" fmla="*/ 0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38839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18310 w 794874"/>
                <a:gd name="connsiteY14" fmla="*/ 0 h 2449001"/>
                <a:gd name="connsiteX15" fmla="*/ 552915 w 794874"/>
                <a:gd name="connsiteY15" fmla="*/ 0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18310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18310 w 794874"/>
                <a:gd name="connsiteY14" fmla="*/ 0 h 2449001"/>
                <a:gd name="connsiteX15" fmla="*/ 570023 w 794874"/>
                <a:gd name="connsiteY15" fmla="*/ 3422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18310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18310 w 794874"/>
                <a:gd name="connsiteY14" fmla="*/ 0 h 2449001"/>
                <a:gd name="connsiteX15" fmla="*/ 570023 w 794874"/>
                <a:gd name="connsiteY15" fmla="*/ 3422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18310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18310 w 794874"/>
                <a:gd name="connsiteY14" fmla="*/ 0 h 2449001"/>
                <a:gd name="connsiteX15" fmla="*/ 570023 w 794874"/>
                <a:gd name="connsiteY15" fmla="*/ 3422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18310 w 794874"/>
                <a:gd name="connsiteY21" fmla="*/ 0 h 2449001"/>
                <a:gd name="connsiteX0" fmla="*/ 425696 w 791314"/>
                <a:gd name="connsiteY0" fmla="*/ 1331843 h 2449001"/>
                <a:gd name="connsiteX1" fmla="*/ 537015 w 791314"/>
                <a:gd name="connsiteY1" fmla="*/ 1379551 h 2449001"/>
                <a:gd name="connsiteX2" fmla="*/ 758445 w 791314"/>
                <a:gd name="connsiteY2" fmla="*/ 1406369 h 2449001"/>
                <a:gd name="connsiteX3" fmla="*/ 620503 w 791314"/>
                <a:gd name="connsiteY3" fmla="*/ 1741335 h 2449001"/>
                <a:gd name="connsiteX4" fmla="*/ 604600 w 791314"/>
                <a:gd name="connsiteY4" fmla="*/ 2441050 h 2449001"/>
                <a:gd name="connsiteX5" fmla="*/ 314378 w 791314"/>
                <a:gd name="connsiteY5" fmla="*/ 2445025 h 2449001"/>
                <a:gd name="connsiteX6" fmla="*/ 207035 w 791314"/>
                <a:gd name="connsiteY6" fmla="*/ 1673750 h 2449001"/>
                <a:gd name="connsiteX7" fmla="*/ 203060 w 791314"/>
                <a:gd name="connsiteY7" fmla="*/ 2441050 h 2449001"/>
                <a:gd name="connsiteX8" fmla="*/ 131498 w 791314"/>
                <a:gd name="connsiteY8" fmla="*/ 2449001 h 2449001"/>
                <a:gd name="connsiteX9" fmla="*/ 301 w 791314"/>
                <a:gd name="connsiteY9" fmla="*/ 1701579 h 2449001"/>
                <a:gd name="connsiteX10" fmla="*/ 95814 w 791314"/>
                <a:gd name="connsiteY10" fmla="*/ 1597201 h 2449001"/>
                <a:gd name="connsiteX11" fmla="*/ 84343 w 791314"/>
                <a:gd name="connsiteY11" fmla="*/ 1389262 h 2449001"/>
                <a:gd name="connsiteX12" fmla="*/ 334256 w 791314"/>
                <a:gd name="connsiteY12" fmla="*/ 1375575 h 2449001"/>
                <a:gd name="connsiteX13" fmla="*/ 425696 w 791314"/>
                <a:gd name="connsiteY13" fmla="*/ 1331843 h 2449001"/>
                <a:gd name="connsiteX14" fmla="*/ 218310 w 791314"/>
                <a:gd name="connsiteY14" fmla="*/ 0 h 2449001"/>
                <a:gd name="connsiteX15" fmla="*/ 570023 w 791314"/>
                <a:gd name="connsiteY15" fmla="*/ 3422 h 2449001"/>
                <a:gd name="connsiteX16" fmla="*/ 677271 w 791314"/>
                <a:gd name="connsiteY16" fmla="*/ 938156 h 2449001"/>
                <a:gd name="connsiteX17" fmla="*/ 719893 w 791314"/>
                <a:gd name="connsiteY17" fmla="*/ 1307990 h 2449001"/>
                <a:gd name="connsiteX18" fmla="*/ 409792 w 791314"/>
                <a:gd name="connsiteY18" fmla="*/ 1268233 h 2449001"/>
                <a:gd name="connsiteX19" fmla="*/ 99692 w 791314"/>
                <a:gd name="connsiteY19" fmla="*/ 1288111 h 2449001"/>
                <a:gd name="connsiteX20" fmla="*/ 133257 w 791314"/>
                <a:gd name="connsiteY20" fmla="*/ 945913 h 2449001"/>
                <a:gd name="connsiteX21" fmla="*/ 218310 w 791314"/>
                <a:gd name="connsiteY21" fmla="*/ 0 h 2449001"/>
                <a:gd name="connsiteX0" fmla="*/ 425696 w 791740"/>
                <a:gd name="connsiteY0" fmla="*/ 1331843 h 2449001"/>
                <a:gd name="connsiteX1" fmla="*/ 537015 w 791740"/>
                <a:gd name="connsiteY1" fmla="*/ 1379551 h 2449001"/>
                <a:gd name="connsiteX2" fmla="*/ 775553 w 791740"/>
                <a:gd name="connsiteY2" fmla="*/ 1406369 h 2449001"/>
                <a:gd name="connsiteX3" fmla="*/ 620503 w 791740"/>
                <a:gd name="connsiteY3" fmla="*/ 1741335 h 2449001"/>
                <a:gd name="connsiteX4" fmla="*/ 604600 w 791740"/>
                <a:gd name="connsiteY4" fmla="*/ 2441050 h 2449001"/>
                <a:gd name="connsiteX5" fmla="*/ 314378 w 791740"/>
                <a:gd name="connsiteY5" fmla="*/ 2445025 h 2449001"/>
                <a:gd name="connsiteX6" fmla="*/ 207035 w 791740"/>
                <a:gd name="connsiteY6" fmla="*/ 1673750 h 2449001"/>
                <a:gd name="connsiteX7" fmla="*/ 203060 w 791740"/>
                <a:gd name="connsiteY7" fmla="*/ 2441050 h 2449001"/>
                <a:gd name="connsiteX8" fmla="*/ 131498 w 791740"/>
                <a:gd name="connsiteY8" fmla="*/ 2449001 h 2449001"/>
                <a:gd name="connsiteX9" fmla="*/ 301 w 791740"/>
                <a:gd name="connsiteY9" fmla="*/ 1701579 h 2449001"/>
                <a:gd name="connsiteX10" fmla="*/ 95814 w 791740"/>
                <a:gd name="connsiteY10" fmla="*/ 1597201 h 2449001"/>
                <a:gd name="connsiteX11" fmla="*/ 84343 w 791740"/>
                <a:gd name="connsiteY11" fmla="*/ 1389262 h 2449001"/>
                <a:gd name="connsiteX12" fmla="*/ 334256 w 791740"/>
                <a:gd name="connsiteY12" fmla="*/ 1375575 h 2449001"/>
                <a:gd name="connsiteX13" fmla="*/ 425696 w 791740"/>
                <a:gd name="connsiteY13" fmla="*/ 1331843 h 2449001"/>
                <a:gd name="connsiteX14" fmla="*/ 218310 w 791740"/>
                <a:gd name="connsiteY14" fmla="*/ 0 h 2449001"/>
                <a:gd name="connsiteX15" fmla="*/ 570023 w 791740"/>
                <a:gd name="connsiteY15" fmla="*/ 3422 h 2449001"/>
                <a:gd name="connsiteX16" fmla="*/ 677271 w 791740"/>
                <a:gd name="connsiteY16" fmla="*/ 938156 h 2449001"/>
                <a:gd name="connsiteX17" fmla="*/ 719893 w 791740"/>
                <a:gd name="connsiteY17" fmla="*/ 1307990 h 2449001"/>
                <a:gd name="connsiteX18" fmla="*/ 409792 w 791740"/>
                <a:gd name="connsiteY18" fmla="*/ 1268233 h 2449001"/>
                <a:gd name="connsiteX19" fmla="*/ 99692 w 791740"/>
                <a:gd name="connsiteY19" fmla="*/ 1288111 h 2449001"/>
                <a:gd name="connsiteX20" fmla="*/ 133257 w 791740"/>
                <a:gd name="connsiteY20" fmla="*/ 945913 h 2449001"/>
                <a:gd name="connsiteX21" fmla="*/ 218310 w 791740"/>
                <a:gd name="connsiteY21" fmla="*/ 0 h 2449001"/>
                <a:gd name="connsiteX0" fmla="*/ 425696 w 798638"/>
                <a:gd name="connsiteY0" fmla="*/ 1331843 h 2449001"/>
                <a:gd name="connsiteX1" fmla="*/ 537015 w 798638"/>
                <a:gd name="connsiteY1" fmla="*/ 1379551 h 2449001"/>
                <a:gd name="connsiteX2" fmla="*/ 775553 w 798638"/>
                <a:gd name="connsiteY2" fmla="*/ 1406369 h 2449001"/>
                <a:gd name="connsiteX3" fmla="*/ 620503 w 798638"/>
                <a:gd name="connsiteY3" fmla="*/ 1741335 h 2449001"/>
                <a:gd name="connsiteX4" fmla="*/ 604600 w 798638"/>
                <a:gd name="connsiteY4" fmla="*/ 2441050 h 2449001"/>
                <a:gd name="connsiteX5" fmla="*/ 314378 w 798638"/>
                <a:gd name="connsiteY5" fmla="*/ 2445025 h 2449001"/>
                <a:gd name="connsiteX6" fmla="*/ 207035 w 798638"/>
                <a:gd name="connsiteY6" fmla="*/ 1673750 h 2449001"/>
                <a:gd name="connsiteX7" fmla="*/ 203060 w 798638"/>
                <a:gd name="connsiteY7" fmla="*/ 2441050 h 2449001"/>
                <a:gd name="connsiteX8" fmla="*/ 131498 w 798638"/>
                <a:gd name="connsiteY8" fmla="*/ 2449001 h 2449001"/>
                <a:gd name="connsiteX9" fmla="*/ 301 w 798638"/>
                <a:gd name="connsiteY9" fmla="*/ 1701579 h 2449001"/>
                <a:gd name="connsiteX10" fmla="*/ 95814 w 798638"/>
                <a:gd name="connsiteY10" fmla="*/ 1597201 h 2449001"/>
                <a:gd name="connsiteX11" fmla="*/ 84343 w 798638"/>
                <a:gd name="connsiteY11" fmla="*/ 1389262 h 2449001"/>
                <a:gd name="connsiteX12" fmla="*/ 334256 w 798638"/>
                <a:gd name="connsiteY12" fmla="*/ 1375575 h 2449001"/>
                <a:gd name="connsiteX13" fmla="*/ 425696 w 798638"/>
                <a:gd name="connsiteY13" fmla="*/ 1331843 h 2449001"/>
                <a:gd name="connsiteX14" fmla="*/ 218310 w 798638"/>
                <a:gd name="connsiteY14" fmla="*/ 0 h 2449001"/>
                <a:gd name="connsiteX15" fmla="*/ 570023 w 798638"/>
                <a:gd name="connsiteY15" fmla="*/ 3422 h 2449001"/>
                <a:gd name="connsiteX16" fmla="*/ 677271 w 798638"/>
                <a:gd name="connsiteY16" fmla="*/ 938156 h 2449001"/>
                <a:gd name="connsiteX17" fmla="*/ 719893 w 798638"/>
                <a:gd name="connsiteY17" fmla="*/ 1307990 h 2449001"/>
                <a:gd name="connsiteX18" fmla="*/ 409792 w 798638"/>
                <a:gd name="connsiteY18" fmla="*/ 1268233 h 2449001"/>
                <a:gd name="connsiteX19" fmla="*/ 99692 w 798638"/>
                <a:gd name="connsiteY19" fmla="*/ 1288111 h 2449001"/>
                <a:gd name="connsiteX20" fmla="*/ 133257 w 798638"/>
                <a:gd name="connsiteY20" fmla="*/ 945913 h 2449001"/>
                <a:gd name="connsiteX21" fmla="*/ 218310 w 798638"/>
                <a:gd name="connsiteY21" fmla="*/ 0 h 2449001"/>
                <a:gd name="connsiteX0" fmla="*/ 425696 w 798137"/>
                <a:gd name="connsiteY0" fmla="*/ 1331843 h 2449001"/>
                <a:gd name="connsiteX1" fmla="*/ 537015 w 798137"/>
                <a:gd name="connsiteY1" fmla="*/ 1379551 h 2449001"/>
                <a:gd name="connsiteX2" fmla="*/ 775553 w 798137"/>
                <a:gd name="connsiteY2" fmla="*/ 1406369 h 2449001"/>
                <a:gd name="connsiteX3" fmla="*/ 613659 w 798137"/>
                <a:gd name="connsiteY3" fmla="*/ 1785816 h 2449001"/>
                <a:gd name="connsiteX4" fmla="*/ 604600 w 798137"/>
                <a:gd name="connsiteY4" fmla="*/ 2441050 h 2449001"/>
                <a:gd name="connsiteX5" fmla="*/ 314378 w 798137"/>
                <a:gd name="connsiteY5" fmla="*/ 2445025 h 2449001"/>
                <a:gd name="connsiteX6" fmla="*/ 207035 w 798137"/>
                <a:gd name="connsiteY6" fmla="*/ 1673750 h 2449001"/>
                <a:gd name="connsiteX7" fmla="*/ 203060 w 798137"/>
                <a:gd name="connsiteY7" fmla="*/ 2441050 h 2449001"/>
                <a:gd name="connsiteX8" fmla="*/ 131498 w 798137"/>
                <a:gd name="connsiteY8" fmla="*/ 2449001 h 2449001"/>
                <a:gd name="connsiteX9" fmla="*/ 301 w 798137"/>
                <a:gd name="connsiteY9" fmla="*/ 1701579 h 2449001"/>
                <a:gd name="connsiteX10" fmla="*/ 95814 w 798137"/>
                <a:gd name="connsiteY10" fmla="*/ 1597201 h 2449001"/>
                <a:gd name="connsiteX11" fmla="*/ 84343 w 798137"/>
                <a:gd name="connsiteY11" fmla="*/ 1389262 h 2449001"/>
                <a:gd name="connsiteX12" fmla="*/ 334256 w 798137"/>
                <a:gd name="connsiteY12" fmla="*/ 1375575 h 2449001"/>
                <a:gd name="connsiteX13" fmla="*/ 425696 w 798137"/>
                <a:gd name="connsiteY13" fmla="*/ 1331843 h 2449001"/>
                <a:gd name="connsiteX14" fmla="*/ 218310 w 798137"/>
                <a:gd name="connsiteY14" fmla="*/ 0 h 2449001"/>
                <a:gd name="connsiteX15" fmla="*/ 570023 w 798137"/>
                <a:gd name="connsiteY15" fmla="*/ 3422 h 2449001"/>
                <a:gd name="connsiteX16" fmla="*/ 677271 w 798137"/>
                <a:gd name="connsiteY16" fmla="*/ 938156 h 2449001"/>
                <a:gd name="connsiteX17" fmla="*/ 719893 w 798137"/>
                <a:gd name="connsiteY17" fmla="*/ 1307990 h 2449001"/>
                <a:gd name="connsiteX18" fmla="*/ 409792 w 798137"/>
                <a:gd name="connsiteY18" fmla="*/ 1268233 h 2449001"/>
                <a:gd name="connsiteX19" fmla="*/ 99692 w 798137"/>
                <a:gd name="connsiteY19" fmla="*/ 1288111 h 2449001"/>
                <a:gd name="connsiteX20" fmla="*/ 133257 w 798137"/>
                <a:gd name="connsiteY20" fmla="*/ 945913 h 2449001"/>
                <a:gd name="connsiteX21" fmla="*/ 218310 w 798137"/>
                <a:gd name="connsiteY21" fmla="*/ 0 h 2449001"/>
                <a:gd name="connsiteX0" fmla="*/ 425696 w 797686"/>
                <a:gd name="connsiteY0" fmla="*/ 1331843 h 2449001"/>
                <a:gd name="connsiteX1" fmla="*/ 537015 w 797686"/>
                <a:gd name="connsiteY1" fmla="*/ 1379551 h 2449001"/>
                <a:gd name="connsiteX2" fmla="*/ 775553 w 797686"/>
                <a:gd name="connsiteY2" fmla="*/ 1406369 h 2449001"/>
                <a:gd name="connsiteX3" fmla="*/ 613659 w 797686"/>
                <a:gd name="connsiteY3" fmla="*/ 1785816 h 2449001"/>
                <a:gd name="connsiteX4" fmla="*/ 604600 w 797686"/>
                <a:gd name="connsiteY4" fmla="*/ 2441050 h 2449001"/>
                <a:gd name="connsiteX5" fmla="*/ 314378 w 797686"/>
                <a:gd name="connsiteY5" fmla="*/ 2445025 h 2449001"/>
                <a:gd name="connsiteX6" fmla="*/ 207035 w 797686"/>
                <a:gd name="connsiteY6" fmla="*/ 1673750 h 2449001"/>
                <a:gd name="connsiteX7" fmla="*/ 203060 w 797686"/>
                <a:gd name="connsiteY7" fmla="*/ 2441050 h 2449001"/>
                <a:gd name="connsiteX8" fmla="*/ 131498 w 797686"/>
                <a:gd name="connsiteY8" fmla="*/ 2449001 h 2449001"/>
                <a:gd name="connsiteX9" fmla="*/ 301 w 797686"/>
                <a:gd name="connsiteY9" fmla="*/ 1701579 h 2449001"/>
                <a:gd name="connsiteX10" fmla="*/ 95814 w 797686"/>
                <a:gd name="connsiteY10" fmla="*/ 1597201 h 2449001"/>
                <a:gd name="connsiteX11" fmla="*/ 84343 w 797686"/>
                <a:gd name="connsiteY11" fmla="*/ 1389262 h 2449001"/>
                <a:gd name="connsiteX12" fmla="*/ 334256 w 797686"/>
                <a:gd name="connsiteY12" fmla="*/ 1375575 h 2449001"/>
                <a:gd name="connsiteX13" fmla="*/ 425696 w 797686"/>
                <a:gd name="connsiteY13" fmla="*/ 1331843 h 2449001"/>
                <a:gd name="connsiteX14" fmla="*/ 218310 w 797686"/>
                <a:gd name="connsiteY14" fmla="*/ 0 h 2449001"/>
                <a:gd name="connsiteX15" fmla="*/ 570023 w 797686"/>
                <a:gd name="connsiteY15" fmla="*/ 3422 h 2449001"/>
                <a:gd name="connsiteX16" fmla="*/ 677271 w 797686"/>
                <a:gd name="connsiteY16" fmla="*/ 938156 h 2449001"/>
                <a:gd name="connsiteX17" fmla="*/ 719893 w 797686"/>
                <a:gd name="connsiteY17" fmla="*/ 1307990 h 2449001"/>
                <a:gd name="connsiteX18" fmla="*/ 409792 w 797686"/>
                <a:gd name="connsiteY18" fmla="*/ 1268233 h 2449001"/>
                <a:gd name="connsiteX19" fmla="*/ 99692 w 797686"/>
                <a:gd name="connsiteY19" fmla="*/ 1288111 h 2449001"/>
                <a:gd name="connsiteX20" fmla="*/ 133257 w 797686"/>
                <a:gd name="connsiteY20" fmla="*/ 945913 h 2449001"/>
                <a:gd name="connsiteX21" fmla="*/ 218310 w 797686"/>
                <a:gd name="connsiteY21" fmla="*/ 0 h 2449001"/>
                <a:gd name="connsiteX0" fmla="*/ 425696 w 797686"/>
                <a:gd name="connsiteY0" fmla="*/ 1331843 h 2449001"/>
                <a:gd name="connsiteX1" fmla="*/ 537015 w 797686"/>
                <a:gd name="connsiteY1" fmla="*/ 1379551 h 2449001"/>
                <a:gd name="connsiteX2" fmla="*/ 775553 w 797686"/>
                <a:gd name="connsiteY2" fmla="*/ 1406369 h 2449001"/>
                <a:gd name="connsiteX3" fmla="*/ 613659 w 797686"/>
                <a:gd name="connsiteY3" fmla="*/ 1785816 h 2449001"/>
                <a:gd name="connsiteX4" fmla="*/ 604600 w 797686"/>
                <a:gd name="connsiteY4" fmla="*/ 2441050 h 2449001"/>
                <a:gd name="connsiteX5" fmla="*/ 314378 w 797686"/>
                <a:gd name="connsiteY5" fmla="*/ 2445025 h 2449001"/>
                <a:gd name="connsiteX6" fmla="*/ 213878 w 797686"/>
                <a:gd name="connsiteY6" fmla="*/ 1707967 h 2449001"/>
                <a:gd name="connsiteX7" fmla="*/ 203060 w 797686"/>
                <a:gd name="connsiteY7" fmla="*/ 2441050 h 2449001"/>
                <a:gd name="connsiteX8" fmla="*/ 131498 w 797686"/>
                <a:gd name="connsiteY8" fmla="*/ 2449001 h 2449001"/>
                <a:gd name="connsiteX9" fmla="*/ 301 w 797686"/>
                <a:gd name="connsiteY9" fmla="*/ 1701579 h 2449001"/>
                <a:gd name="connsiteX10" fmla="*/ 95814 w 797686"/>
                <a:gd name="connsiteY10" fmla="*/ 1597201 h 2449001"/>
                <a:gd name="connsiteX11" fmla="*/ 84343 w 797686"/>
                <a:gd name="connsiteY11" fmla="*/ 1389262 h 2449001"/>
                <a:gd name="connsiteX12" fmla="*/ 334256 w 797686"/>
                <a:gd name="connsiteY12" fmla="*/ 1375575 h 2449001"/>
                <a:gd name="connsiteX13" fmla="*/ 425696 w 797686"/>
                <a:gd name="connsiteY13" fmla="*/ 1331843 h 2449001"/>
                <a:gd name="connsiteX14" fmla="*/ 218310 w 797686"/>
                <a:gd name="connsiteY14" fmla="*/ 0 h 2449001"/>
                <a:gd name="connsiteX15" fmla="*/ 570023 w 797686"/>
                <a:gd name="connsiteY15" fmla="*/ 3422 h 2449001"/>
                <a:gd name="connsiteX16" fmla="*/ 677271 w 797686"/>
                <a:gd name="connsiteY16" fmla="*/ 938156 h 2449001"/>
                <a:gd name="connsiteX17" fmla="*/ 719893 w 797686"/>
                <a:gd name="connsiteY17" fmla="*/ 1307990 h 2449001"/>
                <a:gd name="connsiteX18" fmla="*/ 409792 w 797686"/>
                <a:gd name="connsiteY18" fmla="*/ 1268233 h 2449001"/>
                <a:gd name="connsiteX19" fmla="*/ 99692 w 797686"/>
                <a:gd name="connsiteY19" fmla="*/ 1288111 h 2449001"/>
                <a:gd name="connsiteX20" fmla="*/ 133257 w 797686"/>
                <a:gd name="connsiteY20" fmla="*/ 945913 h 2449001"/>
                <a:gd name="connsiteX21" fmla="*/ 218310 w 797686"/>
                <a:gd name="connsiteY21" fmla="*/ 0 h 2449001"/>
                <a:gd name="connsiteX0" fmla="*/ 425696 w 797686"/>
                <a:gd name="connsiteY0" fmla="*/ 1331843 h 2449001"/>
                <a:gd name="connsiteX1" fmla="*/ 537015 w 797686"/>
                <a:gd name="connsiteY1" fmla="*/ 1379551 h 2449001"/>
                <a:gd name="connsiteX2" fmla="*/ 775553 w 797686"/>
                <a:gd name="connsiteY2" fmla="*/ 1406369 h 2449001"/>
                <a:gd name="connsiteX3" fmla="*/ 613659 w 797686"/>
                <a:gd name="connsiteY3" fmla="*/ 1785816 h 2449001"/>
                <a:gd name="connsiteX4" fmla="*/ 604600 w 797686"/>
                <a:gd name="connsiteY4" fmla="*/ 2441050 h 2449001"/>
                <a:gd name="connsiteX5" fmla="*/ 314378 w 797686"/>
                <a:gd name="connsiteY5" fmla="*/ 2445025 h 2449001"/>
                <a:gd name="connsiteX6" fmla="*/ 213878 w 797686"/>
                <a:gd name="connsiteY6" fmla="*/ 1707967 h 2449001"/>
                <a:gd name="connsiteX7" fmla="*/ 203060 w 797686"/>
                <a:gd name="connsiteY7" fmla="*/ 2441050 h 2449001"/>
                <a:gd name="connsiteX8" fmla="*/ 131498 w 797686"/>
                <a:gd name="connsiteY8" fmla="*/ 2449001 h 2449001"/>
                <a:gd name="connsiteX9" fmla="*/ 301 w 797686"/>
                <a:gd name="connsiteY9" fmla="*/ 1701579 h 2449001"/>
                <a:gd name="connsiteX10" fmla="*/ 95814 w 797686"/>
                <a:gd name="connsiteY10" fmla="*/ 1597201 h 2449001"/>
                <a:gd name="connsiteX11" fmla="*/ 84343 w 797686"/>
                <a:gd name="connsiteY11" fmla="*/ 1389262 h 2449001"/>
                <a:gd name="connsiteX12" fmla="*/ 334256 w 797686"/>
                <a:gd name="connsiteY12" fmla="*/ 1375575 h 2449001"/>
                <a:gd name="connsiteX13" fmla="*/ 425696 w 797686"/>
                <a:gd name="connsiteY13" fmla="*/ 1331843 h 2449001"/>
                <a:gd name="connsiteX14" fmla="*/ 218310 w 797686"/>
                <a:gd name="connsiteY14" fmla="*/ 0 h 2449001"/>
                <a:gd name="connsiteX15" fmla="*/ 570023 w 797686"/>
                <a:gd name="connsiteY15" fmla="*/ 3422 h 2449001"/>
                <a:gd name="connsiteX16" fmla="*/ 677271 w 797686"/>
                <a:gd name="connsiteY16" fmla="*/ 938156 h 2449001"/>
                <a:gd name="connsiteX17" fmla="*/ 719893 w 797686"/>
                <a:gd name="connsiteY17" fmla="*/ 1307990 h 2449001"/>
                <a:gd name="connsiteX18" fmla="*/ 409792 w 797686"/>
                <a:gd name="connsiteY18" fmla="*/ 1268233 h 2449001"/>
                <a:gd name="connsiteX19" fmla="*/ 99692 w 797686"/>
                <a:gd name="connsiteY19" fmla="*/ 1288111 h 2449001"/>
                <a:gd name="connsiteX20" fmla="*/ 133257 w 797686"/>
                <a:gd name="connsiteY20" fmla="*/ 945913 h 2449001"/>
                <a:gd name="connsiteX21" fmla="*/ 218310 w 797686"/>
                <a:gd name="connsiteY21" fmla="*/ 0 h 2449001"/>
                <a:gd name="connsiteX0" fmla="*/ 425696 w 797686"/>
                <a:gd name="connsiteY0" fmla="*/ 1331843 h 2449001"/>
                <a:gd name="connsiteX1" fmla="*/ 537015 w 797686"/>
                <a:gd name="connsiteY1" fmla="*/ 1379551 h 2449001"/>
                <a:gd name="connsiteX2" fmla="*/ 775553 w 797686"/>
                <a:gd name="connsiteY2" fmla="*/ 1406369 h 2449001"/>
                <a:gd name="connsiteX3" fmla="*/ 613659 w 797686"/>
                <a:gd name="connsiteY3" fmla="*/ 1785816 h 2449001"/>
                <a:gd name="connsiteX4" fmla="*/ 604600 w 797686"/>
                <a:gd name="connsiteY4" fmla="*/ 2441050 h 2449001"/>
                <a:gd name="connsiteX5" fmla="*/ 314378 w 797686"/>
                <a:gd name="connsiteY5" fmla="*/ 2445025 h 2449001"/>
                <a:gd name="connsiteX6" fmla="*/ 224143 w 797686"/>
                <a:gd name="connsiteY6" fmla="*/ 1721654 h 2449001"/>
                <a:gd name="connsiteX7" fmla="*/ 203060 w 797686"/>
                <a:gd name="connsiteY7" fmla="*/ 2441050 h 2449001"/>
                <a:gd name="connsiteX8" fmla="*/ 131498 w 797686"/>
                <a:gd name="connsiteY8" fmla="*/ 2449001 h 2449001"/>
                <a:gd name="connsiteX9" fmla="*/ 301 w 797686"/>
                <a:gd name="connsiteY9" fmla="*/ 1701579 h 2449001"/>
                <a:gd name="connsiteX10" fmla="*/ 95814 w 797686"/>
                <a:gd name="connsiteY10" fmla="*/ 1597201 h 2449001"/>
                <a:gd name="connsiteX11" fmla="*/ 84343 w 797686"/>
                <a:gd name="connsiteY11" fmla="*/ 1389262 h 2449001"/>
                <a:gd name="connsiteX12" fmla="*/ 334256 w 797686"/>
                <a:gd name="connsiteY12" fmla="*/ 1375575 h 2449001"/>
                <a:gd name="connsiteX13" fmla="*/ 425696 w 797686"/>
                <a:gd name="connsiteY13" fmla="*/ 1331843 h 2449001"/>
                <a:gd name="connsiteX14" fmla="*/ 218310 w 797686"/>
                <a:gd name="connsiteY14" fmla="*/ 0 h 2449001"/>
                <a:gd name="connsiteX15" fmla="*/ 570023 w 797686"/>
                <a:gd name="connsiteY15" fmla="*/ 3422 h 2449001"/>
                <a:gd name="connsiteX16" fmla="*/ 677271 w 797686"/>
                <a:gd name="connsiteY16" fmla="*/ 938156 h 2449001"/>
                <a:gd name="connsiteX17" fmla="*/ 719893 w 797686"/>
                <a:gd name="connsiteY17" fmla="*/ 1307990 h 2449001"/>
                <a:gd name="connsiteX18" fmla="*/ 409792 w 797686"/>
                <a:gd name="connsiteY18" fmla="*/ 1268233 h 2449001"/>
                <a:gd name="connsiteX19" fmla="*/ 99692 w 797686"/>
                <a:gd name="connsiteY19" fmla="*/ 1288111 h 2449001"/>
                <a:gd name="connsiteX20" fmla="*/ 133257 w 797686"/>
                <a:gd name="connsiteY20" fmla="*/ 945913 h 2449001"/>
                <a:gd name="connsiteX21" fmla="*/ 218310 w 797686"/>
                <a:gd name="connsiteY21" fmla="*/ 0 h 2449001"/>
                <a:gd name="connsiteX0" fmla="*/ 425647 w 797637"/>
                <a:gd name="connsiteY0" fmla="*/ 1331843 h 2449001"/>
                <a:gd name="connsiteX1" fmla="*/ 536966 w 797637"/>
                <a:gd name="connsiteY1" fmla="*/ 1379551 h 2449001"/>
                <a:gd name="connsiteX2" fmla="*/ 775504 w 797637"/>
                <a:gd name="connsiteY2" fmla="*/ 1406369 h 2449001"/>
                <a:gd name="connsiteX3" fmla="*/ 613610 w 797637"/>
                <a:gd name="connsiteY3" fmla="*/ 1785816 h 2449001"/>
                <a:gd name="connsiteX4" fmla="*/ 604551 w 797637"/>
                <a:gd name="connsiteY4" fmla="*/ 2441050 h 2449001"/>
                <a:gd name="connsiteX5" fmla="*/ 314329 w 797637"/>
                <a:gd name="connsiteY5" fmla="*/ 2445025 h 2449001"/>
                <a:gd name="connsiteX6" fmla="*/ 224094 w 797637"/>
                <a:gd name="connsiteY6" fmla="*/ 1721654 h 2449001"/>
                <a:gd name="connsiteX7" fmla="*/ 203011 w 797637"/>
                <a:gd name="connsiteY7" fmla="*/ 2441050 h 2449001"/>
                <a:gd name="connsiteX8" fmla="*/ 131449 w 797637"/>
                <a:gd name="connsiteY8" fmla="*/ 2449001 h 2449001"/>
                <a:gd name="connsiteX9" fmla="*/ 252 w 797637"/>
                <a:gd name="connsiteY9" fmla="*/ 1701579 h 2449001"/>
                <a:gd name="connsiteX10" fmla="*/ 112873 w 797637"/>
                <a:gd name="connsiteY10" fmla="*/ 1641682 h 2449001"/>
                <a:gd name="connsiteX11" fmla="*/ 84294 w 797637"/>
                <a:gd name="connsiteY11" fmla="*/ 1389262 h 2449001"/>
                <a:gd name="connsiteX12" fmla="*/ 334207 w 797637"/>
                <a:gd name="connsiteY12" fmla="*/ 1375575 h 2449001"/>
                <a:gd name="connsiteX13" fmla="*/ 425647 w 797637"/>
                <a:gd name="connsiteY13" fmla="*/ 1331843 h 2449001"/>
                <a:gd name="connsiteX14" fmla="*/ 218261 w 797637"/>
                <a:gd name="connsiteY14" fmla="*/ 0 h 2449001"/>
                <a:gd name="connsiteX15" fmla="*/ 569974 w 797637"/>
                <a:gd name="connsiteY15" fmla="*/ 3422 h 2449001"/>
                <a:gd name="connsiteX16" fmla="*/ 677222 w 797637"/>
                <a:gd name="connsiteY16" fmla="*/ 938156 h 2449001"/>
                <a:gd name="connsiteX17" fmla="*/ 719844 w 797637"/>
                <a:gd name="connsiteY17" fmla="*/ 1307990 h 2449001"/>
                <a:gd name="connsiteX18" fmla="*/ 409743 w 797637"/>
                <a:gd name="connsiteY18" fmla="*/ 1268233 h 2449001"/>
                <a:gd name="connsiteX19" fmla="*/ 99643 w 797637"/>
                <a:gd name="connsiteY19" fmla="*/ 1288111 h 2449001"/>
                <a:gd name="connsiteX20" fmla="*/ 133208 w 797637"/>
                <a:gd name="connsiteY20" fmla="*/ 945913 h 2449001"/>
                <a:gd name="connsiteX21" fmla="*/ 218261 w 797637"/>
                <a:gd name="connsiteY21" fmla="*/ 0 h 2449001"/>
                <a:gd name="connsiteX0" fmla="*/ 425647 w 797637"/>
                <a:gd name="connsiteY0" fmla="*/ 1331843 h 2449001"/>
                <a:gd name="connsiteX1" fmla="*/ 536966 w 797637"/>
                <a:gd name="connsiteY1" fmla="*/ 1379551 h 2449001"/>
                <a:gd name="connsiteX2" fmla="*/ 775504 w 797637"/>
                <a:gd name="connsiteY2" fmla="*/ 1406369 h 2449001"/>
                <a:gd name="connsiteX3" fmla="*/ 613610 w 797637"/>
                <a:gd name="connsiteY3" fmla="*/ 1785816 h 2449001"/>
                <a:gd name="connsiteX4" fmla="*/ 604551 w 797637"/>
                <a:gd name="connsiteY4" fmla="*/ 2441050 h 2449001"/>
                <a:gd name="connsiteX5" fmla="*/ 314329 w 797637"/>
                <a:gd name="connsiteY5" fmla="*/ 2445025 h 2449001"/>
                <a:gd name="connsiteX6" fmla="*/ 224094 w 797637"/>
                <a:gd name="connsiteY6" fmla="*/ 1721654 h 2449001"/>
                <a:gd name="connsiteX7" fmla="*/ 203011 w 797637"/>
                <a:gd name="connsiteY7" fmla="*/ 2441050 h 2449001"/>
                <a:gd name="connsiteX8" fmla="*/ 131449 w 797637"/>
                <a:gd name="connsiteY8" fmla="*/ 2449001 h 2449001"/>
                <a:gd name="connsiteX9" fmla="*/ 252 w 797637"/>
                <a:gd name="connsiteY9" fmla="*/ 1701579 h 2449001"/>
                <a:gd name="connsiteX10" fmla="*/ 112873 w 797637"/>
                <a:gd name="connsiteY10" fmla="*/ 1641682 h 2449001"/>
                <a:gd name="connsiteX11" fmla="*/ 84294 w 797637"/>
                <a:gd name="connsiteY11" fmla="*/ 1389262 h 2449001"/>
                <a:gd name="connsiteX12" fmla="*/ 334207 w 797637"/>
                <a:gd name="connsiteY12" fmla="*/ 1375575 h 2449001"/>
                <a:gd name="connsiteX13" fmla="*/ 425647 w 797637"/>
                <a:gd name="connsiteY13" fmla="*/ 1331843 h 2449001"/>
                <a:gd name="connsiteX14" fmla="*/ 218261 w 797637"/>
                <a:gd name="connsiteY14" fmla="*/ 0 h 2449001"/>
                <a:gd name="connsiteX15" fmla="*/ 569974 w 797637"/>
                <a:gd name="connsiteY15" fmla="*/ 3422 h 2449001"/>
                <a:gd name="connsiteX16" fmla="*/ 677222 w 797637"/>
                <a:gd name="connsiteY16" fmla="*/ 938156 h 2449001"/>
                <a:gd name="connsiteX17" fmla="*/ 719844 w 797637"/>
                <a:gd name="connsiteY17" fmla="*/ 1307990 h 2449001"/>
                <a:gd name="connsiteX18" fmla="*/ 409743 w 797637"/>
                <a:gd name="connsiteY18" fmla="*/ 1268233 h 2449001"/>
                <a:gd name="connsiteX19" fmla="*/ 99643 w 797637"/>
                <a:gd name="connsiteY19" fmla="*/ 1288111 h 2449001"/>
                <a:gd name="connsiteX20" fmla="*/ 133208 w 797637"/>
                <a:gd name="connsiteY20" fmla="*/ 945913 h 2449001"/>
                <a:gd name="connsiteX21" fmla="*/ 218261 w 797637"/>
                <a:gd name="connsiteY21" fmla="*/ 0 h 2449001"/>
                <a:gd name="connsiteX0" fmla="*/ 425647 w 797637"/>
                <a:gd name="connsiteY0" fmla="*/ 1331843 h 2449001"/>
                <a:gd name="connsiteX1" fmla="*/ 536966 w 797637"/>
                <a:gd name="connsiteY1" fmla="*/ 1379551 h 2449001"/>
                <a:gd name="connsiteX2" fmla="*/ 775504 w 797637"/>
                <a:gd name="connsiteY2" fmla="*/ 1406369 h 2449001"/>
                <a:gd name="connsiteX3" fmla="*/ 613610 w 797637"/>
                <a:gd name="connsiteY3" fmla="*/ 1785816 h 2449001"/>
                <a:gd name="connsiteX4" fmla="*/ 604551 w 797637"/>
                <a:gd name="connsiteY4" fmla="*/ 2441050 h 2449001"/>
                <a:gd name="connsiteX5" fmla="*/ 314329 w 797637"/>
                <a:gd name="connsiteY5" fmla="*/ 2445025 h 2449001"/>
                <a:gd name="connsiteX6" fmla="*/ 224094 w 797637"/>
                <a:gd name="connsiteY6" fmla="*/ 1721654 h 2449001"/>
                <a:gd name="connsiteX7" fmla="*/ 203011 w 797637"/>
                <a:gd name="connsiteY7" fmla="*/ 2441050 h 2449001"/>
                <a:gd name="connsiteX8" fmla="*/ 131449 w 797637"/>
                <a:gd name="connsiteY8" fmla="*/ 2449001 h 2449001"/>
                <a:gd name="connsiteX9" fmla="*/ 252 w 797637"/>
                <a:gd name="connsiteY9" fmla="*/ 1701579 h 2449001"/>
                <a:gd name="connsiteX10" fmla="*/ 112873 w 797637"/>
                <a:gd name="connsiteY10" fmla="*/ 1641682 h 2449001"/>
                <a:gd name="connsiteX11" fmla="*/ 84294 w 797637"/>
                <a:gd name="connsiteY11" fmla="*/ 1389262 h 2449001"/>
                <a:gd name="connsiteX12" fmla="*/ 334207 w 797637"/>
                <a:gd name="connsiteY12" fmla="*/ 1375575 h 2449001"/>
                <a:gd name="connsiteX13" fmla="*/ 425647 w 797637"/>
                <a:gd name="connsiteY13" fmla="*/ 1331843 h 2449001"/>
                <a:gd name="connsiteX14" fmla="*/ 218261 w 797637"/>
                <a:gd name="connsiteY14" fmla="*/ 0 h 2449001"/>
                <a:gd name="connsiteX15" fmla="*/ 569974 w 797637"/>
                <a:gd name="connsiteY15" fmla="*/ 3422 h 2449001"/>
                <a:gd name="connsiteX16" fmla="*/ 677222 w 797637"/>
                <a:gd name="connsiteY16" fmla="*/ 938156 h 2449001"/>
                <a:gd name="connsiteX17" fmla="*/ 719844 w 797637"/>
                <a:gd name="connsiteY17" fmla="*/ 1307990 h 2449001"/>
                <a:gd name="connsiteX18" fmla="*/ 409743 w 797637"/>
                <a:gd name="connsiteY18" fmla="*/ 1268233 h 2449001"/>
                <a:gd name="connsiteX19" fmla="*/ 99643 w 797637"/>
                <a:gd name="connsiteY19" fmla="*/ 1288111 h 2449001"/>
                <a:gd name="connsiteX20" fmla="*/ 133208 w 797637"/>
                <a:gd name="connsiteY20" fmla="*/ 945913 h 2449001"/>
                <a:gd name="connsiteX21" fmla="*/ 218261 w 797637"/>
                <a:gd name="connsiteY21" fmla="*/ 0 h 2449001"/>
                <a:gd name="connsiteX0" fmla="*/ 405179 w 777169"/>
                <a:gd name="connsiteY0" fmla="*/ 1331843 h 2449001"/>
                <a:gd name="connsiteX1" fmla="*/ 516498 w 777169"/>
                <a:gd name="connsiteY1" fmla="*/ 1379551 h 2449001"/>
                <a:gd name="connsiteX2" fmla="*/ 755036 w 777169"/>
                <a:gd name="connsiteY2" fmla="*/ 1406369 h 2449001"/>
                <a:gd name="connsiteX3" fmla="*/ 593142 w 777169"/>
                <a:gd name="connsiteY3" fmla="*/ 1785816 h 2449001"/>
                <a:gd name="connsiteX4" fmla="*/ 584083 w 777169"/>
                <a:gd name="connsiteY4" fmla="*/ 2441050 h 2449001"/>
                <a:gd name="connsiteX5" fmla="*/ 293861 w 777169"/>
                <a:gd name="connsiteY5" fmla="*/ 2445025 h 2449001"/>
                <a:gd name="connsiteX6" fmla="*/ 203626 w 777169"/>
                <a:gd name="connsiteY6" fmla="*/ 1721654 h 2449001"/>
                <a:gd name="connsiteX7" fmla="*/ 182543 w 777169"/>
                <a:gd name="connsiteY7" fmla="*/ 2441050 h 2449001"/>
                <a:gd name="connsiteX8" fmla="*/ 110981 w 777169"/>
                <a:gd name="connsiteY8" fmla="*/ 2449001 h 2449001"/>
                <a:gd name="connsiteX9" fmla="*/ 313 w 777169"/>
                <a:gd name="connsiteY9" fmla="*/ 1749481 h 2449001"/>
                <a:gd name="connsiteX10" fmla="*/ 92405 w 777169"/>
                <a:gd name="connsiteY10" fmla="*/ 1641682 h 2449001"/>
                <a:gd name="connsiteX11" fmla="*/ 63826 w 777169"/>
                <a:gd name="connsiteY11" fmla="*/ 1389262 h 2449001"/>
                <a:gd name="connsiteX12" fmla="*/ 313739 w 777169"/>
                <a:gd name="connsiteY12" fmla="*/ 1375575 h 2449001"/>
                <a:gd name="connsiteX13" fmla="*/ 405179 w 777169"/>
                <a:gd name="connsiteY13" fmla="*/ 1331843 h 2449001"/>
                <a:gd name="connsiteX14" fmla="*/ 197793 w 777169"/>
                <a:gd name="connsiteY14" fmla="*/ 0 h 2449001"/>
                <a:gd name="connsiteX15" fmla="*/ 549506 w 777169"/>
                <a:gd name="connsiteY15" fmla="*/ 3422 h 2449001"/>
                <a:gd name="connsiteX16" fmla="*/ 656754 w 777169"/>
                <a:gd name="connsiteY16" fmla="*/ 938156 h 2449001"/>
                <a:gd name="connsiteX17" fmla="*/ 699376 w 777169"/>
                <a:gd name="connsiteY17" fmla="*/ 1307990 h 2449001"/>
                <a:gd name="connsiteX18" fmla="*/ 389275 w 777169"/>
                <a:gd name="connsiteY18" fmla="*/ 1268233 h 2449001"/>
                <a:gd name="connsiteX19" fmla="*/ 79175 w 777169"/>
                <a:gd name="connsiteY19" fmla="*/ 1288111 h 2449001"/>
                <a:gd name="connsiteX20" fmla="*/ 112740 w 777169"/>
                <a:gd name="connsiteY20" fmla="*/ 945913 h 2449001"/>
                <a:gd name="connsiteX21" fmla="*/ 197793 w 777169"/>
                <a:gd name="connsiteY21" fmla="*/ 0 h 2449001"/>
                <a:gd name="connsiteX0" fmla="*/ 413332 w 785322"/>
                <a:gd name="connsiteY0" fmla="*/ 1331843 h 2449001"/>
                <a:gd name="connsiteX1" fmla="*/ 524651 w 785322"/>
                <a:gd name="connsiteY1" fmla="*/ 1379551 h 2449001"/>
                <a:gd name="connsiteX2" fmla="*/ 763189 w 785322"/>
                <a:gd name="connsiteY2" fmla="*/ 1406369 h 2449001"/>
                <a:gd name="connsiteX3" fmla="*/ 601295 w 785322"/>
                <a:gd name="connsiteY3" fmla="*/ 1785816 h 2449001"/>
                <a:gd name="connsiteX4" fmla="*/ 592236 w 785322"/>
                <a:gd name="connsiteY4" fmla="*/ 2441050 h 2449001"/>
                <a:gd name="connsiteX5" fmla="*/ 302014 w 785322"/>
                <a:gd name="connsiteY5" fmla="*/ 2445025 h 2449001"/>
                <a:gd name="connsiteX6" fmla="*/ 211779 w 785322"/>
                <a:gd name="connsiteY6" fmla="*/ 1721654 h 2449001"/>
                <a:gd name="connsiteX7" fmla="*/ 190696 w 785322"/>
                <a:gd name="connsiteY7" fmla="*/ 2441050 h 2449001"/>
                <a:gd name="connsiteX8" fmla="*/ 119134 w 785322"/>
                <a:gd name="connsiteY8" fmla="*/ 2449001 h 2449001"/>
                <a:gd name="connsiteX9" fmla="*/ 8466 w 785322"/>
                <a:gd name="connsiteY9" fmla="*/ 1749481 h 2449001"/>
                <a:gd name="connsiteX10" fmla="*/ 100558 w 785322"/>
                <a:gd name="connsiteY10" fmla="*/ 1641682 h 2449001"/>
                <a:gd name="connsiteX11" fmla="*/ 71979 w 785322"/>
                <a:gd name="connsiteY11" fmla="*/ 1389262 h 2449001"/>
                <a:gd name="connsiteX12" fmla="*/ 321892 w 785322"/>
                <a:gd name="connsiteY12" fmla="*/ 1375575 h 2449001"/>
                <a:gd name="connsiteX13" fmla="*/ 413332 w 785322"/>
                <a:gd name="connsiteY13" fmla="*/ 1331843 h 2449001"/>
                <a:gd name="connsiteX14" fmla="*/ 205946 w 785322"/>
                <a:gd name="connsiteY14" fmla="*/ 0 h 2449001"/>
                <a:gd name="connsiteX15" fmla="*/ 557659 w 785322"/>
                <a:gd name="connsiteY15" fmla="*/ 3422 h 2449001"/>
                <a:gd name="connsiteX16" fmla="*/ 664907 w 785322"/>
                <a:gd name="connsiteY16" fmla="*/ 938156 h 2449001"/>
                <a:gd name="connsiteX17" fmla="*/ 707529 w 785322"/>
                <a:gd name="connsiteY17" fmla="*/ 1307990 h 2449001"/>
                <a:gd name="connsiteX18" fmla="*/ 397428 w 785322"/>
                <a:gd name="connsiteY18" fmla="*/ 1268233 h 2449001"/>
                <a:gd name="connsiteX19" fmla="*/ 87328 w 785322"/>
                <a:gd name="connsiteY19" fmla="*/ 1288111 h 2449001"/>
                <a:gd name="connsiteX20" fmla="*/ 120893 w 785322"/>
                <a:gd name="connsiteY20" fmla="*/ 945913 h 2449001"/>
                <a:gd name="connsiteX21" fmla="*/ 205946 w 785322"/>
                <a:gd name="connsiteY21" fmla="*/ 0 h 24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85322" h="2449001">
                  <a:moveTo>
                    <a:pt x="413332" y="1331843"/>
                  </a:moveTo>
                  <a:cubicBezTo>
                    <a:pt x="470316" y="1339795"/>
                    <a:pt x="487545" y="1363648"/>
                    <a:pt x="524651" y="1379551"/>
                  </a:cubicBezTo>
                  <a:cubicBezTo>
                    <a:pt x="598461" y="1388490"/>
                    <a:pt x="730438" y="1342684"/>
                    <a:pt x="763189" y="1406369"/>
                  </a:cubicBezTo>
                  <a:cubicBezTo>
                    <a:pt x="860365" y="1644887"/>
                    <a:pt x="606378" y="1660931"/>
                    <a:pt x="601295" y="1785816"/>
                  </a:cubicBezTo>
                  <a:cubicBezTo>
                    <a:pt x="592018" y="1995200"/>
                    <a:pt x="585610" y="2024932"/>
                    <a:pt x="592236" y="2441050"/>
                  </a:cubicBezTo>
                  <a:lnTo>
                    <a:pt x="302014" y="2445025"/>
                  </a:lnTo>
                  <a:cubicBezTo>
                    <a:pt x="266233" y="2198535"/>
                    <a:pt x="340856" y="1660357"/>
                    <a:pt x="211779" y="1721654"/>
                  </a:cubicBezTo>
                  <a:cubicBezTo>
                    <a:pt x="170697" y="1762736"/>
                    <a:pt x="192021" y="2185283"/>
                    <a:pt x="190696" y="2441050"/>
                  </a:cubicBezTo>
                  <a:cubicBezTo>
                    <a:pt x="146301" y="2445688"/>
                    <a:pt x="179432" y="2445688"/>
                    <a:pt x="119134" y="2449001"/>
                  </a:cubicBezTo>
                  <a:cubicBezTo>
                    <a:pt x="103231" y="1623390"/>
                    <a:pt x="60150" y="1875377"/>
                    <a:pt x="8466" y="1749481"/>
                  </a:cubicBezTo>
                  <a:cubicBezTo>
                    <a:pt x="-31697" y="1604092"/>
                    <a:pt x="83130" y="1642413"/>
                    <a:pt x="100558" y="1641682"/>
                  </a:cubicBezTo>
                  <a:cubicBezTo>
                    <a:pt x="5622" y="1561516"/>
                    <a:pt x="-3874" y="1450657"/>
                    <a:pt x="71979" y="1389262"/>
                  </a:cubicBezTo>
                  <a:cubicBezTo>
                    <a:pt x="119567" y="1358010"/>
                    <a:pt x="239728" y="1375575"/>
                    <a:pt x="321892" y="1375575"/>
                  </a:cubicBezTo>
                  <a:cubicBezTo>
                    <a:pt x="347071" y="1360998"/>
                    <a:pt x="364299" y="1334493"/>
                    <a:pt x="413332" y="1331843"/>
                  </a:cubicBezTo>
                  <a:close/>
                  <a:moveTo>
                    <a:pt x="205946" y="0"/>
                  </a:moveTo>
                  <a:lnTo>
                    <a:pt x="557659" y="3422"/>
                  </a:lnTo>
                  <a:cubicBezTo>
                    <a:pt x="580863" y="327547"/>
                    <a:pt x="489978" y="820211"/>
                    <a:pt x="664907" y="938156"/>
                  </a:cubicBezTo>
                  <a:cubicBezTo>
                    <a:pt x="834535" y="1061401"/>
                    <a:pt x="785141" y="1256861"/>
                    <a:pt x="707529" y="1307990"/>
                  </a:cubicBezTo>
                  <a:cubicBezTo>
                    <a:pt x="596211" y="1362324"/>
                    <a:pt x="496819" y="1313291"/>
                    <a:pt x="397428" y="1268233"/>
                  </a:cubicBezTo>
                  <a:cubicBezTo>
                    <a:pt x="324542" y="1317265"/>
                    <a:pt x="192020" y="1358347"/>
                    <a:pt x="87328" y="1288111"/>
                  </a:cubicBezTo>
                  <a:cubicBezTo>
                    <a:pt x="-33267" y="1184744"/>
                    <a:pt x="58608" y="985670"/>
                    <a:pt x="120893" y="945913"/>
                  </a:cubicBezTo>
                  <a:cubicBezTo>
                    <a:pt x="259584" y="846619"/>
                    <a:pt x="211126" y="365206"/>
                    <a:pt x="2059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Freeform 108">
              <a:extLst>
                <a:ext uri="{FF2B5EF4-FFF2-40B4-BE49-F238E27FC236}">
                  <a16:creationId xmlns:a16="http://schemas.microsoft.com/office/drawing/2014/main" id="{6A02011B-41CE-4E20-9214-001F7D847E12}"/>
                </a:ext>
              </a:extLst>
            </p:cNvPr>
            <p:cNvSpPr/>
            <p:nvPr/>
          </p:nvSpPr>
          <p:spPr>
            <a:xfrm>
              <a:off x="4861480" y="2037091"/>
              <a:ext cx="341005" cy="376812"/>
            </a:xfrm>
            <a:custGeom>
              <a:avLst/>
              <a:gdLst/>
              <a:ahLst/>
              <a:cxnLst/>
              <a:rect l="l" t="t" r="r" b="b"/>
              <a:pathLst>
                <a:path w="341005" h="376812">
                  <a:moveTo>
                    <a:pt x="179590" y="105941"/>
                  </a:moveTo>
                  <a:cubicBezTo>
                    <a:pt x="189466" y="103284"/>
                    <a:pt x="200229" y="106383"/>
                    <a:pt x="207502" y="113978"/>
                  </a:cubicBezTo>
                  <a:lnTo>
                    <a:pt x="205155" y="116193"/>
                  </a:lnTo>
                  <a:cubicBezTo>
                    <a:pt x="198727" y="109493"/>
                    <a:pt x="189244" y="106732"/>
                    <a:pt x="180543" y="109027"/>
                  </a:cubicBezTo>
                  <a:cubicBezTo>
                    <a:pt x="171284" y="111470"/>
                    <a:pt x="164597" y="119184"/>
                    <a:pt x="163491" y="128699"/>
                  </a:cubicBezTo>
                  <a:lnTo>
                    <a:pt x="160301" y="128192"/>
                  </a:lnTo>
                  <a:cubicBezTo>
                    <a:pt x="160626" y="125509"/>
                    <a:pt x="161343" y="122953"/>
                    <a:pt x="162397" y="120583"/>
                  </a:cubicBezTo>
                  <a:cubicBezTo>
                    <a:pt x="163188" y="118806"/>
                    <a:pt x="164168" y="117134"/>
                    <a:pt x="165317" y="115593"/>
                  </a:cubicBezTo>
                  <a:close/>
                  <a:moveTo>
                    <a:pt x="184774" y="76800"/>
                  </a:moveTo>
                  <a:cubicBezTo>
                    <a:pt x="189722" y="75892"/>
                    <a:pt x="194950" y="76276"/>
                    <a:pt x="199898" y="78055"/>
                  </a:cubicBezTo>
                  <a:lnTo>
                    <a:pt x="198784" y="81085"/>
                  </a:lnTo>
                  <a:cubicBezTo>
                    <a:pt x="190044" y="77951"/>
                    <a:pt x="180324" y="79705"/>
                    <a:pt x="173557" y="85636"/>
                  </a:cubicBezTo>
                  <a:cubicBezTo>
                    <a:pt x="166357" y="91948"/>
                    <a:pt x="163808" y="101834"/>
                    <a:pt x="167057" y="110845"/>
                  </a:cubicBezTo>
                  <a:lnTo>
                    <a:pt x="163976" y="111813"/>
                  </a:lnTo>
                  <a:cubicBezTo>
                    <a:pt x="161264" y="104174"/>
                    <a:pt x="162206" y="95982"/>
                    <a:pt x="166259" y="89343"/>
                  </a:cubicBezTo>
                  <a:lnTo>
                    <a:pt x="171329" y="83298"/>
                  </a:lnTo>
                  <a:cubicBezTo>
                    <a:pt x="175158" y="79908"/>
                    <a:pt x="179826" y="77708"/>
                    <a:pt x="184774" y="76800"/>
                  </a:cubicBezTo>
                  <a:close/>
                  <a:moveTo>
                    <a:pt x="179076" y="24908"/>
                  </a:moveTo>
                  <a:cubicBezTo>
                    <a:pt x="173882" y="25821"/>
                    <a:pt x="169065" y="28595"/>
                    <a:pt x="165693" y="33023"/>
                  </a:cubicBezTo>
                  <a:lnTo>
                    <a:pt x="165081" y="32645"/>
                  </a:lnTo>
                  <a:lnTo>
                    <a:pt x="164343" y="33841"/>
                  </a:lnTo>
                  <a:lnTo>
                    <a:pt x="159156" y="28989"/>
                  </a:lnTo>
                  <a:cubicBezTo>
                    <a:pt x="147650" y="21890"/>
                    <a:pt x="132568" y="25462"/>
                    <a:pt x="125468" y="36968"/>
                  </a:cubicBezTo>
                  <a:cubicBezTo>
                    <a:pt x="125028" y="37682"/>
                    <a:pt x="124628" y="38410"/>
                    <a:pt x="124607" y="39302"/>
                  </a:cubicBezTo>
                  <a:cubicBezTo>
                    <a:pt x="121192" y="53871"/>
                    <a:pt x="126621" y="67918"/>
                    <a:pt x="137512" y="72288"/>
                  </a:cubicBezTo>
                  <a:lnTo>
                    <a:pt x="136408" y="75373"/>
                  </a:lnTo>
                  <a:cubicBezTo>
                    <a:pt x="125065" y="70889"/>
                    <a:pt x="118824" y="57470"/>
                    <a:pt x="120792" y="42874"/>
                  </a:cubicBezTo>
                  <a:cubicBezTo>
                    <a:pt x="110219" y="38045"/>
                    <a:pt x="97555" y="41998"/>
                    <a:pt x="91229" y="52250"/>
                  </a:cubicBezTo>
                  <a:cubicBezTo>
                    <a:pt x="86215" y="60377"/>
                    <a:pt x="87164" y="68019"/>
                    <a:pt x="90995" y="75559"/>
                  </a:cubicBezTo>
                  <a:cubicBezTo>
                    <a:pt x="88405" y="77546"/>
                    <a:pt x="86197" y="80074"/>
                    <a:pt x="84391" y="83001"/>
                  </a:cubicBezTo>
                  <a:cubicBezTo>
                    <a:pt x="75261" y="97799"/>
                    <a:pt x="79855" y="117197"/>
                    <a:pt x="94653" y="126328"/>
                  </a:cubicBezTo>
                  <a:cubicBezTo>
                    <a:pt x="99603" y="129383"/>
                    <a:pt x="105068" y="130901"/>
                    <a:pt x="110449" y="130283"/>
                  </a:cubicBezTo>
                  <a:cubicBezTo>
                    <a:pt x="111461" y="121556"/>
                    <a:pt x="114239" y="112980"/>
                    <a:pt x="118788" y="105103"/>
                  </a:cubicBezTo>
                  <a:lnTo>
                    <a:pt x="122060" y="106993"/>
                  </a:lnTo>
                  <a:cubicBezTo>
                    <a:pt x="117549" y="114804"/>
                    <a:pt x="114885" y="123345"/>
                    <a:pt x="114602" y="132066"/>
                  </a:cubicBezTo>
                  <a:cubicBezTo>
                    <a:pt x="118189" y="142541"/>
                    <a:pt x="127538" y="149533"/>
                    <a:pt x="138054" y="150704"/>
                  </a:cubicBezTo>
                  <a:lnTo>
                    <a:pt x="138622" y="157584"/>
                  </a:lnTo>
                  <a:cubicBezTo>
                    <a:pt x="141809" y="168599"/>
                    <a:pt x="152592" y="175355"/>
                    <a:pt x="163536" y="173320"/>
                  </a:cubicBezTo>
                  <a:lnTo>
                    <a:pt x="163736" y="174011"/>
                  </a:lnTo>
                  <a:lnTo>
                    <a:pt x="165086" y="173621"/>
                  </a:lnTo>
                  <a:lnTo>
                    <a:pt x="165671" y="180699"/>
                  </a:lnTo>
                  <a:cubicBezTo>
                    <a:pt x="169429" y="193686"/>
                    <a:pt x="183003" y="201168"/>
                    <a:pt x="195990" y="197411"/>
                  </a:cubicBezTo>
                  <a:cubicBezTo>
                    <a:pt x="196796" y="197178"/>
                    <a:pt x="197581" y="196907"/>
                    <a:pt x="198196" y="196260"/>
                  </a:cubicBezTo>
                  <a:cubicBezTo>
                    <a:pt x="209934" y="188156"/>
                    <a:pt x="215400" y="175007"/>
                    <a:pt x="211155" y="164763"/>
                  </a:cubicBezTo>
                  <a:cubicBezTo>
                    <a:pt x="205121" y="170199"/>
                    <a:pt x="196738" y="172687"/>
                    <a:pt x="188343" y="171472"/>
                  </a:cubicBezTo>
                  <a:lnTo>
                    <a:pt x="188829" y="168281"/>
                  </a:lnTo>
                  <a:cubicBezTo>
                    <a:pt x="198020" y="169602"/>
                    <a:pt x="207192" y="165939"/>
                    <a:pt x="212635" y="158774"/>
                  </a:cubicBezTo>
                  <a:cubicBezTo>
                    <a:pt x="218427" y="151149"/>
                    <a:pt x="218946" y="140953"/>
                    <a:pt x="213960" y="132774"/>
                  </a:cubicBezTo>
                  <a:lnTo>
                    <a:pt x="216785" y="131210"/>
                  </a:lnTo>
                  <a:cubicBezTo>
                    <a:pt x="222366" y="140465"/>
                    <a:pt x="221779" y="151983"/>
                    <a:pt x="215286" y="160619"/>
                  </a:cubicBezTo>
                  <a:lnTo>
                    <a:pt x="213805" y="162105"/>
                  </a:lnTo>
                  <a:cubicBezTo>
                    <a:pt x="218946" y="172938"/>
                    <a:pt x="214526" y="186813"/>
                    <a:pt x="203421" y="196175"/>
                  </a:cubicBezTo>
                  <a:cubicBezTo>
                    <a:pt x="208012" y="206854"/>
                    <a:pt x="220050" y="212429"/>
                    <a:pt x="231622" y="209082"/>
                  </a:cubicBezTo>
                  <a:cubicBezTo>
                    <a:pt x="239377" y="206838"/>
                    <a:pt x="243741" y="201989"/>
                    <a:pt x="246092" y="195539"/>
                  </a:cubicBezTo>
                  <a:cubicBezTo>
                    <a:pt x="255042" y="199507"/>
                    <a:pt x="265290" y="198199"/>
                    <a:pt x="272958" y="192601"/>
                  </a:cubicBezTo>
                  <a:lnTo>
                    <a:pt x="276795" y="193971"/>
                  </a:lnTo>
                  <a:cubicBezTo>
                    <a:pt x="289009" y="194016"/>
                    <a:pt x="298363" y="193248"/>
                    <a:pt x="304258" y="183694"/>
                  </a:cubicBezTo>
                  <a:cubicBezTo>
                    <a:pt x="309343" y="175453"/>
                    <a:pt x="308953" y="165378"/>
                    <a:pt x="303795" y="157923"/>
                  </a:cubicBezTo>
                  <a:cubicBezTo>
                    <a:pt x="298315" y="164420"/>
                    <a:pt x="291041" y="168177"/>
                    <a:pt x="283702" y="168174"/>
                  </a:cubicBezTo>
                  <a:lnTo>
                    <a:pt x="283555" y="164527"/>
                  </a:lnTo>
                  <a:cubicBezTo>
                    <a:pt x="293404" y="164978"/>
                    <a:pt x="303289" y="157339"/>
                    <a:pt x="308110" y="145450"/>
                  </a:cubicBezTo>
                  <a:cubicBezTo>
                    <a:pt x="311022" y="136198"/>
                    <a:pt x="308752" y="126109"/>
                    <a:pt x="302169" y="119023"/>
                  </a:cubicBezTo>
                  <a:cubicBezTo>
                    <a:pt x="296249" y="127191"/>
                    <a:pt x="286098" y="131525"/>
                    <a:pt x="275782" y="130309"/>
                  </a:cubicBezTo>
                  <a:lnTo>
                    <a:pt x="276183" y="127106"/>
                  </a:lnTo>
                  <a:cubicBezTo>
                    <a:pt x="285405" y="128184"/>
                    <a:pt x="294478" y="124281"/>
                    <a:pt x="299730" y="116974"/>
                  </a:cubicBezTo>
                  <a:lnTo>
                    <a:pt x="300207" y="116045"/>
                  </a:lnTo>
                  <a:cubicBezTo>
                    <a:pt x="300079" y="107222"/>
                    <a:pt x="295342" y="98867"/>
                    <a:pt x="287259" y="93880"/>
                  </a:cubicBezTo>
                  <a:cubicBezTo>
                    <a:pt x="284295" y="92051"/>
                    <a:pt x="281129" y="90828"/>
                    <a:pt x="277855" y="90561"/>
                  </a:cubicBezTo>
                  <a:cubicBezTo>
                    <a:pt x="271916" y="104194"/>
                    <a:pt x="259881" y="112708"/>
                    <a:pt x="248172" y="111695"/>
                  </a:cubicBezTo>
                  <a:cubicBezTo>
                    <a:pt x="248002" y="114741"/>
                    <a:pt x="246936" y="117719"/>
                    <a:pt x="245089" y="120348"/>
                  </a:cubicBezTo>
                  <a:cubicBezTo>
                    <a:pt x="241307" y="125729"/>
                    <a:pt x="234825" y="128827"/>
                    <a:pt x="228007" y="128511"/>
                  </a:cubicBezTo>
                  <a:lnTo>
                    <a:pt x="228158" y="125380"/>
                  </a:lnTo>
                  <a:cubicBezTo>
                    <a:pt x="233848" y="125642"/>
                    <a:pt x="239262" y="123097"/>
                    <a:pt x="242439" y="118667"/>
                  </a:cubicBezTo>
                  <a:cubicBezTo>
                    <a:pt x="244071" y="116391"/>
                    <a:pt x="244987" y="113796"/>
                    <a:pt x="245116" y="111152"/>
                  </a:cubicBezTo>
                  <a:lnTo>
                    <a:pt x="243716" y="110904"/>
                  </a:lnTo>
                  <a:lnTo>
                    <a:pt x="244539" y="108155"/>
                  </a:lnTo>
                  <a:cubicBezTo>
                    <a:pt x="244792" y="106166"/>
                    <a:pt x="244131" y="104285"/>
                    <a:pt x="243078" y="102544"/>
                  </a:cubicBezTo>
                  <a:cubicBezTo>
                    <a:pt x="240257" y="97875"/>
                    <a:pt x="235048" y="94922"/>
                    <a:pt x="229344" y="94755"/>
                  </a:cubicBezTo>
                  <a:lnTo>
                    <a:pt x="229436" y="91621"/>
                  </a:lnTo>
                  <a:cubicBezTo>
                    <a:pt x="236268" y="91821"/>
                    <a:pt x="242499" y="95409"/>
                    <a:pt x="245850" y="101072"/>
                  </a:cubicBezTo>
                  <a:cubicBezTo>
                    <a:pt x="247129" y="103235"/>
                    <a:pt x="247915" y="105575"/>
                    <a:pt x="248037" y="107973"/>
                  </a:cubicBezTo>
                  <a:cubicBezTo>
                    <a:pt x="258268" y="109553"/>
                    <a:pt x="268981" y="102051"/>
                    <a:pt x="274232" y="89778"/>
                  </a:cubicBezTo>
                  <a:cubicBezTo>
                    <a:pt x="278708" y="77339"/>
                    <a:pt x="274020" y="63056"/>
                    <a:pt x="262316" y="55834"/>
                  </a:cubicBezTo>
                  <a:cubicBezTo>
                    <a:pt x="257734" y="53007"/>
                    <a:pt x="252666" y="51626"/>
                    <a:pt x="247691" y="52231"/>
                  </a:cubicBezTo>
                  <a:cubicBezTo>
                    <a:pt x="248705" y="60913"/>
                    <a:pt x="245967" y="69020"/>
                    <a:pt x="239739" y="74185"/>
                  </a:cubicBezTo>
                  <a:lnTo>
                    <a:pt x="237649" y="71664"/>
                  </a:lnTo>
                  <a:cubicBezTo>
                    <a:pt x="244579" y="65918"/>
                    <a:pt x="246481" y="55888"/>
                    <a:pt x="243151" y="45920"/>
                  </a:cubicBezTo>
                  <a:cubicBezTo>
                    <a:pt x="241194" y="40124"/>
                    <a:pt x="237183" y="35004"/>
                    <a:pt x="231542" y="31523"/>
                  </a:cubicBezTo>
                  <a:cubicBezTo>
                    <a:pt x="221392" y="25261"/>
                    <a:pt x="208864" y="26095"/>
                    <a:pt x="199763" y="32668"/>
                  </a:cubicBezTo>
                  <a:lnTo>
                    <a:pt x="194721" y="27952"/>
                  </a:lnTo>
                  <a:cubicBezTo>
                    <a:pt x="189842" y="24941"/>
                    <a:pt x="184271" y="23995"/>
                    <a:pt x="179076" y="24908"/>
                  </a:cubicBezTo>
                  <a:close/>
                  <a:moveTo>
                    <a:pt x="190632" y="62"/>
                  </a:moveTo>
                  <a:cubicBezTo>
                    <a:pt x="300121" y="2329"/>
                    <a:pt x="391248" y="125645"/>
                    <a:pt x="309641" y="225160"/>
                  </a:cubicBezTo>
                  <a:cubicBezTo>
                    <a:pt x="282892" y="251229"/>
                    <a:pt x="279266" y="288859"/>
                    <a:pt x="302841" y="374772"/>
                  </a:cubicBezTo>
                  <a:lnTo>
                    <a:pt x="121266" y="376812"/>
                  </a:lnTo>
                  <a:lnTo>
                    <a:pt x="109025" y="322355"/>
                  </a:lnTo>
                  <a:cubicBezTo>
                    <a:pt x="76580" y="333165"/>
                    <a:pt x="40716" y="329924"/>
                    <a:pt x="28778" y="318327"/>
                  </a:cubicBezTo>
                  <a:cubicBezTo>
                    <a:pt x="22923" y="311868"/>
                    <a:pt x="25422" y="291738"/>
                    <a:pt x="32859" y="276164"/>
                  </a:cubicBezTo>
                  <a:cubicBezTo>
                    <a:pt x="35235" y="270344"/>
                    <a:pt x="23179" y="268321"/>
                    <a:pt x="20618" y="259843"/>
                  </a:cubicBezTo>
                  <a:cubicBezTo>
                    <a:pt x="19440" y="251965"/>
                    <a:pt x="27377" y="251682"/>
                    <a:pt x="30757" y="247602"/>
                  </a:cubicBezTo>
                  <a:lnTo>
                    <a:pt x="18516" y="238938"/>
                  </a:lnTo>
                  <a:cubicBezTo>
                    <a:pt x="12669" y="232923"/>
                    <a:pt x="25811" y="221592"/>
                    <a:pt x="29458" y="212919"/>
                  </a:cubicBezTo>
                  <a:cubicBezTo>
                    <a:pt x="16679" y="208924"/>
                    <a:pt x="7006" y="203466"/>
                    <a:pt x="307" y="196983"/>
                  </a:cubicBezTo>
                  <a:cubicBezTo>
                    <a:pt x="-2572" y="186228"/>
                    <a:pt x="15339" y="171234"/>
                    <a:pt x="31089" y="151672"/>
                  </a:cubicBezTo>
                  <a:cubicBezTo>
                    <a:pt x="47602" y="132201"/>
                    <a:pt x="33821" y="117353"/>
                    <a:pt x="46470" y="75544"/>
                  </a:cubicBezTo>
                  <a:cubicBezTo>
                    <a:pt x="66559" y="23813"/>
                    <a:pt x="114124" y="-1423"/>
                    <a:pt x="190632" y="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Oval 8">
              <a:extLst>
                <a:ext uri="{FF2B5EF4-FFF2-40B4-BE49-F238E27FC236}">
                  <a16:creationId xmlns:a16="http://schemas.microsoft.com/office/drawing/2014/main" id="{E3D5639C-49CF-43D9-965F-7653D69F451F}"/>
                </a:ext>
              </a:extLst>
            </p:cNvPr>
            <p:cNvSpPr/>
            <p:nvPr/>
          </p:nvSpPr>
          <p:spPr>
            <a:xfrm>
              <a:off x="5430443" y="2045477"/>
              <a:ext cx="358193" cy="360040"/>
            </a:xfrm>
            <a:custGeom>
              <a:avLst/>
              <a:gdLst/>
              <a:ahLst/>
              <a:cxnLst/>
              <a:rect l="l" t="t" r="r" b="b"/>
              <a:pathLst>
                <a:path w="3068057" h="3083879">
                  <a:moveTo>
                    <a:pt x="1943022" y="0"/>
                  </a:moveTo>
                  <a:cubicBezTo>
                    <a:pt x="2091435" y="0"/>
                    <a:pt x="2214809" y="107202"/>
                    <a:pt x="2232575" y="249298"/>
                  </a:cubicBezTo>
                  <a:cubicBezTo>
                    <a:pt x="2066806" y="323095"/>
                    <a:pt x="1966497" y="475331"/>
                    <a:pt x="1992863" y="623272"/>
                  </a:cubicBezTo>
                  <a:lnTo>
                    <a:pt x="2032344" y="614884"/>
                  </a:lnTo>
                  <a:cubicBezTo>
                    <a:pt x="2007703" y="472429"/>
                    <a:pt x="2119863" y="324636"/>
                    <a:pt x="2294697" y="266187"/>
                  </a:cubicBezTo>
                  <a:cubicBezTo>
                    <a:pt x="2304190" y="260641"/>
                    <a:pt x="2314409" y="260119"/>
                    <a:pt x="2324748" y="260119"/>
                  </a:cubicBezTo>
                  <a:cubicBezTo>
                    <a:pt x="2491310" y="260119"/>
                    <a:pt x="2626336" y="395145"/>
                    <a:pt x="2626336" y="561708"/>
                  </a:cubicBezTo>
                  <a:lnTo>
                    <a:pt x="2609021" y="647481"/>
                  </a:lnTo>
                  <a:lnTo>
                    <a:pt x="2626336" y="647481"/>
                  </a:lnTo>
                  <a:lnTo>
                    <a:pt x="2626336" y="656343"/>
                  </a:lnTo>
                  <a:cubicBezTo>
                    <a:pt x="2762823" y="669742"/>
                    <a:pt x="2867295" y="786613"/>
                    <a:pt x="2867295" y="927882"/>
                  </a:cubicBezTo>
                  <a:lnTo>
                    <a:pt x="2850464" y="1011252"/>
                  </a:lnTo>
                  <a:cubicBezTo>
                    <a:pt x="2978255" y="1064152"/>
                    <a:pt x="3068057" y="1190111"/>
                    <a:pt x="3068057" y="1337042"/>
                  </a:cubicBezTo>
                  <a:cubicBezTo>
                    <a:pt x="3068057" y="1418703"/>
                    <a:pt x="3040320" y="1493884"/>
                    <a:pt x="2992210" y="1551889"/>
                  </a:cubicBezTo>
                  <a:cubicBezTo>
                    <a:pt x="2909241" y="1651289"/>
                    <a:pt x="2791782" y="1696238"/>
                    <a:pt x="2686704" y="1660749"/>
                  </a:cubicBezTo>
                  <a:lnTo>
                    <a:pt x="2673794" y="1698968"/>
                  </a:lnTo>
                  <a:cubicBezTo>
                    <a:pt x="2768232" y="1730865"/>
                    <a:pt x="2870956" y="1707121"/>
                    <a:pt x="2955415" y="1640323"/>
                  </a:cubicBezTo>
                  <a:cubicBezTo>
                    <a:pt x="2993943" y="1688574"/>
                    <a:pt x="3012247" y="1750635"/>
                    <a:pt x="3012247" y="1816968"/>
                  </a:cubicBezTo>
                  <a:cubicBezTo>
                    <a:pt x="3012247" y="1986406"/>
                    <a:pt x="2892829" y="2127952"/>
                    <a:pt x="2733451" y="2161496"/>
                  </a:cubicBezTo>
                  <a:cubicBezTo>
                    <a:pt x="2570803" y="2185843"/>
                    <a:pt x="2422847" y="2122052"/>
                    <a:pt x="2373218" y="2004561"/>
                  </a:cubicBezTo>
                  <a:cubicBezTo>
                    <a:pt x="2397575" y="1987765"/>
                    <a:pt x="2417022" y="1964396"/>
                    <a:pt x="2431421" y="1936987"/>
                  </a:cubicBezTo>
                  <a:cubicBezTo>
                    <a:pt x="2469123" y="1865220"/>
                    <a:pt x="2466430" y="1776674"/>
                    <a:pt x="2424327" y="1703750"/>
                  </a:cubicBezTo>
                  <a:lnTo>
                    <a:pt x="2390880" y="1723060"/>
                  </a:lnTo>
                  <a:cubicBezTo>
                    <a:pt x="2426033" y="1783948"/>
                    <a:pt x="2428758" y="1857660"/>
                    <a:pt x="2398065" y="1917447"/>
                  </a:cubicBezTo>
                  <a:cubicBezTo>
                    <a:pt x="2386618" y="1939743"/>
                    <a:pt x="2371177" y="1958844"/>
                    <a:pt x="2348681" y="1969064"/>
                  </a:cubicBezTo>
                  <a:lnTo>
                    <a:pt x="2314536" y="1978212"/>
                  </a:lnTo>
                  <a:lnTo>
                    <a:pt x="2320989" y="1994504"/>
                  </a:lnTo>
                  <a:cubicBezTo>
                    <a:pt x="2292439" y="2010252"/>
                    <a:pt x="2259301" y="2017439"/>
                    <a:pt x="2224883" y="2015050"/>
                  </a:cubicBezTo>
                  <a:cubicBezTo>
                    <a:pt x="2157880" y="2010397"/>
                    <a:pt x="2096183" y="1970105"/>
                    <a:pt x="2062112" y="1908746"/>
                  </a:cubicBezTo>
                  <a:lnTo>
                    <a:pt x="2028307" y="1927422"/>
                  </a:lnTo>
                  <a:cubicBezTo>
                    <a:pt x="2069101" y="2000945"/>
                    <a:pt x="2143517" y="2048870"/>
                    <a:pt x="2224395" y="2053708"/>
                  </a:cubicBezTo>
                  <a:cubicBezTo>
                    <a:pt x="2263912" y="2056070"/>
                    <a:pt x="2302036" y="2047984"/>
                    <a:pt x="2335071" y="2030056"/>
                  </a:cubicBezTo>
                  <a:cubicBezTo>
                    <a:pt x="2400196" y="2159379"/>
                    <a:pt x="2567325" y="2230480"/>
                    <a:pt x="2748680" y="2204554"/>
                  </a:cubicBezTo>
                  <a:cubicBezTo>
                    <a:pt x="2767068" y="2240602"/>
                    <a:pt x="2774723" y="2281713"/>
                    <a:pt x="2774723" y="2324613"/>
                  </a:cubicBezTo>
                  <a:cubicBezTo>
                    <a:pt x="2774723" y="2444667"/>
                    <a:pt x="2714770" y="2550720"/>
                    <a:pt x="2619461" y="2609132"/>
                  </a:cubicBezTo>
                  <a:cubicBezTo>
                    <a:pt x="2594093" y="2739763"/>
                    <a:pt x="2496512" y="2844553"/>
                    <a:pt x="2368919" y="2876858"/>
                  </a:cubicBezTo>
                  <a:cubicBezTo>
                    <a:pt x="2184369" y="2908073"/>
                    <a:pt x="2016372" y="2826285"/>
                    <a:pt x="1978290" y="2684161"/>
                  </a:cubicBezTo>
                  <a:lnTo>
                    <a:pt x="1939323" y="2694602"/>
                  </a:lnTo>
                  <a:cubicBezTo>
                    <a:pt x="1970494" y="2810931"/>
                    <a:pt x="2075973" y="2892306"/>
                    <a:pt x="2210223" y="2912307"/>
                  </a:cubicBezTo>
                  <a:cubicBezTo>
                    <a:pt x="2165434" y="3014618"/>
                    <a:pt x="2062317" y="3083879"/>
                    <a:pt x="1943022" y="3083879"/>
                  </a:cubicBezTo>
                  <a:cubicBezTo>
                    <a:pt x="1804718" y="3083879"/>
                    <a:pt x="1736151" y="2990782"/>
                    <a:pt x="1657612" y="2862428"/>
                  </a:cubicBezTo>
                  <a:cubicBezTo>
                    <a:pt x="1632100" y="2775963"/>
                    <a:pt x="1598588" y="2449530"/>
                    <a:pt x="1653064" y="2147091"/>
                  </a:cubicBezTo>
                  <a:cubicBezTo>
                    <a:pt x="1775302" y="2294672"/>
                    <a:pt x="1947360" y="2360889"/>
                    <a:pt x="2101389" y="2319520"/>
                  </a:cubicBezTo>
                  <a:lnTo>
                    <a:pt x="2085913" y="2268654"/>
                  </a:lnTo>
                  <a:cubicBezTo>
                    <a:pt x="1935632" y="2308197"/>
                    <a:pt x="1765039" y="2228547"/>
                    <a:pt x="1652548" y="2065927"/>
                  </a:cubicBezTo>
                  <a:cubicBezTo>
                    <a:pt x="1594744" y="1988631"/>
                    <a:pt x="1552933" y="1543383"/>
                    <a:pt x="1647107" y="1210118"/>
                  </a:cubicBezTo>
                  <a:cubicBezTo>
                    <a:pt x="1757451" y="1073526"/>
                    <a:pt x="1924310" y="1023711"/>
                    <a:pt x="2044795" y="1095494"/>
                  </a:cubicBezTo>
                  <a:lnTo>
                    <a:pt x="2046624" y="1092427"/>
                  </a:lnTo>
                  <a:cubicBezTo>
                    <a:pt x="2044963" y="1115904"/>
                    <a:pt x="2049817" y="1139574"/>
                    <a:pt x="2059741" y="1162003"/>
                  </a:cubicBezTo>
                  <a:cubicBezTo>
                    <a:pt x="2085174" y="1219476"/>
                    <a:pt x="2140055" y="1259997"/>
                    <a:pt x="2204060" y="1268556"/>
                  </a:cubicBezTo>
                  <a:lnTo>
                    <a:pt x="2208020" y="1238949"/>
                  </a:lnTo>
                  <a:cubicBezTo>
                    <a:pt x="2154665" y="1231814"/>
                    <a:pt x="2108853" y="1198319"/>
                    <a:pt x="2087448" y="1150798"/>
                  </a:cubicBezTo>
                  <a:cubicBezTo>
                    <a:pt x="2064784" y="1100476"/>
                    <a:pt x="2073123" y="1042569"/>
                    <a:pt x="2109077" y="1000639"/>
                  </a:cubicBezTo>
                  <a:cubicBezTo>
                    <a:pt x="2142987" y="961090"/>
                    <a:pt x="2196315" y="941798"/>
                    <a:pt x="2249471" y="949847"/>
                  </a:cubicBezTo>
                  <a:lnTo>
                    <a:pt x="2253988" y="920317"/>
                  </a:lnTo>
                  <a:cubicBezTo>
                    <a:pt x="2190211" y="910645"/>
                    <a:pt x="2126205" y="934132"/>
                    <a:pt x="2085632" y="982099"/>
                  </a:cubicBezTo>
                  <a:lnTo>
                    <a:pt x="2052614" y="1055246"/>
                  </a:lnTo>
                  <a:cubicBezTo>
                    <a:pt x="1928226" y="988072"/>
                    <a:pt x="1765306" y="1028878"/>
                    <a:pt x="1646726" y="1149851"/>
                  </a:cubicBezTo>
                  <a:cubicBezTo>
                    <a:pt x="1576863" y="1018908"/>
                    <a:pt x="1584053" y="461235"/>
                    <a:pt x="1633436" y="269593"/>
                  </a:cubicBezTo>
                  <a:cubicBezTo>
                    <a:pt x="1697428" y="119029"/>
                    <a:pt x="1776459" y="0"/>
                    <a:pt x="1943022" y="0"/>
                  </a:cubicBezTo>
                  <a:close/>
                  <a:moveTo>
                    <a:pt x="1125035" y="0"/>
                  </a:moveTo>
                  <a:cubicBezTo>
                    <a:pt x="1263339" y="0"/>
                    <a:pt x="1331906" y="93097"/>
                    <a:pt x="1410445" y="221451"/>
                  </a:cubicBezTo>
                  <a:cubicBezTo>
                    <a:pt x="1435957" y="307916"/>
                    <a:pt x="1469469" y="634350"/>
                    <a:pt x="1414993" y="936788"/>
                  </a:cubicBezTo>
                  <a:cubicBezTo>
                    <a:pt x="1292755" y="789207"/>
                    <a:pt x="1120697" y="722990"/>
                    <a:pt x="966668" y="764359"/>
                  </a:cubicBezTo>
                  <a:lnTo>
                    <a:pt x="982144" y="815225"/>
                  </a:lnTo>
                  <a:cubicBezTo>
                    <a:pt x="1132425" y="775682"/>
                    <a:pt x="1303018" y="855332"/>
                    <a:pt x="1415509" y="1017952"/>
                  </a:cubicBezTo>
                  <a:cubicBezTo>
                    <a:pt x="1473313" y="1095249"/>
                    <a:pt x="1515123" y="1540497"/>
                    <a:pt x="1420950" y="1873762"/>
                  </a:cubicBezTo>
                  <a:cubicBezTo>
                    <a:pt x="1310606" y="2010353"/>
                    <a:pt x="1143747" y="2060168"/>
                    <a:pt x="1023262" y="1988385"/>
                  </a:cubicBezTo>
                  <a:lnTo>
                    <a:pt x="1021433" y="1991453"/>
                  </a:lnTo>
                  <a:cubicBezTo>
                    <a:pt x="1023094" y="1967976"/>
                    <a:pt x="1018240" y="1944306"/>
                    <a:pt x="1008316" y="1921877"/>
                  </a:cubicBezTo>
                  <a:cubicBezTo>
                    <a:pt x="982883" y="1864403"/>
                    <a:pt x="928002" y="1823883"/>
                    <a:pt x="863997" y="1815323"/>
                  </a:cubicBezTo>
                  <a:lnTo>
                    <a:pt x="860037" y="1844930"/>
                  </a:lnTo>
                  <a:cubicBezTo>
                    <a:pt x="913392" y="1852066"/>
                    <a:pt x="959204" y="1885560"/>
                    <a:pt x="980609" y="1933082"/>
                  </a:cubicBezTo>
                  <a:cubicBezTo>
                    <a:pt x="1003273" y="1983404"/>
                    <a:pt x="994934" y="2041310"/>
                    <a:pt x="958980" y="2083241"/>
                  </a:cubicBezTo>
                  <a:cubicBezTo>
                    <a:pt x="925070" y="2122789"/>
                    <a:pt x="871742" y="2142082"/>
                    <a:pt x="818586" y="2134033"/>
                  </a:cubicBezTo>
                  <a:lnTo>
                    <a:pt x="814069" y="2163562"/>
                  </a:lnTo>
                  <a:cubicBezTo>
                    <a:pt x="877846" y="2173235"/>
                    <a:pt x="941852" y="2149747"/>
                    <a:pt x="982425" y="2101780"/>
                  </a:cubicBezTo>
                  <a:lnTo>
                    <a:pt x="1015443" y="2028633"/>
                  </a:lnTo>
                  <a:cubicBezTo>
                    <a:pt x="1139831" y="2095808"/>
                    <a:pt x="1302751" y="2055001"/>
                    <a:pt x="1421331" y="1934029"/>
                  </a:cubicBezTo>
                  <a:cubicBezTo>
                    <a:pt x="1491194" y="2064971"/>
                    <a:pt x="1484003" y="2622644"/>
                    <a:pt x="1434621" y="2814287"/>
                  </a:cubicBezTo>
                  <a:cubicBezTo>
                    <a:pt x="1370629" y="2964850"/>
                    <a:pt x="1291598" y="3083879"/>
                    <a:pt x="1125035" y="3083879"/>
                  </a:cubicBezTo>
                  <a:cubicBezTo>
                    <a:pt x="976622" y="3083879"/>
                    <a:pt x="853248" y="2976677"/>
                    <a:pt x="835482" y="2834581"/>
                  </a:cubicBezTo>
                  <a:cubicBezTo>
                    <a:pt x="1001251" y="2760784"/>
                    <a:pt x="1101560" y="2608549"/>
                    <a:pt x="1075194" y="2460607"/>
                  </a:cubicBezTo>
                  <a:lnTo>
                    <a:pt x="1035713" y="2468996"/>
                  </a:lnTo>
                  <a:cubicBezTo>
                    <a:pt x="1060354" y="2611450"/>
                    <a:pt x="948194" y="2759243"/>
                    <a:pt x="773360" y="2817692"/>
                  </a:cubicBezTo>
                  <a:cubicBezTo>
                    <a:pt x="763867" y="2823239"/>
                    <a:pt x="753648" y="2823760"/>
                    <a:pt x="743309" y="2823760"/>
                  </a:cubicBezTo>
                  <a:cubicBezTo>
                    <a:pt x="576747" y="2823760"/>
                    <a:pt x="441721" y="2688734"/>
                    <a:pt x="441721" y="2522172"/>
                  </a:cubicBezTo>
                  <a:lnTo>
                    <a:pt x="459036" y="2436399"/>
                  </a:lnTo>
                  <a:lnTo>
                    <a:pt x="441721" y="2436399"/>
                  </a:lnTo>
                  <a:lnTo>
                    <a:pt x="441721" y="2427537"/>
                  </a:lnTo>
                  <a:cubicBezTo>
                    <a:pt x="305234" y="2414137"/>
                    <a:pt x="200762" y="2297266"/>
                    <a:pt x="200762" y="2155997"/>
                  </a:cubicBezTo>
                  <a:lnTo>
                    <a:pt x="217593" y="2072628"/>
                  </a:lnTo>
                  <a:cubicBezTo>
                    <a:pt x="89802" y="2019727"/>
                    <a:pt x="0" y="1893768"/>
                    <a:pt x="0" y="1746838"/>
                  </a:cubicBezTo>
                  <a:cubicBezTo>
                    <a:pt x="0" y="1665177"/>
                    <a:pt x="27737" y="1589996"/>
                    <a:pt x="75847" y="1531990"/>
                  </a:cubicBezTo>
                  <a:cubicBezTo>
                    <a:pt x="158816" y="1432590"/>
                    <a:pt x="276275" y="1387641"/>
                    <a:pt x="381353" y="1423131"/>
                  </a:cubicBezTo>
                  <a:lnTo>
                    <a:pt x="394263" y="1384911"/>
                  </a:lnTo>
                  <a:cubicBezTo>
                    <a:pt x="299825" y="1353014"/>
                    <a:pt x="197101" y="1376758"/>
                    <a:pt x="112642" y="1443556"/>
                  </a:cubicBezTo>
                  <a:cubicBezTo>
                    <a:pt x="74114" y="1395305"/>
                    <a:pt x="55810" y="1333244"/>
                    <a:pt x="55810" y="1266911"/>
                  </a:cubicBezTo>
                  <a:cubicBezTo>
                    <a:pt x="55810" y="1097473"/>
                    <a:pt x="175228" y="955927"/>
                    <a:pt x="334606" y="922383"/>
                  </a:cubicBezTo>
                  <a:cubicBezTo>
                    <a:pt x="497254" y="898036"/>
                    <a:pt x="645210" y="961827"/>
                    <a:pt x="694839" y="1079319"/>
                  </a:cubicBezTo>
                  <a:cubicBezTo>
                    <a:pt x="670482" y="1096114"/>
                    <a:pt x="651035" y="1119484"/>
                    <a:pt x="636636" y="1146893"/>
                  </a:cubicBezTo>
                  <a:cubicBezTo>
                    <a:pt x="598934" y="1218660"/>
                    <a:pt x="601627" y="1307205"/>
                    <a:pt x="643730" y="1380130"/>
                  </a:cubicBezTo>
                  <a:lnTo>
                    <a:pt x="677177" y="1360819"/>
                  </a:lnTo>
                  <a:cubicBezTo>
                    <a:pt x="642024" y="1299932"/>
                    <a:pt x="639299" y="1226219"/>
                    <a:pt x="669992" y="1166433"/>
                  </a:cubicBezTo>
                  <a:cubicBezTo>
                    <a:pt x="681439" y="1144136"/>
                    <a:pt x="696880" y="1125036"/>
                    <a:pt x="719376" y="1114815"/>
                  </a:cubicBezTo>
                  <a:lnTo>
                    <a:pt x="753521" y="1105667"/>
                  </a:lnTo>
                  <a:lnTo>
                    <a:pt x="747068" y="1089375"/>
                  </a:lnTo>
                  <a:cubicBezTo>
                    <a:pt x="775618" y="1073627"/>
                    <a:pt x="808756" y="1066440"/>
                    <a:pt x="843174" y="1068829"/>
                  </a:cubicBezTo>
                  <a:cubicBezTo>
                    <a:pt x="910177" y="1073482"/>
                    <a:pt x="971874" y="1113774"/>
                    <a:pt x="1005945" y="1175134"/>
                  </a:cubicBezTo>
                  <a:lnTo>
                    <a:pt x="1039750" y="1156458"/>
                  </a:lnTo>
                  <a:cubicBezTo>
                    <a:pt x="998956" y="1082934"/>
                    <a:pt x="924540" y="1035010"/>
                    <a:pt x="843662" y="1030172"/>
                  </a:cubicBezTo>
                  <a:cubicBezTo>
                    <a:pt x="804145" y="1027809"/>
                    <a:pt x="766021" y="1035895"/>
                    <a:pt x="732986" y="1053824"/>
                  </a:cubicBezTo>
                  <a:cubicBezTo>
                    <a:pt x="667861" y="924500"/>
                    <a:pt x="500732" y="853399"/>
                    <a:pt x="319377" y="879325"/>
                  </a:cubicBezTo>
                  <a:cubicBezTo>
                    <a:pt x="300989" y="843277"/>
                    <a:pt x="293334" y="802167"/>
                    <a:pt x="293334" y="759266"/>
                  </a:cubicBezTo>
                  <a:cubicBezTo>
                    <a:pt x="293334" y="639212"/>
                    <a:pt x="353287" y="533159"/>
                    <a:pt x="448596" y="474747"/>
                  </a:cubicBezTo>
                  <a:cubicBezTo>
                    <a:pt x="473964" y="344116"/>
                    <a:pt x="571545" y="239326"/>
                    <a:pt x="699138" y="207021"/>
                  </a:cubicBezTo>
                  <a:cubicBezTo>
                    <a:pt x="883688" y="175806"/>
                    <a:pt x="1051685" y="257594"/>
                    <a:pt x="1089767" y="399718"/>
                  </a:cubicBezTo>
                  <a:lnTo>
                    <a:pt x="1128734" y="389277"/>
                  </a:lnTo>
                  <a:cubicBezTo>
                    <a:pt x="1097563" y="272948"/>
                    <a:pt x="992084" y="191573"/>
                    <a:pt x="857834" y="171572"/>
                  </a:cubicBezTo>
                  <a:cubicBezTo>
                    <a:pt x="902623" y="69261"/>
                    <a:pt x="1005740" y="0"/>
                    <a:pt x="11250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2" name="Group 110">
              <a:extLst>
                <a:ext uri="{FF2B5EF4-FFF2-40B4-BE49-F238E27FC236}">
                  <a16:creationId xmlns:a16="http://schemas.microsoft.com/office/drawing/2014/main" id="{D519BD50-C580-4623-8810-E04695FA5F45}"/>
                </a:ext>
              </a:extLst>
            </p:cNvPr>
            <p:cNvGrpSpPr/>
            <p:nvPr/>
          </p:nvGrpSpPr>
          <p:grpSpPr>
            <a:xfrm>
              <a:off x="4292080" y="2037091"/>
              <a:ext cx="341005" cy="376812"/>
              <a:chOff x="4835382" y="73243"/>
              <a:chExt cx="2920830" cy="3227535"/>
            </a:xfrm>
            <a:solidFill>
              <a:schemeClr val="accent4"/>
            </a:solidFill>
          </p:grpSpPr>
          <p:sp>
            <p:nvSpPr>
              <p:cNvPr id="73" name="Freeform 111">
                <a:extLst>
                  <a:ext uri="{FF2B5EF4-FFF2-40B4-BE49-F238E27FC236}">
                    <a16:creationId xmlns:a16="http://schemas.microsoft.com/office/drawing/2014/main" id="{BBCCCC44-B257-423A-BB40-01303C1A40E8}"/>
                  </a:ext>
                </a:extLst>
              </p:cNvPr>
              <p:cNvSpPr/>
              <p:nvPr/>
            </p:nvSpPr>
            <p:spPr>
              <a:xfrm>
                <a:off x="4835382" y="73243"/>
                <a:ext cx="2920830" cy="3227535"/>
              </a:xfrm>
              <a:custGeom>
                <a:avLst/>
                <a:gdLst>
                  <a:gd name="connsiteX0" fmla="*/ 3030279 w 4784651"/>
                  <a:gd name="connsiteY0" fmla="*/ 0 h 5890437"/>
                  <a:gd name="connsiteX1" fmla="*/ 765544 w 4784651"/>
                  <a:gd name="connsiteY1" fmla="*/ 1935126 h 5890437"/>
                  <a:gd name="connsiteX2" fmla="*/ 0 w 4784651"/>
                  <a:gd name="connsiteY2" fmla="*/ 3051544 h 5890437"/>
                  <a:gd name="connsiteX3" fmla="*/ 510363 w 4784651"/>
                  <a:gd name="connsiteY3" fmla="*/ 3327991 h 5890437"/>
                  <a:gd name="connsiteX4" fmla="*/ 297711 w 4784651"/>
                  <a:gd name="connsiteY4" fmla="*/ 3657600 h 5890437"/>
                  <a:gd name="connsiteX5" fmla="*/ 489097 w 4784651"/>
                  <a:gd name="connsiteY5" fmla="*/ 3870251 h 5890437"/>
                  <a:gd name="connsiteX6" fmla="*/ 372139 w 4784651"/>
                  <a:gd name="connsiteY6" fmla="*/ 4061637 h 5890437"/>
                  <a:gd name="connsiteX7" fmla="*/ 563525 w 4784651"/>
                  <a:gd name="connsiteY7" fmla="*/ 4316819 h 5890437"/>
                  <a:gd name="connsiteX8" fmla="*/ 499730 w 4784651"/>
                  <a:gd name="connsiteY8" fmla="*/ 4976037 h 5890437"/>
                  <a:gd name="connsiteX9" fmla="*/ 1754372 w 4784651"/>
                  <a:gd name="connsiteY9" fmla="*/ 5199321 h 5890437"/>
                  <a:gd name="connsiteX10" fmla="*/ 1945758 w 4784651"/>
                  <a:gd name="connsiteY10" fmla="*/ 5890437 h 5890437"/>
                  <a:gd name="connsiteX11" fmla="*/ 4784651 w 4784651"/>
                  <a:gd name="connsiteY11" fmla="*/ 5858540 h 5890437"/>
                  <a:gd name="connsiteX12" fmla="*/ 4561367 w 4784651"/>
                  <a:gd name="connsiteY12" fmla="*/ 4189228 h 5890437"/>
                  <a:gd name="connsiteX13" fmla="*/ 3030279 w 4784651"/>
                  <a:gd name="connsiteY13" fmla="*/ 0 h 5890437"/>
                  <a:gd name="connsiteX0" fmla="*/ 3030279 w 4784651"/>
                  <a:gd name="connsiteY0" fmla="*/ 114 h 5890551"/>
                  <a:gd name="connsiteX1" fmla="*/ 765544 w 4784651"/>
                  <a:gd name="connsiteY1" fmla="*/ 1935240 h 5890551"/>
                  <a:gd name="connsiteX2" fmla="*/ 0 w 4784651"/>
                  <a:gd name="connsiteY2" fmla="*/ 3051658 h 5890551"/>
                  <a:gd name="connsiteX3" fmla="*/ 510363 w 4784651"/>
                  <a:gd name="connsiteY3" fmla="*/ 3328105 h 5890551"/>
                  <a:gd name="connsiteX4" fmla="*/ 297711 w 4784651"/>
                  <a:gd name="connsiteY4" fmla="*/ 3657714 h 5890551"/>
                  <a:gd name="connsiteX5" fmla="*/ 489097 w 4784651"/>
                  <a:gd name="connsiteY5" fmla="*/ 3870365 h 5890551"/>
                  <a:gd name="connsiteX6" fmla="*/ 372139 w 4784651"/>
                  <a:gd name="connsiteY6" fmla="*/ 4061751 h 5890551"/>
                  <a:gd name="connsiteX7" fmla="*/ 563525 w 4784651"/>
                  <a:gd name="connsiteY7" fmla="*/ 4316933 h 5890551"/>
                  <a:gd name="connsiteX8" fmla="*/ 499730 w 4784651"/>
                  <a:gd name="connsiteY8" fmla="*/ 4976151 h 5890551"/>
                  <a:gd name="connsiteX9" fmla="*/ 1754372 w 4784651"/>
                  <a:gd name="connsiteY9" fmla="*/ 5199435 h 5890551"/>
                  <a:gd name="connsiteX10" fmla="*/ 1945758 w 4784651"/>
                  <a:gd name="connsiteY10" fmla="*/ 5890551 h 5890551"/>
                  <a:gd name="connsiteX11" fmla="*/ 4784651 w 4784651"/>
                  <a:gd name="connsiteY11" fmla="*/ 5858654 h 5890551"/>
                  <a:gd name="connsiteX12" fmla="*/ 4561367 w 4784651"/>
                  <a:gd name="connsiteY12" fmla="*/ 4189342 h 5890551"/>
                  <a:gd name="connsiteX13" fmla="*/ 3030279 w 4784651"/>
                  <a:gd name="connsiteY13" fmla="*/ 114 h 5890551"/>
                  <a:gd name="connsiteX0" fmla="*/ 3030279 w 4784651"/>
                  <a:gd name="connsiteY0" fmla="*/ 398 h 5890835"/>
                  <a:gd name="connsiteX1" fmla="*/ 765544 w 4784651"/>
                  <a:gd name="connsiteY1" fmla="*/ 1935524 h 5890835"/>
                  <a:gd name="connsiteX2" fmla="*/ 0 w 4784651"/>
                  <a:gd name="connsiteY2" fmla="*/ 3051942 h 5890835"/>
                  <a:gd name="connsiteX3" fmla="*/ 510363 w 4784651"/>
                  <a:gd name="connsiteY3" fmla="*/ 3328389 h 5890835"/>
                  <a:gd name="connsiteX4" fmla="*/ 297711 w 4784651"/>
                  <a:gd name="connsiteY4" fmla="*/ 3657998 h 5890835"/>
                  <a:gd name="connsiteX5" fmla="*/ 489097 w 4784651"/>
                  <a:gd name="connsiteY5" fmla="*/ 3870649 h 5890835"/>
                  <a:gd name="connsiteX6" fmla="*/ 372139 w 4784651"/>
                  <a:gd name="connsiteY6" fmla="*/ 4062035 h 5890835"/>
                  <a:gd name="connsiteX7" fmla="*/ 563525 w 4784651"/>
                  <a:gd name="connsiteY7" fmla="*/ 4317217 h 5890835"/>
                  <a:gd name="connsiteX8" fmla="*/ 499730 w 4784651"/>
                  <a:gd name="connsiteY8" fmla="*/ 4976435 h 5890835"/>
                  <a:gd name="connsiteX9" fmla="*/ 1754372 w 4784651"/>
                  <a:gd name="connsiteY9" fmla="*/ 5199719 h 5890835"/>
                  <a:gd name="connsiteX10" fmla="*/ 1945758 w 4784651"/>
                  <a:gd name="connsiteY10" fmla="*/ 5890835 h 5890835"/>
                  <a:gd name="connsiteX11" fmla="*/ 4784651 w 4784651"/>
                  <a:gd name="connsiteY11" fmla="*/ 5858938 h 5890835"/>
                  <a:gd name="connsiteX12" fmla="*/ 4561367 w 4784651"/>
                  <a:gd name="connsiteY12" fmla="*/ 4189626 h 5890835"/>
                  <a:gd name="connsiteX13" fmla="*/ 3030279 w 4784651"/>
                  <a:gd name="connsiteY13" fmla="*/ 398 h 5890835"/>
                  <a:gd name="connsiteX0" fmla="*/ 3030279 w 5042277"/>
                  <a:gd name="connsiteY0" fmla="*/ 663 h 5891100"/>
                  <a:gd name="connsiteX1" fmla="*/ 765544 w 5042277"/>
                  <a:gd name="connsiteY1" fmla="*/ 1935789 h 5891100"/>
                  <a:gd name="connsiteX2" fmla="*/ 0 w 5042277"/>
                  <a:gd name="connsiteY2" fmla="*/ 3052207 h 5891100"/>
                  <a:gd name="connsiteX3" fmla="*/ 510363 w 5042277"/>
                  <a:gd name="connsiteY3" fmla="*/ 3328654 h 5891100"/>
                  <a:gd name="connsiteX4" fmla="*/ 297711 w 5042277"/>
                  <a:gd name="connsiteY4" fmla="*/ 3658263 h 5891100"/>
                  <a:gd name="connsiteX5" fmla="*/ 489097 w 5042277"/>
                  <a:gd name="connsiteY5" fmla="*/ 3870914 h 5891100"/>
                  <a:gd name="connsiteX6" fmla="*/ 372139 w 5042277"/>
                  <a:gd name="connsiteY6" fmla="*/ 4062300 h 5891100"/>
                  <a:gd name="connsiteX7" fmla="*/ 563525 w 5042277"/>
                  <a:gd name="connsiteY7" fmla="*/ 4317482 h 5891100"/>
                  <a:gd name="connsiteX8" fmla="*/ 499730 w 5042277"/>
                  <a:gd name="connsiteY8" fmla="*/ 4976700 h 5891100"/>
                  <a:gd name="connsiteX9" fmla="*/ 1754372 w 5042277"/>
                  <a:gd name="connsiteY9" fmla="*/ 5199984 h 5891100"/>
                  <a:gd name="connsiteX10" fmla="*/ 1945758 w 5042277"/>
                  <a:gd name="connsiteY10" fmla="*/ 5891100 h 5891100"/>
                  <a:gd name="connsiteX11" fmla="*/ 4784651 w 5042277"/>
                  <a:gd name="connsiteY11" fmla="*/ 5859203 h 5891100"/>
                  <a:gd name="connsiteX12" fmla="*/ 4561367 w 5042277"/>
                  <a:gd name="connsiteY12" fmla="*/ 4189891 h 5891100"/>
                  <a:gd name="connsiteX13" fmla="*/ 3030279 w 5042277"/>
                  <a:gd name="connsiteY13" fmla="*/ 663 h 5891100"/>
                  <a:gd name="connsiteX0" fmla="*/ 3030279 w 5316637"/>
                  <a:gd name="connsiteY0" fmla="*/ 1079 h 5891516"/>
                  <a:gd name="connsiteX1" fmla="*/ 765544 w 5316637"/>
                  <a:gd name="connsiteY1" fmla="*/ 1936205 h 5891516"/>
                  <a:gd name="connsiteX2" fmla="*/ 0 w 5316637"/>
                  <a:gd name="connsiteY2" fmla="*/ 3052623 h 5891516"/>
                  <a:gd name="connsiteX3" fmla="*/ 510363 w 5316637"/>
                  <a:gd name="connsiteY3" fmla="*/ 3329070 h 5891516"/>
                  <a:gd name="connsiteX4" fmla="*/ 297711 w 5316637"/>
                  <a:gd name="connsiteY4" fmla="*/ 3658679 h 5891516"/>
                  <a:gd name="connsiteX5" fmla="*/ 489097 w 5316637"/>
                  <a:gd name="connsiteY5" fmla="*/ 3871330 h 5891516"/>
                  <a:gd name="connsiteX6" fmla="*/ 372139 w 5316637"/>
                  <a:gd name="connsiteY6" fmla="*/ 4062716 h 5891516"/>
                  <a:gd name="connsiteX7" fmla="*/ 563525 w 5316637"/>
                  <a:gd name="connsiteY7" fmla="*/ 4317898 h 5891516"/>
                  <a:gd name="connsiteX8" fmla="*/ 499730 w 5316637"/>
                  <a:gd name="connsiteY8" fmla="*/ 4977116 h 5891516"/>
                  <a:gd name="connsiteX9" fmla="*/ 1754372 w 5316637"/>
                  <a:gd name="connsiteY9" fmla="*/ 5200400 h 5891516"/>
                  <a:gd name="connsiteX10" fmla="*/ 1945758 w 5316637"/>
                  <a:gd name="connsiteY10" fmla="*/ 5891516 h 5891516"/>
                  <a:gd name="connsiteX11" fmla="*/ 4784651 w 5316637"/>
                  <a:gd name="connsiteY11" fmla="*/ 5859619 h 5891516"/>
                  <a:gd name="connsiteX12" fmla="*/ 4890977 w 5316637"/>
                  <a:gd name="connsiteY12" fmla="*/ 3520456 h 5891516"/>
                  <a:gd name="connsiteX13" fmla="*/ 3030279 w 5316637"/>
                  <a:gd name="connsiteY13" fmla="*/ 1079 h 5891516"/>
                  <a:gd name="connsiteX0" fmla="*/ 3030279 w 5338934"/>
                  <a:gd name="connsiteY0" fmla="*/ 561 h 5890998"/>
                  <a:gd name="connsiteX1" fmla="*/ 765544 w 5338934"/>
                  <a:gd name="connsiteY1" fmla="*/ 1935687 h 5890998"/>
                  <a:gd name="connsiteX2" fmla="*/ 0 w 5338934"/>
                  <a:gd name="connsiteY2" fmla="*/ 3052105 h 5890998"/>
                  <a:gd name="connsiteX3" fmla="*/ 510363 w 5338934"/>
                  <a:gd name="connsiteY3" fmla="*/ 3328552 h 5890998"/>
                  <a:gd name="connsiteX4" fmla="*/ 297711 w 5338934"/>
                  <a:gd name="connsiteY4" fmla="*/ 3658161 h 5890998"/>
                  <a:gd name="connsiteX5" fmla="*/ 489097 w 5338934"/>
                  <a:gd name="connsiteY5" fmla="*/ 3870812 h 5890998"/>
                  <a:gd name="connsiteX6" fmla="*/ 372139 w 5338934"/>
                  <a:gd name="connsiteY6" fmla="*/ 4062198 h 5890998"/>
                  <a:gd name="connsiteX7" fmla="*/ 563525 w 5338934"/>
                  <a:gd name="connsiteY7" fmla="*/ 4317380 h 5890998"/>
                  <a:gd name="connsiteX8" fmla="*/ 499730 w 5338934"/>
                  <a:gd name="connsiteY8" fmla="*/ 4976598 h 5890998"/>
                  <a:gd name="connsiteX9" fmla="*/ 1754372 w 5338934"/>
                  <a:gd name="connsiteY9" fmla="*/ 5199882 h 5890998"/>
                  <a:gd name="connsiteX10" fmla="*/ 1945758 w 5338934"/>
                  <a:gd name="connsiteY10" fmla="*/ 5890998 h 5890998"/>
                  <a:gd name="connsiteX11" fmla="*/ 4784651 w 5338934"/>
                  <a:gd name="connsiteY11" fmla="*/ 5859101 h 5890998"/>
                  <a:gd name="connsiteX12" fmla="*/ 4890977 w 5338934"/>
                  <a:gd name="connsiteY12" fmla="*/ 3519938 h 5890998"/>
                  <a:gd name="connsiteX13" fmla="*/ 3030279 w 5338934"/>
                  <a:gd name="connsiteY13" fmla="*/ 561 h 5890998"/>
                  <a:gd name="connsiteX0" fmla="*/ 3030279 w 5381346"/>
                  <a:gd name="connsiteY0" fmla="*/ 115 h 5890552"/>
                  <a:gd name="connsiteX1" fmla="*/ 765544 w 5381346"/>
                  <a:gd name="connsiteY1" fmla="*/ 1935241 h 5890552"/>
                  <a:gd name="connsiteX2" fmla="*/ 0 w 5381346"/>
                  <a:gd name="connsiteY2" fmla="*/ 3051659 h 5890552"/>
                  <a:gd name="connsiteX3" fmla="*/ 510363 w 5381346"/>
                  <a:gd name="connsiteY3" fmla="*/ 3328106 h 5890552"/>
                  <a:gd name="connsiteX4" fmla="*/ 297711 w 5381346"/>
                  <a:gd name="connsiteY4" fmla="*/ 3657715 h 5890552"/>
                  <a:gd name="connsiteX5" fmla="*/ 489097 w 5381346"/>
                  <a:gd name="connsiteY5" fmla="*/ 3870366 h 5890552"/>
                  <a:gd name="connsiteX6" fmla="*/ 372139 w 5381346"/>
                  <a:gd name="connsiteY6" fmla="*/ 4061752 h 5890552"/>
                  <a:gd name="connsiteX7" fmla="*/ 563525 w 5381346"/>
                  <a:gd name="connsiteY7" fmla="*/ 4316934 h 5890552"/>
                  <a:gd name="connsiteX8" fmla="*/ 499730 w 5381346"/>
                  <a:gd name="connsiteY8" fmla="*/ 4976152 h 5890552"/>
                  <a:gd name="connsiteX9" fmla="*/ 1754372 w 5381346"/>
                  <a:gd name="connsiteY9" fmla="*/ 5199436 h 5890552"/>
                  <a:gd name="connsiteX10" fmla="*/ 1945758 w 5381346"/>
                  <a:gd name="connsiteY10" fmla="*/ 5890552 h 5890552"/>
                  <a:gd name="connsiteX11" fmla="*/ 4784651 w 5381346"/>
                  <a:gd name="connsiteY11" fmla="*/ 5858655 h 5890552"/>
                  <a:gd name="connsiteX12" fmla="*/ 4890977 w 5381346"/>
                  <a:gd name="connsiteY12" fmla="*/ 3519492 h 5890552"/>
                  <a:gd name="connsiteX13" fmla="*/ 3030279 w 5381346"/>
                  <a:gd name="connsiteY13" fmla="*/ 115 h 5890552"/>
                  <a:gd name="connsiteX0" fmla="*/ 3030279 w 5381346"/>
                  <a:gd name="connsiteY0" fmla="*/ 115 h 5890552"/>
                  <a:gd name="connsiteX1" fmla="*/ 765544 w 5381346"/>
                  <a:gd name="connsiteY1" fmla="*/ 1935241 h 5890552"/>
                  <a:gd name="connsiteX2" fmla="*/ 0 w 5381346"/>
                  <a:gd name="connsiteY2" fmla="*/ 3051659 h 5890552"/>
                  <a:gd name="connsiteX3" fmla="*/ 510363 w 5381346"/>
                  <a:gd name="connsiteY3" fmla="*/ 3328106 h 5890552"/>
                  <a:gd name="connsiteX4" fmla="*/ 297711 w 5381346"/>
                  <a:gd name="connsiteY4" fmla="*/ 3657715 h 5890552"/>
                  <a:gd name="connsiteX5" fmla="*/ 489097 w 5381346"/>
                  <a:gd name="connsiteY5" fmla="*/ 3870366 h 5890552"/>
                  <a:gd name="connsiteX6" fmla="*/ 372139 w 5381346"/>
                  <a:gd name="connsiteY6" fmla="*/ 4061752 h 5890552"/>
                  <a:gd name="connsiteX7" fmla="*/ 563525 w 5381346"/>
                  <a:gd name="connsiteY7" fmla="*/ 4316934 h 5890552"/>
                  <a:gd name="connsiteX8" fmla="*/ 499730 w 5381346"/>
                  <a:gd name="connsiteY8" fmla="*/ 4976152 h 5890552"/>
                  <a:gd name="connsiteX9" fmla="*/ 1754372 w 5381346"/>
                  <a:gd name="connsiteY9" fmla="*/ 5199436 h 5890552"/>
                  <a:gd name="connsiteX10" fmla="*/ 1945758 w 5381346"/>
                  <a:gd name="connsiteY10" fmla="*/ 5890552 h 5890552"/>
                  <a:gd name="connsiteX11" fmla="*/ 4784651 w 5381346"/>
                  <a:gd name="connsiteY11" fmla="*/ 5858655 h 5890552"/>
                  <a:gd name="connsiteX12" fmla="*/ 4890977 w 5381346"/>
                  <a:gd name="connsiteY12" fmla="*/ 3519492 h 5890552"/>
                  <a:gd name="connsiteX13" fmla="*/ 3030279 w 5381346"/>
                  <a:gd name="connsiteY13" fmla="*/ 115 h 5890552"/>
                  <a:gd name="connsiteX0" fmla="*/ 3030279 w 5381346"/>
                  <a:gd name="connsiteY0" fmla="*/ 115 h 5890552"/>
                  <a:gd name="connsiteX1" fmla="*/ 765544 w 5381346"/>
                  <a:gd name="connsiteY1" fmla="*/ 1935241 h 5890552"/>
                  <a:gd name="connsiteX2" fmla="*/ 0 w 5381346"/>
                  <a:gd name="connsiteY2" fmla="*/ 3051659 h 5890552"/>
                  <a:gd name="connsiteX3" fmla="*/ 510363 w 5381346"/>
                  <a:gd name="connsiteY3" fmla="*/ 3328106 h 5890552"/>
                  <a:gd name="connsiteX4" fmla="*/ 297711 w 5381346"/>
                  <a:gd name="connsiteY4" fmla="*/ 3657715 h 5890552"/>
                  <a:gd name="connsiteX5" fmla="*/ 489097 w 5381346"/>
                  <a:gd name="connsiteY5" fmla="*/ 3870366 h 5890552"/>
                  <a:gd name="connsiteX6" fmla="*/ 372139 w 5381346"/>
                  <a:gd name="connsiteY6" fmla="*/ 4061752 h 5890552"/>
                  <a:gd name="connsiteX7" fmla="*/ 563525 w 5381346"/>
                  <a:gd name="connsiteY7" fmla="*/ 4316934 h 5890552"/>
                  <a:gd name="connsiteX8" fmla="*/ 499730 w 5381346"/>
                  <a:gd name="connsiteY8" fmla="*/ 4976152 h 5890552"/>
                  <a:gd name="connsiteX9" fmla="*/ 1754372 w 5381346"/>
                  <a:gd name="connsiteY9" fmla="*/ 5199436 h 5890552"/>
                  <a:gd name="connsiteX10" fmla="*/ 1945758 w 5381346"/>
                  <a:gd name="connsiteY10" fmla="*/ 5890552 h 5890552"/>
                  <a:gd name="connsiteX11" fmla="*/ 4784651 w 5381346"/>
                  <a:gd name="connsiteY11" fmla="*/ 5858655 h 5890552"/>
                  <a:gd name="connsiteX12" fmla="*/ 4890977 w 5381346"/>
                  <a:gd name="connsiteY12" fmla="*/ 3519492 h 5890552"/>
                  <a:gd name="connsiteX13" fmla="*/ 3030279 w 5381346"/>
                  <a:gd name="connsiteY13" fmla="*/ 115 h 5890552"/>
                  <a:gd name="connsiteX0" fmla="*/ 3030279 w 5381346"/>
                  <a:gd name="connsiteY0" fmla="*/ 115 h 5890552"/>
                  <a:gd name="connsiteX1" fmla="*/ 765544 w 5381346"/>
                  <a:gd name="connsiteY1" fmla="*/ 1935241 h 5890552"/>
                  <a:gd name="connsiteX2" fmla="*/ 0 w 5381346"/>
                  <a:gd name="connsiteY2" fmla="*/ 3051659 h 5890552"/>
                  <a:gd name="connsiteX3" fmla="*/ 510363 w 5381346"/>
                  <a:gd name="connsiteY3" fmla="*/ 3328106 h 5890552"/>
                  <a:gd name="connsiteX4" fmla="*/ 297711 w 5381346"/>
                  <a:gd name="connsiteY4" fmla="*/ 3657715 h 5890552"/>
                  <a:gd name="connsiteX5" fmla="*/ 489097 w 5381346"/>
                  <a:gd name="connsiteY5" fmla="*/ 3870366 h 5890552"/>
                  <a:gd name="connsiteX6" fmla="*/ 372139 w 5381346"/>
                  <a:gd name="connsiteY6" fmla="*/ 4061752 h 5890552"/>
                  <a:gd name="connsiteX7" fmla="*/ 563525 w 5381346"/>
                  <a:gd name="connsiteY7" fmla="*/ 4316934 h 5890552"/>
                  <a:gd name="connsiteX8" fmla="*/ 499730 w 5381346"/>
                  <a:gd name="connsiteY8" fmla="*/ 4976152 h 5890552"/>
                  <a:gd name="connsiteX9" fmla="*/ 1754372 w 5381346"/>
                  <a:gd name="connsiteY9" fmla="*/ 5199436 h 5890552"/>
                  <a:gd name="connsiteX10" fmla="*/ 1945758 w 5381346"/>
                  <a:gd name="connsiteY10" fmla="*/ 5890552 h 5890552"/>
                  <a:gd name="connsiteX11" fmla="*/ 4784651 w 5381346"/>
                  <a:gd name="connsiteY11" fmla="*/ 5858655 h 5890552"/>
                  <a:gd name="connsiteX12" fmla="*/ 4890977 w 5381346"/>
                  <a:gd name="connsiteY12" fmla="*/ 3519492 h 5890552"/>
                  <a:gd name="connsiteX13" fmla="*/ 3030279 w 5381346"/>
                  <a:gd name="connsiteY13" fmla="*/ 115 h 5890552"/>
                  <a:gd name="connsiteX0" fmla="*/ 3030279 w 5381346"/>
                  <a:gd name="connsiteY0" fmla="*/ 115 h 5890552"/>
                  <a:gd name="connsiteX1" fmla="*/ 765544 w 5381346"/>
                  <a:gd name="connsiteY1" fmla="*/ 1935241 h 5890552"/>
                  <a:gd name="connsiteX2" fmla="*/ 0 w 5381346"/>
                  <a:gd name="connsiteY2" fmla="*/ 3051659 h 5890552"/>
                  <a:gd name="connsiteX3" fmla="*/ 510363 w 5381346"/>
                  <a:gd name="connsiteY3" fmla="*/ 3328106 h 5890552"/>
                  <a:gd name="connsiteX4" fmla="*/ 297711 w 5381346"/>
                  <a:gd name="connsiteY4" fmla="*/ 3657715 h 5890552"/>
                  <a:gd name="connsiteX5" fmla="*/ 489097 w 5381346"/>
                  <a:gd name="connsiteY5" fmla="*/ 3870366 h 5890552"/>
                  <a:gd name="connsiteX6" fmla="*/ 372139 w 5381346"/>
                  <a:gd name="connsiteY6" fmla="*/ 4061752 h 5890552"/>
                  <a:gd name="connsiteX7" fmla="*/ 563525 w 5381346"/>
                  <a:gd name="connsiteY7" fmla="*/ 4316934 h 5890552"/>
                  <a:gd name="connsiteX8" fmla="*/ 499730 w 5381346"/>
                  <a:gd name="connsiteY8" fmla="*/ 4976152 h 5890552"/>
                  <a:gd name="connsiteX9" fmla="*/ 1754372 w 5381346"/>
                  <a:gd name="connsiteY9" fmla="*/ 5199436 h 5890552"/>
                  <a:gd name="connsiteX10" fmla="*/ 1945758 w 5381346"/>
                  <a:gd name="connsiteY10" fmla="*/ 5890552 h 5890552"/>
                  <a:gd name="connsiteX11" fmla="*/ 4784651 w 5381346"/>
                  <a:gd name="connsiteY11" fmla="*/ 5858655 h 5890552"/>
                  <a:gd name="connsiteX12" fmla="*/ 4890977 w 5381346"/>
                  <a:gd name="connsiteY12" fmla="*/ 3519492 h 5890552"/>
                  <a:gd name="connsiteX13" fmla="*/ 3030279 w 5381346"/>
                  <a:gd name="connsiteY13" fmla="*/ 115 h 5890552"/>
                  <a:gd name="connsiteX0" fmla="*/ 3030279 w 5381346"/>
                  <a:gd name="connsiteY0" fmla="*/ 175 h 5890612"/>
                  <a:gd name="connsiteX1" fmla="*/ 765544 w 5381346"/>
                  <a:gd name="connsiteY1" fmla="*/ 1935301 h 5890612"/>
                  <a:gd name="connsiteX2" fmla="*/ 0 w 5381346"/>
                  <a:gd name="connsiteY2" fmla="*/ 3051719 h 5890612"/>
                  <a:gd name="connsiteX3" fmla="*/ 510363 w 5381346"/>
                  <a:gd name="connsiteY3" fmla="*/ 3328166 h 5890612"/>
                  <a:gd name="connsiteX4" fmla="*/ 297711 w 5381346"/>
                  <a:gd name="connsiteY4" fmla="*/ 3657775 h 5890612"/>
                  <a:gd name="connsiteX5" fmla="*/ 489097 w 5381346"/>
                  <a:gd name="connsiteY5" fmla="*/ 3870426 h 5890612"/>
                  <a:gd name="connsiteX6" fmla="*/ 372139 w 5381346"/>
                  <a:gd name="connsiteY6" fmla="*/ 4061812 h 5890612"/>
                  <a:gd name="connsiteX7" fmla="*/ 563525 w 5381346"/>
                  <a:gd name="connsiteY7" fmla="*/ 4316994 h 5890612"/>
                  <a:gd name="connsiteX8" fmla="*/ 499730 w 5381346"/>
                  <a:gd name="connsiteY8" fmla="*/ 4976212 h 5890612"/>
                  <a:gd name="connsiteX9" fmla="*/ 1754372 w 5381346"/>
                  <a:gd name="connsiteY9" fmla="*/ 5199496 h 5890612"/>
                  <a:gd name="connsiteX10" fmla="*/ 1945758 w 5381346"/>
                  <a:gd name="connsiteY10" fmla="*/ 5890612 h 5890612"/>
                  <a:gd name="connsiteX11" fmla="*/ 4784651 w 5381346"/>
                  <a:gd name="connsiteY11" fmla="*/ 5858715 h 5890612"/>
                  <a:gd name="connsiteX12" fmla="*/ 4890977 w 5381346"/>
                  <a:gd name="connsiteY12" fmla="*/ 3519552 h 5890612"/>
                  <a:gd name="connsiteX13" fmla="*/ 3030279 w 5381346"/>
                  <a:gd name="connsiteY13" fmla="*/ 175 h 5890612"/>
                  <a:gd name="connsiteX0" fmla="*/ 3030279 w 5381346"/>
                  <a:gd name="connsiteY0" fmla="*/ 1733 h 5892170"/>
                  <a:gd name="connsiteX1" fmla="*/ 0 w 5381346"/>
                  <a:gd name="connsiteY1" fmla="*/ 3053277 h 5892170"/>
                  <a:gd name="connsiteX2" fmla="*/ 510363 w 5381346"/>
                  <a:gd name="connsiteY2" fmla="*/ 3329724 h 5892170"/>
                  <a:gd name="connsiteX3" fmla="*/ 297711 w 5381346"/>
                  <a:gd name="connsiteY3" fmla="*/ 3659333 h 5892170"/>
                  <a:gd name="connsiteX4" fmla="*/ 489097 w 5381346"/>
                  <a:gd name="connsiteY4" fmla="*/ 3871984 h 5892170"/>
                  <a:gd name="connsiteX5" fmla="*/ 372139 w 5381346"/>
                  <a:gd name="connsiteY5" fmla="*/ 4063370 h 5892170"/>
                  <a:gd name="connsiteX6" fmla="*/ 563525 w 5381346"/>
                  <a:gd name="connsiteY6" fmla="*/ 4318552 h 5892170"/>
                  <a:gd name="connsiteX7" fmla="*/ 499730 w 5381346"/>
                  <a:gd name="connsiteY7" fmla="*/ 4977770 h 5892170"/>
                  <a:gd name="connsiteX8" fmla="*/ 1754372 w 5381346"/>
                  <a:gd name="connsiteY8" fmla="*/ 5201054 h 5892170"/>
                  <a:gd name="connsiteX9" fmla="*/ 1945758 w 5381346"/>
                  <a:gd name="connsiteY9" fmla="*/ 5892170 h 5892170"/>
                  <a:gd name="connsiteX10" fmla="*/ 4784651 w 5381346"/>
                  <a:gd name="connsiteY10" fmla="*/ 5860273 h 5892170"/>
                  <a:gd name="connsiteX11" fmla="*/ 4890977 w 5381346"/>
                  <a:gd name="connsiteY11" fmla="*/ 3521110 h 5892170"/>
                  <a:gd name="connsiteX12" fmla="*/ 3030279 w 5381346"/>
                  <a:gd name="connsiteY12" fmla="*/ 1733 h 5892170"/>
                  <a:gd name="connsiteX0" fmla="*/ 3030279 w 5381346"/>
                  <a:gd name="connsiteY0" fmla="*/ 4 h 5890441"/>
                  <a:gd name="connsiteX1" fmla="*/ 0 w 5381346"/>
                  <a:gd name="connsiteY1" fmla="*/ 3051548 h 5890441"/>
                  <a:gd name="connsiteX2" fmla="*/ 510363 w 5381346"/>
                  <a:gd name="connsiteY2" fmla="*/ 3327995 h 5890441"/>
                  <a:gd name="connsiteX3" fmla="*/ 297711 w 5381346"/>
                  <a:gd name="connsiteY3" fmla="*/ 3657604 h 5890441"/>
                  <a:gd name="connsiteX4" fmla="*/ 489097 w 5381346"/>
                  <a:gd name="connsiteY4" fmla="*/ 3870255 h 5890441"/>
                  <a:gd name="connsiteX5" fmla="*/ 372139 w 5381346"/>
                  <a:gd name="connsiteY5" fmla="*/ 4061641 h 5890441"/>
                  <a:gd name="connsiteX6" fmla="*/ 563525 w 5381346"/>
                  <a:gd name="connsiteY6" fmla="*/ 4316823 h 5890441"/>
                  <a:gd name="connsiteX7" fmla="*/ 499730 w 5381346"/>
                  <a:gd name="connsiteY7" fmla="*/ 4976041 h 5890441"/>
                  <a:gd name="connsiteX8" fmla="*/ 1754372 w 5381346"/>
                  <a:gd name="connsiteY8" fmla="*/ 5199325 h 5890441"/>
                  <a:gd name="connsiteX9" fmla="*/ 1945758 w 5381346"/>
                  <a:gd name="connsiteY9" fmla="*/ 5890441 h 5890441"/>
                  <a:gd name="connsiteX10" fmla="*/ 4784651 w 5381346"/>
                  <a:gd name="connsiteY10" fmla="*/ 5858544 h 5890441"/>
                  <a:gd name="connsiteX11" fmla="*/ 4890977 w 5381346"/>
                  <a:gd name="connsiteY11" fmla="*/ 3519381 h 5890441"/>
                  <a:gd name="connsiteX12" fmla="*/ 3030279 w 5381346"/>
                  <a:gd name="connsiteY12" fmla="*/ 4 h 5890441"/>
                  <a:gd name="connsiteX0" fmla="*/ 3040277 w 5391344"/>
                  <a:gd name="connsiteY0" fmla="*/ 4 h 5890441"/>
                  <a:gd name="connsiteX1" fmla="*/ 9998 w 5391344"/>
                  <a:gd name="connsiteY1" fmla="*/ 3051548 h 5890441"/>
                  <a:gd name="connsiteX2" fmla="*/ 520361 w 5391344"/>
                  <a:gd name="connsiteY2" fmla="*/ 3327995 h 5890441"/>
                  <a:gd name="connsiteX3" fmla="*/ 307709 w 5391344"/>
                  <a:gd name="connsiteY3" fmla="*/ 3657604 h 5890441"/>
                  <a:gd name="connsiteX4" fmla="*/ 499095 w 5391344"/>
                  <a:gd name="connsiteY4" fmla="*/ 3870255 h 5890441"/>
                  <a:gd name="connsiteX5" fmla="*/ 382137 w 5391344"/>
                  <a:gd name="connsiteY5" fmla="*/ 4061641 h 5890441"/>
                  <a:gd name="connsiteX6" fmla="*/ 573523 w 5391344"/>
                  <a:gd name="connsiteY6" fmla="*/ 4316823 h 5890441"/>
                  <a:gd name="connsiteX7" fmla="*/ 509728 w 5391344"/>
                  <a:gd name="connsiteY7" fmla="*/ 4976041 h 5890441"/>
                  <a:gd name="connsiteX8" fmla="*/ 1764370 w 5391344"/>
                  <a:gd name="connsiteY8" fmla="*/ 5199325 h 5890441"/>
                  <a:gd name="connsiteX9" fmla="*/ 1955756 w 5391344"/>
                  <a:gd name="connsiteY9" fmla="*/ 5890441 h 5890441"/>
                  <a:gd name="connsiteX10" fmla="*/ 4794649 w 5391344"/>
                  <a:gd name="connsiteY10" fmla="*/ 5858544 h 5890441"/>
                  <a:gd name="connsiteX11" fmla="*/ 4900975 w 5391344"/>
                  <a:gd name="connsiteY11" fmla="*/ 3519381 h 5890441"/>
                  <a:gd name="connsiteX12" fmla="*/ 3040277 w 5391344"/>
                  <a:gd name="connsiteY12" fmla="*/ 4 h 5890441"/>
                  <a:gd name="connsiteX0" fmla="*/ 3040277 w 5391344"/>
                  <a:gd name="connsiteY0" fmla="*/ 4 h 5890441"/>
                  <a:gd name="connsiteX1" fmla="*/ 9998 w 5391344"/>
                  <a:gd name="connsiteY1" fmla="*/ 3051548 h 5890441"/>
                  <a:gd name="connsiteX2" fmla="*/ 520361 w 5391344"/>
                  <a:gd name="connsiteY2" fmla="*/ 3327995 h 5890441"/>
                  <a:gd name="connsiteX3" fmla="*/ 307709 w 5391344"/>
                  <a:gd name="connsiteY3" fmla="*/ 3657604 h 5890441"/>
                  <a:gd name="connsiteX4" fmla="*/ 499095 w 5391344"/>
                  <a:gd name="connsiteY4" fmla="*/ 3870255 h 5890441"/>
                  <a:gd name="connsiteX5" fmla="*/ 382137 w 5391344"/>
                  <a:gd name="connsiteY5" fmla="*/ 4061641 h 5890441"/>
                  <a:gd name="connsiteX6" fmla="*/ 573523 w 5391344"/>
                  <a:gd name="connsiteY6" fmla="*/ 4316823 h 5890441"/>
                  <a:gd name="connsiteX7" fmla="*/ 509728 w 5391344"/>
                  <a:gd name="connsiteY7" fmla="*/ 4976041 h 5890441"/>
                  <a:gd name="connsiteX8" fmla="*/ 1764370 w 5391344"/>
                  <a:gd name="connsiteY8" fmla="*/ 5199325 h 5890441"/>
                  <a:gd name="connsiteX9" fmla="*/ 1955756 w 5391344"/>
                  <a:gd name="connsiteY9" fmla="*/ 5890441 h 5890441"/>
                  <a:gd name="connsiteX10" fmla="*/ 4794649 w 5391344"/>
                  <a:gd name="connsiteY10" fmla="*/ 5858544 h 5890441"/>
                  <a:gd name="connsiteX11" fmla="*/ 4900975 w 5391344"/>
                  <a:gd name="connsiteY11" fmla="*/ 3519381 h 5890441"/>
                  <a:gd name="connsiteX12" fmla="*/ 3040277 w 5391344"/>
                  <a:gd name="connsiteY12" fmla="*/ 4 h 5890441"/>
                  <a:gd name="connsiteX0" fmla="*/ 3030279 w 5381346"/>
                  <a:gd name="connsiteY0" fmla="*/ 92120 h 5982557"/>
                  <a:gd name="connsiteX1" fmla="*/ 914399 w 5381346"/>
                  <a:gd name="connsiteY1" fmla="*/ 1187274 h 5982557"/>
                  <a:gd name="connsiteX2" fmla="*/ 0 w 5381346"/>
                  <a:gd name="connsiteY2" fmla="*/ 3143664 h 5982557"/>
                  <a:gd name="connsiteX3" fmla="*/ 510363 w 5381346"/>
                  <a:gd name="connsiteY3" fmla="*/ 3420111 h 5982557"/>
                  <a:gd name="connsiteX4" fmla="*/ 297711 w 5381346"/>
                  <a:gd name="connsiteY4" fmla="*/ 3749720 h 5982557"/>
                  <a:gd name="connsiteX5" fmla="*/ 489097 w 5381346"/>
                  <a:gd name="connsiteY5" fmla="*/ 3962371 h 5982557"/>
                  <a:gd name="connsiteX6" fmla="*/ 372139 w 5381346"/>
                  <a:gd name="connsiteY6" fmla="*/ 4153757 h 5982557"/>
                  <a:gd name="connsiteX7" fmla="*/ 563525 w 5381346"/>
                  <a:gd name="connsiteY7" fmla="*/ 4408939 h 5982557"/>
                  <a:gd name="connsiteX8" fmla="*/ 499730 w 5381346"/>
                  <a:gd name="connsiteY8" fmla="*/ 5068157 h 5982557"/>
                  <a:gd name="connsiteX9" fmla="*/ 1754372 w 5381346"/>
                  <a:gd name="connsiteY9" fmla="*/ 5291441 h 5982557"/>
                  <a:gd name="connsiteX10" fmla="*/ 1945758 w 5381346"/>
                  <a:gd name="connsiteY10" fmla="*/ 5982557 h 5982557"/>
                  <a:gd name="connsiteX11" fmla="*/ 4784651 w 5381346"/>
                  <a:gd name="connsiteY11" fmla="*/ 5950660 h 5982557"/>
                  <a:gd name="connsiteX12" fmla="*/ 4890977 w 5381346"/>
                  <a:gd name="connsiteY12" fmla="*/ 3611497 h 5982557"/>
                  <a:gd name="connsiteX13" fmla="*/ 3030279 w 5381346"/>
                  <a:gd name="connsiteY13" fmla="*/ 92120 h 5982557"/>
                  <a:gd name="connsiteX0" fmla="*/ 3030279 w 5381346"/>
                  <a:gd name="connsiteY0" fmla="*/ 94250 h 5984687"/>
                  <a:gd name="connsiteX1" fmla="*/ 914399 w 5381346"/>
                  <a:gd name="connsiteY1" fmla="*/ 1189404 h 5984687"/>
                  <a:gd name="connsiteX2" fmla="*/ 0 w 5381346"/>
                  <a:gd name="connsiteY2" fmla="*/ 3145794 h 5984687"/>
                  <a:gd name="connsiteX3" fmla="*/ 510363 w 5381346"/>
                  <a:gd name="connsiteY3" fmla="*/ 3422241 h 5984687"/>
                  <a:gd name="connsiteX4" fmla="*/ 297711 w 5381346"/>
                  <a:gd name="connsiteY4" fmla="*/ 3751850 h 5984687"/>
                  <a:gd name="connsiteX5" fmla="*/ 489097 w 5381346"/>
                  <a:gd name="connsiteY5" fmla="*/ 3964501 h 5984687"/>
                  <a:gd name="connsiteX6" fmla="*/ 372139 w 5381346"/>
                  <a:gd name="connsiteY6" fmla="*/ 4155887 h 5984687"/>
                  <a:gd name="connsiteX7" fmla="*/ 563525 w 5381346"/>
                  <a:gd name="connsiteY7" fmla="*/ 4411069 h 5984687"/>
                  <a:gd name="connsiteX8" fmla="*/ 499730 w 5381346"/>
                  <a:gd name="connsiteY8" fmla="*/ 5070287 h 5984687"/>
                  <a:gd name="connsiteX9" fmla="*/ 1754372 w 5381346"/>
                  <a:gd name="connsiteY9" fmla="*/ 5293571 h 5984687"/>
                  <a:gd name="connsiteX10" fmla="*/ 1945758 w 5381346"/>
                  <a:gd name="connsiteY10" fmla="*/ 5984687 h 5984687"/>
                  <a:gd name="connsiteX11" fmla="*/ 4784651 w 5381346"/>
                  <a:gd name="connsiteY11" fmla="*/ 5952790 h 5984687"/>
                  <a:gd name="connsiteX12" fmla="*/ 4890977 w 5381346"/>
                  <a:gd name="connsiteY12" fmla="*/ 3613627 h 5984687"/>
                  <a:gd name="connsiteX13" fmla="*/ 3030279 w 5381346"/>
                  <a:gd name="connsiteY13" fmla="*/ 94250 h 5984687"/>
                  <a:gd name="connsiteX0" fmla="*/ 3030279 w 5381346"/>
                  <a:gd name="connsiteY0" fmla="*/ 0 h 5890437"/>
                  <a:gd name="connsiteX1" fmla="*/ 914399 w 5381346"/>
                  <a:gd name="connsiteY1" fmla="*/ 1095154 h 5890437"/>
                  <a:gd name="connsiteX2" fmla="*/ 0 w 5381346"/>
                  <a:gd name="connsiteY2" fmla="*/ 3051544 h 5890437"/>
                  <a:gd name="connsiteX3" fmla="*/ 510363 w 5381346"/>
                  <a:gd name="connsiteY3" fmla="*/ 3327991 h 5890437"/>
                  <a:gd name="connsiteX4" fmla="*/ 297711 w 5381346"/>
                  <a:gd name="connsiteY4" fmla="*/ 3657600 h 5890437"/>
                  <a:gd name="connsiteX5" fmla="*/ 489097 w 5381346"/>
                  <a:gd name="connsiteY5" fmla="*/ 3870251 h 5890437"/>
                  <a:gd name="connsiteX6" fmla="*/ 372139 w 5381346"/>
                  <a:gd name="connsiteY6" fmla="*/ 4061637 h 5890437"/>
                  <a:gd name="connsiteX7" fmla="*/ 563525 w 5381346"/>
                  <a:gd name="connsiteY7" fmla="*/ 4316819 h 5890437"/>
                  <a:gd name="connsiteX8" fmla="*/ 499730 w 5381346"/>
                  <a:gd name="connsiteY8" fmla="*/ 4976037 h 5890437"/>
                  <a:gd name="connsiteX9" fmla="*/ 1754372 w 5381346"/>
                  <a:gd name="connsiteY9" fmla="*/ 5199321 h 5890437"/>
                  <a:gd name="connsiteX10" fmla="*/ 1945758 w 5381346"/>
                  <a:gd name="connsiteY10" fmla="*/ 5890437 h 5890437"/>
                  <a:gd name="connsiteX11" fmla="*/ 4784651 w 5381346"/>
                  <a:gd name="connsiteY11" fmla="*/ 5858540 h 5890437"/>
                  <a:gd name="connsiteX12" fmla="*/ 4890977 w 5381346"/>
                  <a:gd name="connsiteY12" fmla="*/ 3519377 h 5890437"/>
                  <a:gd name="connsiteX13" fmla="*/ 3030279 w 5381346"/>
                  <a:gd name="connsiteY13" fmla="*/ 0 h 5890437"/>
                  <a:gd name="connsiteX0" fmla="*/ 3030279 w 5381346"/>
                  <a:gd name="connsiteY0" fmla="*/ 0 h 5890437"/>
                  <a:gd name="connsiteX1" fmla="*/ 914399 w 5381346"/>
                  <a:gd name="connsiteY1" fmla="*/ 1095154 h 5890437"/>
                  <a:gd name="connsiteX2" fmla="*/ 0 w 5381346"/>
                  <a:gd name="connsiteY2" fmla="*/ 3051544 h 5890437"/>
                  <a:gd name="connsiteX3" fmla="*/ 510363 w 5381346"/>
                  <a:gd name="connsiteY3" fmla="*/ 3327991 h 5890437"/>
                  <a:gd name="connsiteX4" fmla="*/ 297711 w 5381346"/>
                  <a:gd name="connsiteY4" fmla="*/ 3657600 h 5890437"/>
                  <a:gd name="connsiteX5" fmla="*/ 489097 w 5381346"/>
                  <a:gd name="connsiteY5" fmla="*/ 3870251 h 5890437"/>
                  <a:gd name="connsiteX6" fmla="*/ 372139 w 5381346"/>
                  <a:gd name="connsiteY6" fmla="*/ 4061637 h 5890437"/>
                  <a:gd name="connsiteX7" fmla="*/ 563525 w 5381346"/>
                  <a:gd name="connsiteY7" fmla="*/ 4316819 h 5890437"/>
                  <a:gd name="connsiteX8" fmla="*/ 499730 w 5381346"/>
                  <a:gd name="connsiteY8" fmla="*/ 4976037 h 5890437"/>
                  <a:gd name="connsiteX9" fmla="*/ 1754372 w 5381346"/>
                  <a:gd name="connsiteY9" fmla="*/ 5199321 h 5890437"/>
                  <a:gd name="connsiteX10" fmla="*/ 1945758 w 5381346"/>
                  <a:gd name="connsiteY10" fmla="*/ 5890437 h 5890437"/>
                  <a:gd name="connsiteX11" fmla="*/ 4784651 w 5381346"/>
                  <a:gd name="connsiteY11" fmla="*/ 5858540 h 5890437"/>
                  <a:gd name="connsiteX12" fmla="*/ 4890977 w 5381346"/>
                  <a:gd name="connsiteY12" fmla="*/ 3519377 h 5890437"/>
                  <a:gd name="connsiteX13" fmla="*/ 3030279 w 5381346"/>
                  <a:gd name="connsiteY13" fmla="*/ 0 h 5890437"/>
                  <a:gd name="connsiteX0" fmla="*/ 3030726 w 5381793"/>
                  <a:gd name="connsiteY0" fmla="*/ 0 h 5890437"/>
                  <a:gd name="connsiteX1" fmla="*/ 914846 w 5381793"/>
                  <a:gd name="connsiteY1" fmla="*/ 1095154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914846 w 5381793"/>
                  <a:gd name="connsiteY1" fmla="*/ 1095154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914846 w 5381793"/>
                  <a:gd name="connsiteY1" fmla="*/ 1095154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72315 w 5381793"/>
                  <a:gd name="connsiteY1" fmla="*/ 1063257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72315 w 5381793"/>
                  <a:gd name="connsiteY1" fmla="*/ 1063257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72315 w 5381793"/>
                  <a:gd name="connsiteY1" fmla="*/ 1063257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72315 w 5381793"/>
                  <a:gd name="connsiteY1" fmla="*/ 1063257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72315 w 5381793"/>
                  <a:gd name="connsiteY1" fmla="*/ 1063257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90128 w 5381793"/>
                  <a:gd name="connsiteY1" fmla="*/ 1098883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90128 w 5381793"/>
                  <a:gd name="connsiteY1" fmla="*/ 1098883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64 w 5381831"/>
                  <a:gd name="connsiteY0" fmla="*/ 0 h 5890437"/>
                  <a:gd name="connsiteX1" fmla="*/ 890166 w 5381831"/>
                  <a:gd name="connsiteY1" fmla="*/ 1098883 h 5890437"/>
                  <a:gd name="connsiteX2" fmla="*/ 607506 w 5381831"/>
                  <a:gd name="connsiteY2" fmla="*/ 2172770 h 5890437"/>
                  <a:gd name="connsiteX3" fmla="*/ 485 w 5381831"/>
                  <a:gd name="connsiteY3" fmla="*/ 3051544 h 5890437"/>
                  <a:gd name="connsiteX4" fmla="*/ 510848 w 5381831"/>
                  <a:gd name="connsiteY4" fmla="*/ 3327991 h 5890437"/>
                  <a:gd name="connsiteX5" fmla="*/ 298196 w 5381831"/>
                  <a:gd name="connsiteY5" fmla="*/ 3657600 h 5890437"/>
                  <a:gd name="connsiteX6" fmla="*/ 489582 w 5381831"/>
                  <a:gd name="connsiteY6" fmla="*/ 3870251 h 5890437"/>
                  <a:gd name="connsiteX7" fmla="*/ 372624 w 5381831"/>
                  <a:gd name="connsiteY7" fmla="*/ 4061637 h 5890437"/>
                  <a:gd name="connsiteX8" fmla="*/ 564010 w 5381831"/>
                  <a:gd name="connsiteY8" fmla="*/ 4316819 h 5890437"/>
                  <a:gd name="connsiteX9" fmla="*/ 500215 w 5381831"/>
                  <a:gd name="connsiteY9" fmla="*/ 4976037 h 5890437"/>
                  <a:gd name="connsiteX10" fmla="*/ 1754857 w 5381831"/>
                  <a:gd name="connsiteY10" fmla="*/ 5199321 h 5890437"/>
                  <a:gd name="connsiteX11" fmla="*/ 1946243 w 5381831"/>
                  <a:gd name="connsiteY11" fmla="*/ 5890437 h 5890437"/>
                  <a:gd name="connsiteX12" fmla="*/ 4785136 w 5381831"/>
                  <a:gd name="connsiteY12" fmla="*/ 5858540 h 5890437"/>
                  <a:gd name="connsiteX13" fmla="*/ 4891462 w 5381831"/>
                  <a:gd name="connsiteY13" fmla="*/ 3519377 h 5890437"/>
                  <a:gd name="connsiteX14" fmla="*/ 3030764 w 5381831"/>
                  <a:gd name="connsiteY14" fmla="*/ 0 h 5890437"/>
                  <a:gd name="connsiteX0" fmla="*/ 3030764 w 5381831"/>
                  <a:gd name="connsiteY0" fmla="*/ 0 h 5890437"/>
                  <a:gd name="connsiteX1" fmla="*/ 890166 w 5381831"/>
                  <a:gd name="connsiteY1" fmla="*/ 1098883 h 5890437"/>
                  <a:gd name="connsiteX2" fmla="*/ 607506 w 5381831"/>
                  <a:gd name="connsiteY2" fmla="*/ 2172770 h 5890437"/>
                  <a:gd name="connsiteX3" fmla="*/ 485 w 5381831"/>
                  <a:gd name="connsiteY3" fmla="*/ 3051544 h 5890437"/>
                  <a:gd name="connsiteX4" fmla="*/ 510848 w 5381831"/>
                  <a:gd name="connsiteY4" fmla="*/ 3327991 h 5890437"/>
                  <a:gd name="connsiteX5" fmla="*/ 298196 w 5381831"/>
                  <a:gd name="connsiteY5" fmla="*/ 3657600 h 5890437"/>
                  <a:gd name="connsiteX6" fmla="*/ 489582 w 5381831"/>
                  <a:gd name="connsiteY6" fmla="*/ 3870251 h 5890437"/>
                  <a:gd name="connsiteX7" fmla="*/ 372624 w 5381831"/>
                  <a:gd name="connsiteY7" fmla="*/ 4061637 h 5890437"/>
                  <a:gd name="connsiteX8" fmla="*/ 564010 w 5381831"/>
                  <a:gd name="connsiteY8" fmla="*/ 4316819 h 5890437"/>
                  <a:gd name="connsiteX9" fmla="*/ 500215 w 5381831"/>
                  <a:gd name="connsiteY9" fmla="*/ 4976037 h 5890437"/>
                  <a:gd name="connsiteX10" fmla="*/ 1754857 w 5381831"/>
                  <a:gd name="connsiteY10" fmla="*/ 5199321 h 5890437"/>
                  <a:gd name="connsiteX11" fmla="*/ 1946243 w 5381831"/>
                  <a:gd name="connsiteY11" fmla="*/ 5890437 h 5890437"/>
                  <a:gd name="connsiteX12" fmla="*/ 4785136 w 5381831"/>
                  <a:gd name="connsiteY12" fmla="*/ 5858540 h 5890437"/>
                  <a:gd name="connsiteX13" fmla="*/ 4891462 w 5381831"/>
                  <a:gd name="connsiteY13" fmla="*/ 3519377 h 5890437"/>
                  <a:gd name="connsiteX14" fmla="*/ 3030764 w 5381831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298271 w 5381906"/>
                  <a:gd name="connsiteY5" fmla="*/ 3657600 h 5890437"/>
                  <a:gd name="connsiteX6" fmla="*/ 489657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298271 w 5381906"/>
                  <a:gd name="connsiteY5" fmla="*/ 3657600 h 5890437"/>
                  <a:gd name="connsiteX6" fmla="*/ 489657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298271 w 5381906"/>
                  <a:gd name="connsiteY5" fmla="*/ 3657600 h 5890437"/>
                  <a:gd name="connsiteX6" fmla="*/ 489657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489657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489657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039004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039004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039004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039004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039004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765 w 5381832"/>
                  <a:gd name="connsiteY0" fmla="*/ 0 h 5890437"/>
                  <a:gd name="connsiteX1" fmla="*/ 890167 w 5381832"/>
                  <a:gd name="connsiteY1" fmla="*/ 1098883 h 5890437"/>
                  <a:gd name="connsiteX2" fmla="*/ 672821 w 5381832"/>
                  <a:gd name="connsiteY2" fmla="*/ 2220272 h 5890437"/>
                  <a:gd name="connsiteX3" fmla="*/ 486 w 5381832"/>
                  <a:gd name="connsiteY3" fmla="*/ 3051544 h 5890437"/>
                  <a:gd name="connsiteX4" fmla="*/ 510849 w 5381832"/>
                  <a:gd name="connsiteY4" fmla="*/ 3327991 h 5890437"/>
                  <a:gd name="connsiteX5" fmla="*/ 339761 w 5381832"/>
                  <a:gd name="connsiteY5" fmla="*/ 3734790 h 5890437"/>
                  <a:gd name="connsiteX6" fmla="*/ 531147 w 5381832"/>
                  <a:gd name="connsiteY6" fmla="*/ 3870251 h 5890437"/>
                  <a:gd name="connsiteX7" fmla="*/ 372625 w 5381832"/>
                  <a:gd name="connsiteY7" fmla="*/ 4061637 h 5890437"/>
                  <a:gd name="connsiteX8" fmla="*/ 564011 w 5381832"/>
                  <a:gd name="connsiteY8" fmla="*/ 4316819 h 5890437"/>
                  <a:gd name="connsiteX9" fmla="*/ 500216 w 5381832"/>
                  <a:gd name="connsiteY9" fmla="*/ 4976037 h 5890437"/>
                  <a:gd name="connsiteX10" fmla="*/ 1754858 w 5381832"/>
                  <a:gd name="connsiteY10" fmla="*/ 5039004 h 5890437"/>
                  <a:gd name="connsiteX11" fmla="*/ 1946244 w 5381832"/>
                  <a:gd name="connsiteY11" fmla="*/ 5890437 h 5890437"/>
                  <a:gd name="connsiteX12" fmla="*/ 4785137 w 5381832"/>
                  <a:gd name="connsiteY12" fmla="*/ 5858540 h 5890437"/>
                  <a:gd name="connsiteX13" fmla="*/ 4891463 w 5381832"/>
                  <a:gd name="connsiteY13" fmla="*/ 3519377 h 5890437"/>
                  <a:gd name="connsiteX14" fmla="*/ 3030765 w 5381832"/>
                  <a:gd name="connsiteY14" fmla="*/ 0 h 5890437"/>
                  <a:gd name="connsiteX0" fmla="*/ 3030862 w 5381929"/>
                  <a:gd name="connsiteY0" fmla="*/ 0 h 5890437"/>
                  <a:gd name="connsiteX1" fmla="*/ 890264 w 5381929"/>
                  <a:gd name="connsiteY1" fmla="*/ 1098883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890264 w 5381929"/>
                  <a:gd name="connsiteY1" fmla="*/ 1098883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890264 w 5381929"/>
                  <a:gd name="connsiteY1" fmla="*/ 1098883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890264 w 5381929"/>
                  <a:gd name="connsiteY1" fmla="*/ 1098883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872451 w 5381929"/>
                  <a:gd name="connsiteY1" fmla="*/ 1057320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872451 w 5381929"/>
                  <a:gd name="connsiteY1" fmla="*/ 1057320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981633 w 5381929"/>
                  <a:gd name="connsiteY1" fmla="*/ 920842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981633 w 5381929"/>
                  <a:gd name="connsiteY1" fmla="*/ 920842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927042 w 5381929"/>
                  <a:gd name="connsiteY1" fmla="*/ 866251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927042 w 5381929"/>
                  <a:gd name="connsiteY1" fmla="*/ 866251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927042 w 5381929"/>
                  <a:gd name="connsiteY1" fmla="*/ 866251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1751 h 5892188"/>
                  <a:gd name="connsiteX1" fmla="*/ 927042 w 5381929"/>
                  <a:gd name="connsiteY1" fmla="*/ 868002 h 5892188"/>
                  <a:gd name="connsiteX2" fmla="*/ 672918 w 5381929"/>
                  <a:gd name="connsiteY2" fmla="*/ 2222023 h 5892188"/>
                  <a:gd name="connsiteX3" fmla="*/ 583 w 5381929"/>
                  <a:gd name="connsiteY3" fmla="*/ 3053295 h 5892188"/>
                  <a:gd name="connsiteX4" fmla="*/ 510946 w 5381929"/>
                  <a:gd name="connsiteY4" fmla="*/ 3329742 h 5892188"/>
                  <a:gd name="connsiteX5" fmla="*/ 339858 w 5381929"/>
                  <a:gd name="connsiteY5" fmla="*/ 3736541 h 5892188"/>
                  <a:gd name="connsiteX6" fmla="*/ 531244 w 5381929"/>
                  <a:gd name="connsiteY6" fmla="*/ 3872002 h 5892188"/>
                  <a:gd name="connsiteX7" fmla="*/ 372722 w 5381929"/>
                  <a:gd name="connsiteY7" fmla="*/ 4063388 h 5892188"/>
                  <a:gd name="connsiteX8" fmla="*/ 564108 w 5381929"/>
                  <a:gd name="connsiteY8" fmla="*/ 4318570 h 5892188"/>
                  <a:gd name="connsiteX9" fmla="*/ 500313 w 5381929"/>
                  <a:gd name="connsiteY9" fmla="*/ 4977788 h 5892188"/>
                  <a:gd name="connsiteX10" fmla="*/ 1754955 w 5381929"/>
                  <a:gd name="connsiteY10" fmla="*/ 5040755 h 5892188"/>
                  <a:gd name="connsiteX11" fmla="*/ 1946341 w 5381929"/>
                  <a:gd name="connsiteY11" fmla="*/ 5892188 h 5892188"/>
                  <a:gd name="connsiteX12" fmla="*/ 4785234 w 5381929"/>
                  <a:gd name="connsiteY12" fmla="*/ 5860291 h 5892188"/>
                  <a:gd name="connsiteX13" fmla="*/ 4891560 w 5381929"/>
                  <a:gd name="connsiteY13" fmla="*/ 3521128 h 5892188"/>
                  <a:gd name="connsiteX14" fmla="*/ 3030862 w 5381929"/>
                  <a:gd name="connsiteY14" fmla="*/ 1751 h 5892188"/>
                  <a:gd name="connsiteX0" fmla="*/ 3031042 w 5382109"/>
                  <a:gd name="connsiteY0" fmla="*/ 1751 h 5892188"/>
                  <a:gd name="connsiteX1" fmla="*/ 927222 w 5382109"/>
                  <a:gd name="connsiteY1" fmla="*/ 868002 h 5892188"/>
                  <a:gd name="connsiteX2" fmla="*/ 577563 w 5382109"/>
                  <a:gd name="connsiteY2" fmla="*/ 2303910 h 5892188"/>
                  <a:gd name="connsiteX3" fmla="*/ 763 w 5382109"/>
                  <a:gd name="connsiteY3" fmla="*/ 3053295 h 5892188"/>
                  <a:gd name="connsiteX4" fmla="*/ 511126 w 5382109"/>
                  <a:gd name="connsiteY4" fmla="*/ 3329742 h 5892188"/>
                  <a:gd name="connsiteX5" fmla="*/ 340038 w 5382109"/>
                  <a:gd name="connsiteY5" fmla="*/ 3736541 h 5892188"/>
                  <a:gd name="connsiteX6" fmla="*/ 531424 w 5382109"/>
                  <a:gd name="connsiteY6" fmla="*/ 3872002 h 5892188"/>
                  <a:gd name="connsiteX7" fmla="*/ 372902 w 5382109"/>
                  <a:gd name="connsiteY7" fmla="*/ 4063388 h 5892188"/>
                  <a:gd name="connsiteX8" fmla="*/ 564288 w 5382109"/>
                  <a:gd name="connsiteY8" fmla="*/ 4318570 h 5892188"/>
                  <a:gd name="connsiteX9" fmla="*/ 500493 w 5382109"/>
                  <a:gd name="connsiteY9" fmla="*/ 4977788 h 5892188"/>
                  <a:gd name="connsiteX10" fmla="*/ 1755135 w 5382109"/>
                  <a:gd name="connsiteY10" fmla="*/ 5040755 h 5892188"/>
                  <a:gd name="connsiteX11" fmla="*/ 1946521 w 5382109"/>
                  <a:gd name="connsiteY11" fmla="*/ 5892188 h 5892188"/>
                  <a:gd name="connsiteX12" fmla="*/ 4785414 w 5382109"/>
                  <a:gd name="connsiteY12" fmla="*/ 5860291 h 5892188"/>
                  <a:gd name="connsiteX13" fmla="*/ 4891740 w 5382109"/>
                  <a:gd name="connsiteY13" fmla="*/ 3521128 h 5892188"/>
                  <a:gd name="connsiteX14" fmla="*/ 3031042 w 5382109"/>
                  <a:gd name="connsiteY14" fmla="*/ 1751 h 5892188"/>
                  <a:gd name="connsiteX0" fmla="*/ 3031042 w 5382109"/>
                  <a:gd name="connsiteY0" fmla="*/ 2101 h 5892538"/>
                  <a:gd name="connsiteX1" fmla="*/ 913575 w 5382109"/>
                  <a:gd name="connsiteY1" fmla="*/ 827408 h 5892538"/>
                  <a:gd name="connsiteX2" fmla="*/ 577563 w 5382109"/>
                  <a:gd name="connsiteY2" fmla="*/ 2304260 h 5892538"/>
                  <a:gd name="connsiteX3" fmla="*/ 763 w 5382109"/>
                  <a:gd name="connsiteY3" fmla="*/ 3053645 h 5892538"/>
                  <a:gd name="connsiteX4" fmla="*/ 511126 w 5382109"/>
                  <a:gd name="connsiteY4" fmla="*/ 3330092 h 5892538"/>
                  <a:gd name="connsiteX5" fmla="*/ 340038 w 5382109"/>
                  <a:gd name="connsiteY5" fmla="*/ 3736891 h 5892538"/>
                  <a:gd name="connsiteX6" fmla="*/ 531424 w 5382109"/>
                  <a:gd name="connsiteY6" fmla="*/ 3872352 h 5892538"/>
                  <a:gd name="connsiteX7" fmla="*/ 372902 w 5382109"/>
                  <a:gd name="connsiteY7" fmla="*/ 4063738 h 5892538"/>
                  <a:gd name="connsiteX8" fmla="*/ 564288 w 5382109"/>
                  <a:gd name="connsiteY8" fmla="*/ 4318920 h 5892538"/>
                  <a:gd name="connsiteX9" fmla="*/ 500493 w 5382109"/>
                  <a:gd name="connsiteY9" fmla="*/ 4978138 h 5892538"/>
                  <a:gd name="connsiteX10" fmla="*/ 1755135 w 5382109"/>
                  <a:gd name="connsiteY10" fmla="*/ 5041105 h 5892538"/>
                  <a:gd name="connsiteX11" fmla="*/ 1946521 w 5382109"/>
                  <a:gd name="connsiteY11" fmla="*/ 5892538 h 5892538"/>
                  <a:gd name="connsiteX12" fmla="*/ 4785414 w 5382109"/>
                  <a:gd name="connsiteY12" fmla="*/ 5860641 h 5892538"/>
                  <a:gd name="connsiteX13" fmla="*/ 4891740 w 5382109"/>
                  <a:gd name="connsiteY13" fmla="*/ 3521478 h 5892538"/>
                  <a:gd name="connsiteX14" fmla="*/ 3031042 w 5382109"/>
                  <a:gd name="connsiteY14" fmla="*/ 2101 h 5892538"/>
                  <a:gd name="connsiteX0" fmla="*/ 3031042 w 5382109"/>
                  <a:gd name="connsiteY0" fmla="*/ 941 h 5891378"/>
                  <a:gd name="connsiteX1" fmla="*/ 886280 w 5382109"/>
                  <a:gd name="connsiteY1" fmla="*/ 1071908 h 5891378"/>
                  <a:gd name="connsiteX2" fmla="*/ 577563 w 5382109"/>
                  <a:gd name="connsiteY2" fmla="*/ 2303100 h 5891378"/>
                  <a:gd name="connsiteX3" fmla="*/ 763 w 5382109"/>
                  <a:gd name="connsiteY3" fmla="*/ 3052485 h 5891378"/>
                  <a:gd name="connsiteX4" fmla="*/ 511126 w 5382109"/>
                  <a:gd name="connsiteY4" fmla="*/ 3328932 h 5891378"/>
                  <a:gd name="connsiteX5" fmla="*/ 340038 w 5382109"/>
                  <a:gd name="connsiteY5" fmla="*/ 3735731 h 5891378"/>
                  <a:gd name="connsiteX6" fmla="*/ 531424 w 5382109"/>
                  <a:gd name="connsiteY6" fmla="*/ 3871192 h 5891378"/>
                  <a:gd name="connsiteX7" fmla="*/ 372902 w 5382109"/>
                  <a:gd name="connsiteY7" fmla="*/ 4062578 h 5891378"/>
                  <a:gd name="connsiteX8" fmla="*/ 564288 w 5382109"/>
                  <a:gd name="connsiteY8" fmla="*/ 4317760 h 5891378"/>
                  <a:gd name="connsiteX9" fmla="*/ 500493 w 5382109"/>
                  <a:gd name="connsiteY9" fmla="*/ 4976978 h 5891378"/>
                  <a:gd name="connsiteX10" fmla="*/ 1755135 w 5382109"/>
                  <a:gd name="connsiteY10" fmla="*/ 5039945 h 5891378"/>
                  <a:gd name="connsiteX11" fmla="*/ 1946521 w 5382109"/>
                  <a:gd name="connsiteY11" fmla="*/ 5891378 h 5891378"/>
                  <a:gd name="connsiteX12" fmla="*/ 4785414 w 5382109"/>
                  <a:gd name="connsiteY12" fmla="*/ 5859481 h 5891378"/>
                  <a:gd name="connsiteX13" fmla="*/ 4891740 w 5382109"/>
                  <a:gd name="connsiteY13" fmla="*/ 3520318 h 5891378"/>
                  <a:gd name="connsiteX14" fmla="*/ 3031042 w 5382109"/>
                  <a:gd name="connsiteY14" fmla="*/ 941 h 5891378"/>
                  <a:gd name="connsiteX0" fmla="*/ 3031042 w 5382109"/>
                  <a:gd name="connsiteY0" fmla="*/ 753 h 5891190"/>
                  <a:gd name="connsiteX1" fmla="*/ 886280 w 5382109"/>
                  <a:gd name="connsiteY1" fmla="*/ 1071720 h 5891190"/>
                  <a:gd name="connsiteX2" fmla="*/ 577563 w 5382109"/>
                  <a:gd name="connsiteY2" fmla="*/ 2302912 h 5891190"/>
                  <a:gd name="connsiteX3" fmla="*/ 763 w 5382109"/>
                  <a:gd name="connsiteY3" fmla="*/ 3052297 h 5891190"/>
                  <a:gd name="connsiteX4" fmla="*/ 511126 w 5382109"/>
                  <a:gd name="connsiteY4" fmla="*/ 3328744 h 5891190"/>
                  <a:gd name="connsiteX5" fmla="*/ 340038 w 5382109"/>
                  <a:gd name="connsiteY5" fmla="*/ 3735543 h 5891190"/>
                  <a:gd name="connsiteX6" fmla="*/ 531424 w 5382109"/>
                  <a:gd name="connsiteY6" fmla="*/ 3871004 h 5891190"/>
                  <a:gd name="connsiteX7" fmla="*/ 372902 w 5382109"/>
                  <a:gd name="connsiteY7" fmla="*/ 4062390 h 5891190"/>
                  <a:gd name="connsiteX8" fmla="*/ 564288 w 5382109"/>
                  <a:gd name="connsiteY8" fmla="*/ 4317572 h 5891190"/>
                  <a:gd name="connsiteX9" fmla="*/ 500493 w 5382109"/>
                  <a:gd name="connsiteY9" fmla="*/ 4976790 h 5891190"/>
                  <a:gd name="connsiteX10" fmla="*/ 1755135 w 5382109"/>
                  <a:gd name="connsiteY10" fmla="*/ 5039757 h 5891190"/>
                  <a:gd name="connsiteX11" fmla="*/ 1946521 w 5382109"/>
                  <a:gd name="connsiteY11" fmla="*/ 5891190 h 5891190"/>
                  <a:gd name="connsiteX12" fmla="*/ 4785414 w 5382109"/>
                  <a:gd name="connsiteY12" fmla="*/ 5859293 h 5891190"/>
                  <a:gd name="connsiteX13" fmla="*/ 4891740 w 5382109"/>
                  <a:gd name="connsiteY13" fmla="*/ 3520130 h 5891190"/>
                  <a:gd name="connsiteX14" fmla="*/ 3031042 w 5382109"/>
                  <a:gd name="connsiteY14" fmla="*/ 753 h 5891190"/>
                  <a:gd name="connsiteX0" fmla="*/ 3031042 w 5382109"/>
                  <a:gd name="connsiteY0" fmla="*/ 753 h 5891190"/>
                  <a:gd name="connsiteX1" fmla="*/ 886280 w 5382109"/>
                  <a:gd name="connsiteY1" fmla="*/ 1071720 h 5891190"/>
                  <a:gd name="connsiteX2" fmla="*/ 577563 w 5382109"/>
                  <a:gd name="connsiteY2" fmla="*/ 2302912 h 5891190"/>
                  <a:gd name="connsiteX3" fmla="*/ 763 w 5382109"/>
                  <a:gd name="connsiteY3" fmla="*/ 3052297 h 5891190"/>
                  <a:gd name="connsiteX4" fmla="*/ 511126 w 5382109"/>
                  <a:gd name="connsiteY4" fmla="*/ 3328744 h 5891190"/>
                  <a:gd name="connsiteX5" fmla="*/ 340038 w 5382109"/>
                  <a:gd name="connsiteY5" fmla="*/ 3735543 h 5891190"/>
                  <a:gd name="connsiteX6" fmla="*/ 531424 w 5382109"/>
                  <a:gd name="connsiteY6" fmla="*/ 3871004 h 5891190"/>
                  <a:gd name="connsiteX7" fmla="*/ 372902 w 5382109"/>
                  <a:gd name="connsiteY7" fmla="*/ 4062390 h 5891190"/>
                  <a:gd name="connsiteX8" fmla="*/ 564288 w 5382109"/>
                  <a:gd name="connsiteY8" fmla="*/ 4317572 h 5891190"/>
                  <a:gd name="connsiteX9" fmla="*/ 500493 w 5382109"/>
                  <a:gd name="connsiteY9" fmla="*/ 4976790 h 5891190"/>
                  <a:gd name="connsiteX10" fmla="*/ 1755135 w 5382109"/>
                  <a:gd name="connsiteY10" fmla="*/ 5039757 h 5891190"/>
                  <a:gd name="connsiteX11" fmla="*/ 1946521 w 5382109"/>
                  <a:gd name="connsiteY11" fmla="*/ 5891190 h 5891190"/>
                  <a:gd name="connsiteX12" fmla="*/ 4785414 w 5382109"/>
                  <a:gd name="connsiteY12" fmla="*/ 5859293 h 5891190"/>
                  <a:gd name="connsiteX13" fmla="*/ 4891740 w 5382109"/>
                  <a:gd name="connsiteY13" fmla="*/ 3520130 h 5891190"/>
                  <a:gd name="connsiteX14" fmla="*/ 3031042 w 5382109"/>
                  <a:gd name="connsiteY14" fmla="*/ 753 h 5891190"/>
                  <a:gd name="connsiteX0" fmla="*/ 3031042 w 5382109"/>
                  <a:gd name="connsiteY0" fmla="*/ 792 h 5891229"/>
                  <a:gd name="connsiteX1" fmla="*/ 777098 w 5382109"/>
                  <a:gd name="connsiteY1" fmla="*/ 1044464 h 5891229"/>
                  <a:gd name="connsiteX2" fmla="*/ 577563 w 5382109"/>
                  <a:gd name="connsiteY2" fmla="*/ 2302951 h 5891229"/>
                  <a:gd name="connsiteX3" fmla="*/ 763 w 5382109"/>
                  <a:gd name="connsiteY3" fmla="*/ 3052336 h 5891229"/>
                  <a:gd name="connsiteX4" fmla="*/ 511126 w 5382109"/>
                  <a:gd name="connsiteY4" fmla="*/ 3328783 h 5891229"/>
                  <a:gd name="connsiteX5" fmla="*/ 340038 w 5382109"/>
                  <a:gd name="connsiteY5" fmla="*/ 3735582 h 5891229"/>
                  <a:gd name="connsiteX6" fmla="*/ 531424 w 5382109"/>
                  <a:gd name="connsiteY6" fmla="*/ 3871043 h 5891229"/>
                  <a:gd name="connsiteX7" fmla="*/ 372902 w 5382109"/>
                  <a:gd name="connsiteY7" fmla="*/ 4062429 h 5891229"/>
                  <a:gd name="connsiteX8" fmla="*/ 564288 w 5382109"/>
                  <a:gd name="connsiteY8" fmla="*/ 4317611 h 5891229"/>
                  <a:gd name="connsiteX9" fmla="*/ 500493 w 5382109"/>
                  <a:gd name="connsiteY9" fmla="*/ 4976829 h 5891229"/>
                  <a:gd name="connsiteX10" fmla="*/ 1755135 w 5382109"/>
                  <a:gd name="connsiteY10" fmla="*/ 5039796 h 5891229"/>
                  <a:gd name="connsiteX11" fmla="*/ 1946521 w 5382109"/>
                  <a:gd name="connsiteY11" fmla="*/ 5891229 h 5891229"/>
                  <a:gd name="connsiteX12" fmla="*/ 4785414 w 5382109"/>
                  <a:gd name="connsiteY12" fmla="*/ 5859332 h 5891229"/>
                  <a:gd name="connsiteX13" fmla="*/ 4891740 w 5382109"/>
                  <a:gd name="connsiteY13" fmla="*/ 3520169 h 5891229"/>
                  <a:gd name="connsiteX14" fmla="*/ 3031042 w 5382109"/>
                  <a:gd name="connsiteY14" fmla="*/ 792 h 5891229"/>
                  <a:gd name="connsiteX0" fmla="*/ 3031042 w 5382109"/>
                  <a:gd name="connsiteY0" fmla="*/ 792 h 5891229"/>
                  <a:gd name="connsiteX1" fmla="*/ 777098 w 5382109"/>
                  <a:gd name="connsiteY1" fmla="*/ 1044464 h 5891229"/>
                  <a:gd name="connsiteX2" fmla="*/ 577563 w 5382109"/>
                  <a:gd name="connsiteY2" fmla="*/ 2302951 h 5891229"/>
                  <a:gd name="connsiteX3" fmla="*/ 763 w 5382109"/>
                  <a:gd name="connsiteY3" fmla="*/ 3052336 h 5891229"/>
                  <a:gd name="connsiteX4" fmla="*/ 511126 w 5382109"/>
                  <a:gd name="connsiteY4" fmla="*/ 3328783 h 5891229"/>
                  <a:gd name="connsiteX5" fmla="*/ 340038 w 5382109"/>
                  <a:gd name="connsiteY5" fmla="*/ 3735582 h 5891229"/>
                  <a:gd name="connsiteX6" fmla="*/ 531424 w 5382109"/>
                  <a:gd name="connsiteY6" fmla="*/ 3871043 h 5891229"/>
                  <a:gd name="connsiteX7" fmla="*/ 372902 w 5382109"/>
                  <a:gd name="connsiteY7" fmla="*/ 4062429 h 5891229"/>
                  <a:gd name="connsiteX8" fmla="*/ 564288 w 5382109"/>
                  <a:gd name="connsiteY8" fmla="*/ 4317611 h 5891229"/>
                  <a:gd name="connsiteX9" fmla="*/ 500493 w 5382109"/>
                  <a:gd name="connsiteY9" fmla="*/ 4976829 h 5891229"/>
                  <a:gd name="connsiteX10" fmla="*/ 1755135 w 5382109"/>
                  <a:gd name="connsiteY10" fmla="*/ 5039796 h 5891229"/>
                  <a:gd name="connsiteX11" fmla="*/ 1946521 w 5382109"/>
                  <a:gd name="connsiteY11" fmla="*/ 5891229 h 5891229"/>
                  <a:gd name="connsiteX12" fmla="*/ 4785414 w 5382109"/>
                  <a:gd name="connsiteY12" fmla="*/ 5859332 h 5891229"/>
                  <a:gd name="connsiteX13" fmla="*/ 4891740 w 5382109"/>
                  <a:gd name="connsiteY13" fmla="*/ 3520169 h 5891229"/>
                  <a:gd name="connsiteX14" fmla="*/ 3031042 w 5382109"/>
                  <a:gd name="connsiteY14" fmla="*/ 792 h 5891229"/>
                  <a:gd name="connsiteX0" fmla="*/ 3031042 w 5382109"/>
                  <a:gd name="connsiteY0" fmla="*/ 792 h 5891229"/>
                  <a:gd name="connsiteX1" fmla="*/ 777098 w 5382109"/>
                  <a:gd name="connsiteY1" fmla="*/ 1044464 h 5891229"/>
                  <a:gd name="connsiteX2" fmla="*/ 577563 w 5382109"/>
                  <a:gd name="connsiteY2" fmla="*/ 2302951 h 5891229"/>
                  <a:gd name="connsiteX3" fmla="*/ 763 w 5382109"/>
                  <a:gd name="connsiteY3" fmla="*/ 3052336 h 5891229"/>
                  <a:gd name="connsiteX4" fmla="*/ 511126 w 5382109"/>
                  <a:gd name="connsiteY4" fmla="*/ 3328783 h 5891229"/>
                  <a:gd name="connsiteX5" fmla="*/ 340038 w 5382109"/>
                  <a:gd name="connsiteY5" fmla="*/ 3735582 h 5891229"/>
                  <a:gd name="connsiteX6" fmla="*/ 531424 w 5382109"/>
                  <a:gd name="connsiteY6" fmla="*/ 3871043 h 5891229"/>
                  <a:gd name="connsiteX7" fmla="*/ 372902 w 5382109"/>
                  <a:gd name="connsiteY7" fmla="*/ 4062429 h 5891229"/>
                  <a:gd name="connsiteX8" fmla="*/ 564288 w 5382109"/>
                  <a:gd name="connsiteY8" fmla="*/ 4317611 h 5891229"/>
                  <a:gd name="connsiteX9" fmla="*/ 500493 w 5382109"/>
                  <a:gd name="connsiteY9" fmla="*/ 4976829 h 5891229"/>
                  <a:gd name="connsiteX10" fmla="*/ 1755135 w 5382109"/>
                  <a:gd name="connsiteY10" fmla="*/ 5039796 h 5891229"/>
                  <a:gd name="connsiteX11" fmla="*/ 1946521 w 5382109"/>
                  <a:gd name="connsiteY11" fmla="*/ 5891229 h 5891229"/>
                  <a:gd name="connsiteX12" fmla="*/ 4785414 w 5382109"/>
                  <a:gd name="connsiteY12" fmla="*/ 5859332 h 5891229"/>
                  <a:gd name="connsiteX13" fmla="*/ 4891740 w 5382109"/>
                  <a:gd name="connsiteY13" fmla="*/ 3520169 h 5891229"/>
                  <a:gd name="connsiteX14" fmla="*/ 3031042 w 5382109"/>
                  <a:gd name="connsiteY14" fmla="*/ 792 h 5891229"/>
                  <a:gd name="connsiteX0" fmla="*/ 3031042 w 5382109"/>
                  <a:gd name="connsiteY0" fmla="*/ 627 h 5891064"/>
                  <a:gd name="connsiteX1" fmla="*/ 777098 w 5382109"/>
                  <a:gd name="connsiteY1" fmla="*/ 1180776 h 5891064"/>
                  <a:gd name="connsiteX2" fmla="*/ 577563 w 5382109"/>
                  <a:gd name="connsiteY2" fmla="*/ 2302786 h 5891064"/>
                  <a:gd name="connsiteX3" fmla="*/ 763 w 5382109"/>
                  <a:gd name="connsiteY3" fmla="*/ 3052171 h 5891064"/>
                  <a:gd name="connsiteX4" fmla="*/ 511126 w 5382109"/>
                  <a:gd name="connsiteY4" fmla="*/ 3328618 h 5891064"/>
                  <a:gd name="connsiteX5" fmla="*/ 340038 w 5382109"/>
                  <a:gd name="connsiteY5" fmla="*/ 3735417 h 5891064"/>
                  <a:gd name="connsiteX6" fmla="*/ 531424 w 5382109"/>
                  <a:gd name="connsiteY6" fmla="*/ 3870878 h 5891064"/>
                  <a:gd name="connsiteX7" fmla="*/ 372902 w 5382109"/>
                  <a:gd name="connsiteY7" fmla="*/ 4062264 h 5891064"/>
                  <a:gd name="connsiteX8" fmla="*/ 564288 w 5382109"/>
                  <a:gd name="connsiteY8" fmla="*/ 4317446 h 5891064"/>
                  <a:gd name="connsiteX9" fmla="*/ 500493 w 5382109"/>
                  <a:gd name="connsiteY9" fmla="*/ 4976664 h 5891064"/>
                  <a:gd name="connsiteX10" fmla="*/ 1755135 w 5382109"/>
                  <a:gd name="connsiteY10" fmla="*/ 5039631 h 5891064"/>
                  <a:gd name="connsiteX11" fmla="*/ 1946521 w 5382109"/>
                  <a:gd name="connsiteY11" fmla="*/ 5891064 h 5891064"/>
                  <a:gd name="connsiteX12" fmla="*/ 4785414 w 5382109"/>
                  <a:gd name="connsiteY12" fmla="*/ 5859167 h 5891064"/>
                  <a:gd name="connsiteX13" fmla="*/ 4891740 w 5382109"/>
                  <a:gd name="connsiteY13" fmla="*/ 3520004 h 5891064"/>
                  <a:gd name="connsiteX14" fmla="*/ 3031042 w 5382109"/>
                  <a:gd name="connsiteY14" fmla="*/ 627 h 5891064"/>
                  <a:gd name="connsiteX0" fmla="*/ 3031042 w 5382109"/>
                  <a:gd name="connsiteY0" fmla="*/ 968 h 5891405"/>
                  <a:gd name="connsiteX1" fmla="*/ 777098 w 5382109"/>
                  <a:gd name="connsiteY1" fmla="*/ 1181117 h 5891405"/>
                  <a:gd name="connsiteX2" fmla="*/ 577563 w 5382109"/>
                  <a:gd name="connsiteY2" fmla="*/ 2303127 h 5891405"/>
                  <a:gd name="connsiteX3" fmla="*/ 763 w 5382109"/>
                  <a:gd name="connsiteY3" fmla="*/ 3052512 h 5891405"/>
                  <a:gd name="connsiteX4" fmla="*/ 511126 w 5382109"/>
                  <a:gd name="connsiteY4" fmla="*/ 3328959 h 5891405"/>
                  <a:gd name="connsiteX5" fmla="*/ 340038 w 5382109"/>
                  <a:gd name="connsiteY5" fmla="*/ 3735758 h 5891405"/>
                  <a:gd name="connsiteX6" fmla="*/ 531424 w 5382109"/>
                  <a:gd name="connsiteY6" fmla="*/ 3871219 h 5891405"/>
                  <a:gd name="connsiteX7" fmla="*/ 372902 w 5382109"/>
                  <a:gd name="connsiteY7" fmla="*/ 4062605 h 5891405"/>
                  <a:gd name="connsiteX8" fmla="*/ 564288 w 5382109"/>
                  <a:gd name="connsiteY8" fmla="*/ 4317787 h 5891405"/>
                  <a:gd name="connsiteX9" fmla="*/ 500493 w 5382109"/>
                  <a:gd name="connsiteY9" fmla="*/ 4977005 h 5891405"/>
                  <a:gd name="connsiteX10" fmla="*/ 1755135 w 5382109"/>
                  <a:gd name="connsiteY10" fmla="*/ 5039972 h 5891405"/>
                  <a:gd name="connsiteX11" fmla="*/ 1946521 w 5382109"/>
                  <a:gd name="connsiteY11" fmla="*/ 5891405 h 5891405"/>
                  <a:gd name="connsiteX12" fmla="*/ 4785414 w 5382109"/>
                  <a:gd name="connsiteY12" fmla="*/ 5859508 h 5891405"/>
                  <a:gd name="connsiteX13" fmla="*/ 4891740 w 5382109"/>
                  <a:gd name="connsiteY13" fmla="*/ 3520345 h 5891405"/>
                  <a:gd name="connsiteX14" fmla="*/ 3031042 w 5382109"/>
                  <a:gd name="connsiteY14" fmla="*/ 968 h 5891405"/>
                  <a:gd name="connsiteX0" fmla="*/ 3031042 w 5382109"/>
                  <a:gd name="connsiteY0" fmla="*/ 968 h 5891405"/>
                  <a:gd name="connsiteX1" fmla="*/ 777098 w 5382109"/>
                  <a:gd name="connsiteY1" fmla="*/ 1181117 h 5891405"/>
                  <a:gd name="connsiteX2" fmla="*/ 577563 w 5382109"/>
                  <a:gd name="connsiteY2" fmla="*/ 2303127 h 5891405"/>
                  <a:gd name="connsiteX3" fmla="*/ 763 w 5382109"/>
                  <a:gd name="connsiteY3" fmla="*/ 3052512 h 5891405"/>
                  <a:gd name="connsiteX4" fmla="*/ 511126 w 5382109"/>
                  <a:gd name="connsiteY4" fmla="*/ 3328959 h 5891405"/>
                  <a:gd name="connsiteX5" fmla="*/ 340038 w 5382109"/>
                  <a:gd name="connsiteY5" fmla="*/ 3735758 h 5891405"/>
                  <a:gd name="connsiteX6" fmla="*/ 531424 w 5382109"/>
                  <a:gd name="connsiteY6" fmla="*/ 3871219 h 5891405"/>
                  <a:gd name="connsiteX7" fmla="*/ 372902 w 5382109"/>
                  <a:gd name="connsiteY7" fmla="*/ 4062605 h 5891405"/>
                  <a:gd name="connsiteX8" fmla="*/ 564288 w 5382109"/>
                  <a:gd name="connsiteY8" fmla="*/ 4317787 h 5891405"/>
                  <a:gd name="connsiteX9" fmla="*/ 500493 w 5382109"/>
                  <a:gd name="connsiteY9" fmla="*/ 4977005 h 5891405"/>
                  <a:gd name="connsiteX10" fmla="*/ 1755135 w 5382109"/>
                  <a:gd name="connsiteY10" fmla="*/ 5039972 h 5891405"/>
                  <a:gd name="connsiteX11" fmla="*/ 1946521 w 5382109"/>
                  <a:gd name="connsiteY11" fmla="*/ 5891405 h 5891405"/>
                  <a:gd name="connsiteX12" fmla="*/ 4785414 w 5382109"/>
                  <a:gd name="connsiteY12" fmla="*/ 5859508 h 5891405"/>
                  <a:gd name="connsiteX13" fmla="*/ 4891740 w 5382109"/>
                  <a:gd name="connsiteY13" fmla="*/ 3520345 h 5891405"/>
                  <a:gd name="connsiteX14" fmla="*/ 3031042 w 5382109"/>
                  <a:gd name="connsiteY14" fmla="*/ 968 h 5891405"/>
                  <a:gd name="connsiteX0" fmla="*/ 3031204 w 5382271"/>
                  <a:gd name="connsiteY0" fmla="*/ 968 h 5891405"/>
                  <a:gd name="connsiteX1" fmla="*/ 777260 w 5382271"/>
                  <a:gd name="connsiteY1" fmla="*/ 1181117 h 5891405"/>
                  <a:gd name="connsiteX2" fmla="*/ 523134 w 5382271"/>
                  <a:gd name="connsiteY2" fmla="*/ 2303127 h 5891405"/>
                  <a:gd name="connsiteX3" fmla="*/ 925 w 5382271"/>
                  <a:gd name="connsiteY3" fmla="*/ 3052512 h 5891405"/>
                  <a:gd name="connsiteX4" fmla="*/ 511288 w 5382271"/>
                  <a:gd name="connsiteY4" fmla="*/ 3328959 h 5891405"/>
                  <a:gd name="connsiteX5" fmla="*/ 340200 w 5382271"/>
                  <a:gd name="connsiteY5" fmla="*/ 3735758 h 5891405"/>
                  <a:gd name="connsiteX6" fmla="*/ 531586 w 5382271"/>
                  <a:gd name="connsiteY6" fmla="*/ 3871219 h 5891405"/>
                  <a:gd name="connsiteX7" fmla="*/ 373064 w 5382271"/>
                  <a:gd name="connsiteY7" fmla="*/ 4062605 h 5891405"/>
                  <a:gd name="connsiteX8" fmla="*/ 564450 w 5382271"/>
                  <a:gd name="connsiteY8" fmla="*/ 4317787 h 5891405"/>
                  <a:gd name="connsiteX9" fmla="*/ 500655 w 5382271"/>
                  <a:gd name="connsiteY9" fmla="*/ 4977005 h 5891405"/>
                  <a:gd name="connsiteX10" fmla="*/ 1755297 w 5382271"/>
                  <a:gd name="connsiteY10" fmla="*/ 5039972 h 5891405"/>
                  <a:gd name="connsiteX11" fmla="*/ 1946683 w 5382271"/>
                  <a:gd name="connsiteY11" fmla="*/ 5891405 h 5891405"/>
                  <a:gd name="connsiteX12" fmla="*/ 4785576 w 5382271"/>
                  <a:gd name="connsiteY12" fmla="*/ 5859508 h 5891405"/>
                  <a:gd name="connsiteX13" fmla="*/ 4891902 w 5382271"/>
                  <a:gd name="connsiteY13" fmla="*/ 3520345 h 5891405"/>
                  <a:gd name="connsiteX14" fmla="*/ 3031204 w 5382271"/>
                  <a:gd name="connsiteY14" fmla="*/ 968 h 5891405"/>
                  <a:gd name="connsiteX0" fmla="*/ 3031204 w 5382271"/>
                  <a:gd name="connsiteY0" fmla="*/ 968 h 5891405"/>
                  <a:gd name="connsiteX1" fmla="*/ 777260 w 5382271"/>
                  <a:gd name="connsiteY1" fmla="*/ 1181117 h 5891405"/>
                  <a:gd name="connsiteX2" fmla="*/ 523134 w 5382271"/>
                  <a:gd name="connsiteY2" fmla="*/ 2303127 h 5891405"/>
                  <a:gd name="connsiteX3" fmla="*/ 925 w 5382271"/>
                  <a:gd name="connsiteY3" fmla="*/ 3052512 h 5891405"/>
                  <a:gd name="connsiteX4" fmla="*/ 511288 w 5382271"/>
                  <a:gd name="connsiteY4" fmla="*/ 3328959 h 5891405"/>
                  <a:gd name="connsiteX5" fmla="*/ 340200 w 5382271"/>
                  <a:gd name="connsiteY5" fmla="*/ 3735758 h 5891405"/>
                  <a:gd name="connsiteX6" fmla="*/ 531586 w 5382271"/>
                  <a:gd name="connsiteY6" fmla="*/ 3871219 h 5891405"/>
                  <a:gd name="connsiteX7" fmla="*/ 373064 w 5382271"/>
                  <a:gd name="connsiteY7" fmla="*/ 4062605 h 5891405"/>
                  <a:gd name="connsiteX8" fmla="*/ 564450 w 5382271"/>
                  <a:gd name="connsiteY8" fmla="*/ 4317787 h 5891405"/>
                  <a:gd name="connsiteX9" fmla="*/ 500655 w 5382271"/>
                  <a:gd name="connsiteY9" fmla="*/ 4977005 h 5891405"/>
                  <a:gd name="connsiteX10" fmla="*/ 1755297 w 5382271"/>
                  <a:gd name="connsiteY10" fmla="*/ 5039972 h 5891405"/>
                  <a:gd name="connsiteX11" fmla="*/ 1946683 w 5382271"/>
                  <a:gd name="connsiteY11" fmla="*/ 5891405 h 5891405"/>
                  <a:gd name="connsiteX12" fmla="*/ 4785576 w 5382271"/>
                  <a:gd name="connsiteY12" fmla="*/ 5859508 h 5891405"/>
                  <a:gd name="connsiteX13" fmla="*/ 4891902 w 5382271"/>
                  <a:gd name="connsiteY13" fmla="*/ 3520345 h 5891405"/>
                  <a:gd name="connsiteX14" fmla="*/ 3031204 w 5382271"/>
                  <a:gd name="connsiteY14" fmla="*/ 968 h 5891405"/>
                  <a:gd name="connsiteX0" fmla="*/ 3031204 w 5382271"/>
                  <a:gd name="connsiteY0" fmla="*/ 968 h 5891405"/>
                  <a:gd name="connsiteX1" fmla="*/ 777260 w 5382271"/>
                  <a:gd name="connsiteY1" fmla="*/ 1181117 h 5891405"/>
                  <a:gd name="connsiteX2" fmla="*/ 523134 w 5382271"/>
                  <a:gd name="connsiteY2" fmla="*/ 2303127 h 5891405"/>
                  <a:gd name="connsiteX3" fmla="*/ 925 w 5382271"/>
                  <a:gd name="connsiteY3" fmla="*/ 3052512 h 5891405"/>
                  <a:gd name="connsiteX4" fmla="*/ 511288 w 5382271"/>
                  <a:gd name="connsiteY4" fmla="*/ 3328959 h 5891405"/>
                  <a:gd name="connsiteX5" fmla="*/ 340200 w 5382271"/>
                  <a:gd name="connsiteY5" fmla="*/ 3735758 h 5891405"/>
                  <a:gd name="connsiteX6" fmla="*/ 531586 w 5382271"/>
                  <a:gd name="connsiteY6" fmla="*/ 3871219 h 5891405"/>
                  <a:gd name="connsiteX7" fmla="*/ 373064 w 5382271"/>
                  <a:gd name="connsiteY7" fmla="*/ 4062605 h 5891405"/>
                  <a:gd name="connsiteX8" fmla="*/ 564450 w 5382271"/>
                  <a:gd name="connsiteY8" fmla="*/ 4317787 h 5891405"/>
                  <a:gd name="connsiteX9" fmla="*/ 500655 w 5382271"/>
                  <a:gd name="connsiteY9" fmla="*/ 4977005 h 5891405"/>
                  <a:gd name="connsiteX10" fmla="*/ 1755297 w 5382271"/>
                  <a:gd name="connsiteY10" fmla="*/ 5039972 h 5891405"/>
                  <a:gd name="connsiteX11" fmla="*/ 1946683 w 5382271"/>
                  <a:gd name="connsiteY11" fmla="*/ 5891405 h 5891405"/>
                  <a:gd name="connsiteX12" fmla="*/ 4785576 w 5382271"/>
                  <a:gd name="connsiteY12" fmla="*/ 5859508 h 5891405"/>
                  <a:gd name="connsiteX13" fmla="*/ 4891902 w 5382271"/>
                  <a:gd name="connsiteY13" fmla="*/ 3520345 h 5891405"/>
                  <a:gd name="connsiteX14" fmla="*/ 3031204 w 5382271"/>
                  <a:gd name="connsiteY14" fmla="*/ 968 h 5891405"/>
                  <a:gd name="connsiteX0" fmla="*/ 3038119 w 5389186"/>
                  <a:gd name="connsiteY0" fmla="*/ 968 h 5891405"/>
                  <a:gd name="connsiteX1" fmla="*/ 784175 w 5389186"/>
                  <a:gd name="connsiteY1" fmla="*/ 1181117 h 5891405"/>
                  <a:gd name="connsiteX2" fmla="*/ 530049 w 5389186"/>
                  <a:gd name="connsiteY2" fmla="*/ 2303127 h 5891405"/>
                  <a:gd name="connsiteX3" fmla="*/ 7840 w 5389186"/>
                  <a:gd name="connsiteY3" fmla="*/ 3052512 h 5891405"/>
                  <a:gd name="connsiteX4" fmla="*/ 518203 w 5389186"/>
                  <a:gd name="connsiteY4" fmla="*/ 3328959 h 5891405"/>
                  <a:gd name="connsiteX5" fmla="*/ 347115 w 5389186"/>
                  <a:gd name="connsiteY5" fmla="*/ 3735758 h 5891405"/>
                  <a:gd name="connsiteX6" fmla="*/ 538501 w 5389186"/>
                  <a:gd name="connsiteY6" fmla="*/ 3871219 h 5891405"/>
                  <a:gd name="connsiteX7" fmla="*/ 379979 w 5389186"/>
                  <a:gd name="connsiteY7" fmla="*/ 4062605 h 5891405"/>
                  <a:gd name="connsiteX8" fmla="*/ 571365 w 5389186"/>
                  <a:gd name="connsiteY8" fmla="*/ 4317787 h 5891405"/>
                  <a:gd name="connsiteX9" fmla="*/ 507570 w 5389186"/>
                  <a:gd name="connsiteY9" fmla="*/ 4977005 h 5891405"/>
                  <a:gd name="connsiteX10" fmla="*/ 1762212 w 5389186"/>
                  <a:gd name="connsiteY10" fmla="*/ 5039972 h 5891405"/>
                  <a:gd name="connsiteX11" fmla="*/ 1953598 w 5389186"/>
                  <a:gd name="connsiteY11" fmla="*/ 5891405 h 5891405"/>
                  <a:gd name="connsiteX12" fmla="*/ 4792491 w 5389186"/>
                  <a:gd name="connsiteY12" fmla="*/ 5859508 h 5891405"/>
                  <a:gd name="connsiteX13" fmla="*/ 4898817 w 5389186"/>
                  <a:gd name="connsiteY13" fmla="*/ 3520345 h 5891405"/>
                  <a:gd name="connsiteX14" fmla="*/ 3038119 w 5389186"/>
                  <a:gd name="connsiteY14" fmla="*/ 968 h 5891405"/>
                  <a:gd name="connsiteX0" fmla="*/ 3037057 w 5388124"/>
                  <a:gd name="connsiteY0" fmla="*/ 968 h 5891405"/>
                  <a:gd name="connsiteX1" fmla="*/ 783113 w 5388124"/>
                  <a:gd name="connsiteY1" fmla="*/ 1181117 h 5891405"/>
                  <a:gd name="connsiteX2" fmla="*/ 528987 w 5388124"/>
                  <a:gd name="connsiteY2" fmla="*/ 2303127 h 5891405"/>
                  <a:gd name="connsiteX3" fmla="*/ 6778 w 5388124"/>
                  <a:gd name="connsiteY3" fmla="*/ 3052512 h 5891405"/>
                  <a:gd name="connsiteX4" fmla="*/ 517141 w 5388124"/>
                  <a:gd name="connsiteY4" fmla="*/ 3328959 h 5891405"/>
                  <a:gd name="connsiteX5" fmla="*/ 346053 w 5388124"/>
                  <a:gd name="connsiteY5" fmla="*/ 3735758 h 5891405"/>
                  <a:gd name="connsiteX6" fmla="*/ 537439 w 5388124"/>
                  <a:gd name="connsiteY6" fmla="*/ 3871219 h 5891405"/>
                  <a:gd name="connsiteX7" fmla="*/ 378917 w 5388124"/>
                  <a:gd name="connsiteY7" fmla="*/ 4062605 h 5891405"/>
                  <a:gd name="connsiteX8" fmla="*/ 570303 w 5388124"/>
                  <a:gd name="connsiteY8" fmla="*/ 4317787 h 5891405"/>
                  <a:gd name="connsiteX9" fmla="*/ 506508 w 5388124"/>
                  <a:gd name="connsiteY9" fmla="*/ 4977005 h 5891405"/>
                  <a:gd name="connsiteX10" fmla="*/ 1761150 w 5388124"/>
                  <a:gd name="connsiteY10" fmla="*/ 5039972 h 5891405"/>
                  <a:gd name="connsiteX11" fmla="*/ 1952536 w 5388124"/>
                  <a:gd name="connsiteY11" fmla="*/ 5891405 h 5891405"/>
                  <a:gd name="connsiteX12" fmla="*/ 4791429 w 5388124"/>
                  <a:gd name="connsiteY12" fmla="*/ 5859508 h 5891405"/>
                  <a:gd name="connsiteX13" fmla="*/ 4897755 w 5388124"/>
                  <a:gd name="connsiteY13" fmla="*/ 3520345 h 5891405"/>
                  <a:gd name="connsiteX14" fmla="*/ 3037057 w 5388124"/>
                  <a:gd name="connsiteY14" fmla="*/ 968 h 5891405"/>
                  <a:gd name="connsiteX0" fmla="*/ 3034541 w 5385608"/>
                  <a:gd name="connsiteY0" fmla="*/ 968 h 5891405"/>
                  <a:gd name="connsiteX1" fmla="*/ 780597 w 5385608"/>
                  <a:gd name="connsiteY1" fmla="*/ 1181117 h 5891405"/>
                  <a:gd name="connsiteX2" fmla="*/ 526471 w 5385608"/>
                  <a:gd name="connsiteY2" fmla="*/ 2303127 h 5891405"/>
                  <a:gd name="connsiteX3" fmla="*/ 4262 w 5385608"/>
                  <a:gd name="connsiteY3" fmla="*/ 3052512 h 5891405"/>
                  <a:gd name="connsiteX4" fmla="*/ 514625 w 5385608"/>
                  <a:gd name="connsiteY4" fmla="*/ 3328959 h 5891405"/>
                  <a:gd name="connsiteX5" fmla="*/ 343537 w 5385608"/>
                  <a:gd name="connsiteY5" fmla="*/ 3735758 h 5891405"/>
                  <a:gd name="connsiteX6" fmla="*/ 534923 w 5385608"/>
                  <a:gd name="connsiteY6" fmla="*/ 3871219 h 5891405"/>
                  <a:gd name="connsiteX7" fmla="*/ 376401 w 5385608"/>
                  <a:gd name="connsiteY7" fmla="*/ 4062605 h 5891405"/>
                  <a:gd name="connsiteX8" fmla="*/ 567787 w 5385608"/>
                  <a:gd name="connsiteY8" fmla="*/ 4317787 h 5891405"/>
                  <a:gd name="connsiteX9" fmla="*/ 503992 w 5385608"/>
                  <a:gd name="connsiteY9" fmla="*/ 4977005 h 5891405"/>
                  <a:gd name="connsiteX10" fmla="*/ 1758634 w 5385608"/>
                  <a:gd name="connsiteY10" fmla="*/ 5039972 h 5891405"/>
                  <a:gd name="connsiteX11" fmla="*/ 1950020 w 5385608"/>
                  <a:gd name="connsiteY11" fmla="*/ 5891405 h 5891405"/>
                  <a:gd name="connsiteX12" fmla="*/ 4788913 w 5385608"/>
                  <a:gd name="connsiteY12" fmla="*/ 5859508 h 5891405"/>
                  <a:gd name="connsiteX13" fmla="*/ 4895239 w 5385608"/>
                  <a:gd name="connsiteY13" fmla="*/ 3520345 h 5891405"/>
                  <a:gd name="connsiteX14" fmla="*/ 3034541 w 5385608"/>
                  <a:gd name="connsiteY14" fmla="*/ 968 h 5891405"/>
                  <a:gd name="connsiteX0" fmla="*/ 3034541 w 5385608"/>
                  <a:gd name="connsiteY0" fmla="*/ 968 h 5891405"/>
                  <a:gd name="connsiteX1" fmla="*/ 780597 w 5385608"/>
                  <a:gd name="connsiteY1" fmla="*/ 1181117 h 5891405"/>
                  <a:gd name="connsiteX2" fmla="*/ 526471 w 5385608"/>
                  <a:gd name="connsiteY2" fmla="*/ 2303127 h 5891405"/>
                  <a:gd name="connsiteX3" fmla="*/ 4262 w 5385608"/>
                  <a:gd name="connsiteY3" fmla="*/ 3052512 h 5891405"/>
                  <a:gd name="connsiteX4" fmla="*/ 514625 w 5385608"/>
                  <a:gd name="connsiteY4" fmla="*/ 3328959 h 5891405"/>
                  <a:gd name="connsiteX5" fmla="*/ 343537 w 5385608"/>
                  <a:gd name="connsiteY5" fmla="*/ 3735758 h 5891405"/>
                  <a:gd name="connsiteX6" fmla="*/ 534923 w 5385608"/>
                  <a:gd name="connsiteY6" fmla="*/ 3871219 h 5891405"/>
                  <a:gd name="connsiteX7" fmla="*/ 376401 w 5385608"/>
                  <a:gd name="connsiteY7" fmla="*/ 4062605 h 5891405"/>
                  <a:gd name="connsiteX8" fmla="*/ 567787 w 5385608"/>
                  <a:gd name="connsiteY8" fmla="*/ 4317787 h 5891405"/>
                  <a:gd name="connsiteX9" fmla="*/ 503992 w 5385608"/>
                  <a:gd name="connsiteY9" fmla="*/ 4977005 h 5891405"/>
                  <a:gd name="connsiteX10" fmla="*/ 1758634 w 5385608"/>
                  <a:gd name="connsiteY10" fmla="*/ 5039972 h 5891405"/>
                  <a:gd name="connsiteX11" fmla="*/ 1950020 w 5385608"/>
                  <a:gd name="connsiteY11" fmla="*/ 5891405 h 5891405"/>
                  <a:gd name="connsiteX12" fmla="*/ 4788913 w 5385608"/>
                  <a:gd name="connsiteY12" fmla="*/ 5859508 h 5891405"/>
                  <a:gd name="connsiteX13" fmla="*/ 4895239 w 5385608"/>
                  <a:gd name="connsiteY13" fmla="*/ 3520345 h 5891405"/>
                  <a:gd name="connsiteX14" fmla="*/ 3034541 w 5385608"/>
                  <a:gd name="connsiteY14" fmla="*/ 968 h 5891405"/>
                  <a:gd name="connsiteX0" fmla="*/ 2980702 w 5331769"/>
                  <a:gd name="connsiteY0" fmla="*/ 968 h 5891405"/>
                  <a:gd name="connsiteX1" fmla="*/ 726758 w 5331769"/>
                  <a:gd name="connsiteY1" fmla="*/ 1181117 h 5891405"/>
                  <a:gd name="connsiteX2" fmla="*/ 472632 w 5331769"/>
                  <a:gd name="connsiteY2" fmla="*/ 2303127 h 5891405"/>
                  <a:gd name="connsiteX3" fmla="*/ 5014 w 5331769"/>
                  <a:gd name="connsiteY3" fmla="*/ 3079808 h 5891405"/>
                  <a:gd name="connsiteX4" fmla="*/ 460786 w 5331769"/>
                  <a:gd name="connsiteY4" fmla="*/ 3328959 h 5891405"/>
                  <a:gd name="connsiteX5" fmla="*/ 289698 w 5331769"/>
                  <a:gd name="connsiteY5" fmla="*/ 3735758 h 5891405"/>
                  <a:gd name="connsiteX6" fmla="*/ 481084 w 5331769"/>
                  <a:gd name="connsiteY6" fmla="*/ 3871219 h 5891405"/>
                  <a:gd name="connsiteX7" fmla="*/ 322562 w 5331769"/>
                  <a:gd name="connsiteY7" fmla="*/ 4062605 h 5891405"/>
                  <a:gd name="connsiteX8" fmla="*/ 513948 w 5331769"/>
                  <a:gd name="connsiteY8" fmla="*/ 4317787 h 5891405"/>
                  <a:gd name="connsiteX9" fmla="*/ 450153 w 5331769"/>
                  <a:gd name="connsiteY9" fmla="*/ 4977005 h 5891405"/>
                  <a:gd name="connsiteX10" fmla="*/ 1704795 w 5331769"/>
                  <a:gd name="connsiteY10" fmla="*/ 5039972 h 5891405"/>
                  <a:gd name="connsiteX11" fmla="*/ 1896181 w 5331769"/>
                  <a:gd name="connsiteY11" fmla="*/ 5891405 h 5891405"/>
                  <a:gd name="connsiteX12" fmla="*/ 4735074 w 5331769"/>
                  <a:gd name="connsiteY12" fmla="*/ 5859508 h 5891405"/>
                  <a:gd name="connsiteX13" fmla="*/ 4841400 w 5331769"/>
                  <a:gd name="connsiteY13" fmla="*/ 3520345 h 5891405"/>
                  <a:gd name="connsiteX14" fmla="*/ 2980702 w 5331769"/>
                  <a:gd name="connsiteY14" fmla="*/ 968 h 5891405"/>
                  <a:gd name="connsiteX0" fmla="*/ 2980491 w 5331558"/>
                  <a:gd name="connsiteY0" fmla="*/ 968 h 5891405"/>
                  <a:gd name="connsiteX1" fmla="*/ 726547 w 5331558"/>
                  <a:gd name="connsiteY1" fmla="*/ 1181117 h 5891405"/>
                  <a:gd name="connsiteX2" fmla="*/ 486068 w 5331558"/>
                  <a:gd name="connsiteY2" fmla="*/ 2371366 h 5891405"/>
                  <a:gd name="connsiteX3" fmla="*/ 4803 w 5331558"/>
                  <a:gd name="connsiteY3" fmla="*/ 3079808 h 5891405"/>
                  <a:gd name="connsiteX4" fmla="*/ 460575 w 5331558"/>
                  <a:gd name="connsiteY4" fmla="*/ 3328959 h 5891405"/>
                  <a:gd name="connsiteX5" fmla="*/ 289487 w 5331558"/>
                  <a:gd name="connsiteY5" fmla="*/ 3735758 h 5891405"/>
                  <a:gd name="connsiteX6" fmla="*/ 480873 w 5331558"/>
                  <a:gd name="connsiteY6" fmla="*/ 3871219 h 5891405"/>
                  <a:gd name="connsiteX7" fmla="*/ 322351 w 5331558"/>
                  <a:gd name="connsiteY7" fmla="*/ 4062605 h 5891405"/>
                  <a:gd name="connsiteX8" fmla="*/ 513737 w 5331558"/>
                  <a:gd name="connsiteY8" fmla="*/ 4317787 h 5891405"/>
                  <a:gd name="connsiteX9" fmla="*/ 449942 w 5331558"/>
                  <a:gd name="connsiteY9" fmla="*/ 4977005 h 5891405"/>
                  <a:gd name="connsiteX10" fmla="*/ 1704584 w 5331558"/>
                  <a:gd name="connsiteY10" fmla="*/ 5039972 h 5891405"/>
                  <a:gd name="connsiteX11" fmla="*/ 1895970 w 5331558"/>
                  <a:gd name="connsiteY11" fmla="*/ 5891405 h 5891405"/>
                  <a:gd name="connsiteX12" fmla="*/ 4734863 w 5331558"/>
                  <a:gd name="connsiteY12" fmla="*/ 5859508 h 5891405"/>
                  <a:gd name="connsiteX13" fmla="*/ 4841189 w 5331558"/>
                  <a:gd name="connsiteY13" fmla="*/ 3520345 h 5891405"/>
                  <a:gd name="connsiteX14" fmla="*/ 2980491 w 5331558"/>
                  <a:gd name="connsiteY14" fmla="*/ 968 h 5891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331558" h="5891405">
                    <a:moveTo>
                      <a:pt x="2980491" y="968"/>
                    </a:moveTo>
                    <a:cubicBezTo>
                      <a:pt x="1784302" y="-22254"/>
                      <a:pt x="1040642" y="372305"/>
                      <a:pt x="726547" y="1181117"/>
                    </a:cubicBezTo>
                    <a:cubicBezTo>
                      <a:pt x="528785" y="1834793"/>
                      <a:pt x="744238" y="2066938"/>
                      <a:pt x="486068" y="2371366"/>
                    </a:cubicBezTo>
                    <a:cubicBezTo>
                      <a:pt x="239818" y="2677225"/>
                      <a:pt x="-40213" y="2911644"/>
                      <a:pt x="4803" y="3079808"/>
                    </a:cubicBezTo>
                    <a:cubicBezTo>
                      <a:pt x="109541" y="3181162"/>
                      <a:pt x="260766" y="3266498"/>
                      <a:pt x="460575" y="3328959"/>
                    </a:cubicBezTo>
                    <a:cubicBezTo>
                      <a:pt x="403546" y="3464559"/>
                      <a:pt x="198074" y="3641722"/>
                      <a:pt x="289487" y="3735758"/>
                    </a:cubicBezTo>
                    <a:lnTo>
                      <a:pt x="480873" y="3871219"/>
                    </a:lnTo>
                    <a:cubicBezTo>
                      <a:pt x="428032" y="3935014"/>
                      <a:pt x="303940" y="3939433"/>
                      <a:pt x="322351" y="4062605"/>
                    </a:cubicBezTo>
                    <a:cubicBezTo>
                      <a:pt x="362395" y="4195168"/>
                      <a:pt x="550882" y="4226788"/>
                      <a:pt x="513737" y="4317787"/>
                    </a:cubicBezTo>
                    <a:cubicBezTo>
                      <a:pt x="397470" y="4561276"/>
                      <a:pt x="358392" y="4876020"/>
                      <a:pt x="449942" y="4977005"/>
                    </a:cubicBezTo>
                    <a:cubicBezTo>
                      <a:pt x="636587" y="5158310"/>
                      <a:pt x="1197305" y="5208988"/>
                      <a:pt x="1704584" y="5039972"/>
                    </a:cubicBezTo>
                    <a:lnTo>
                      <a:pt x="1895970" y="5891405"/>
                    </a:lnTo>
                    <a:lnTo>
                      <a:pt x="4734863" y="5859508"/>
                    </a:lnTo>
                    <a:cubicBezTo>
                      <a:pt x="4366268" y="4516262"/>
                      <a:pt x="4422975" y="3927926"/>
                      <a:pt x="4841189" y="3520345"/>
                    </a:cubicBezTo>
                    <a:cubicBezTo>
                      <a:pt x="6117095" y="1964448"/>
                      <a:pt x="4692333" y="36409"/>
                      <a:pt x="2980491" y="9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Oval 37">
                <a:extLst>
                  <a:ext uri="{FF2B5EF4-FFF2-40B4-BE49-F238E27FC236}">
                    <a16:creationId xmlns:a16="http://schemas.microsoft.com/office/drawing/2014/main" id="{0711327E-9191-4394-B64D-73AD56C41377}"/>
                  </a:ext>
                </a:extLst>
              </p:cNvPr>
              <p:cNvSpPr/>
              <p:nvPr/>
            </p:nvSpPr>
            <p:spPr>
              <a:xfrm rot="18100542">
                <a:off x="5907878" y="-58593"/>
                <a:ext cx="1436045" cy="2141152"/>
              </a:xfrm>
              <a:custGeom>
                <a:avLst/>
                <a:gdLst/>
                <a:ahLst/>
                <a:cxnLst/>
                <a:rect l="l" t="t" r="r" b="b"/>
                <a:pathLst>
                  <a:path w="1170491" h="1745209">
                    <a:moveTo>
                      <a:pt x="429221" y="671495"/>
                    </a:moveTo>
                    <a:cubicBezTo>
                      <a:pt x="415869" y="670322"/>
                      <a:pt x="402356" y="670624"/>
                      <a:pt x="388917" y="672439"/>
                    </a:cubicBezTo>
                    <a:cubicBezTo>
                      <a:pt x="370997" y="674859"/>
                      <a:pt x="353207" y="679968"/>
                      <a:pt x="336101" y="687858"/>
                    </a:cubicBezTo>
                    <a:lnTo>
                      <a:pt x="344770" y="708640"/>
                    </a:lnTo>
                    <a:cubicBezTo>
                      <a:pt x="405276" y="680369"/>
                      <a:pt x="475531" y="691805"/>
                      <a:pt x="523918" y="737799"/>
                    </a:cubicBezTo>
                    <a:cubicBezTo>
                      <a:pt x="569388" y="781022"/>
                      <a:pt x="587723" y="847396"/>
                      <a:pt x="571504" y="910067"/>
                    </a:cubicBezTo>
                    <a:lnTo>
                      <a:pt x="593243" y="915886"/>
                    </a:lnTo>
                    <a:cubicBezTo>
                      <a:pt x="611678" y="844923"/>
                      <a:pt x="590662" y="769719"/>
                      <a:pt x="538740" y="720849"/>
                    </a:cubicBezTo>
                    <a:cubicBezTo>
                      <a:pt x="507886" y="691808"/>
                      <a:pt x="469277" y="675014"/>
                      <a:pt x="429221" y="671495"/>
                    </a:cubicBezTo>
                    <a:close/>
                    <a:moveTo>
                      <a:pt x="588421" y="580980"/>
                    </a:moveTo>
                    <a:cubicBezTo>
                      <a:pt x="534186" y="581239"/>
                      <a:pt x="482134" y="605639"/>
                      <a:pt x="446738" y="649695"/>
                    </a:cubicBezTo>
                    <a:lnTo>
                      <a:pt x="463760" y="664437"/>
                    </a:lnTo>
                    <a:cubicBezTo>
                      <a:pt x="505329" y="612166"/>
                      <a:pt x="573320" y="591099"/>
                      <a:pt x="637132" y="610714"/>
                    </a:cubicBezTo>
                    <a:cubicBezTo>
                      <a:pt x="697098" y="629147"/>
                      <a:pt x="743088" y="680397"/>
                      <a:pt x="756495" y="743730"/>
                    </a:cubicBezTo>
                    <a:lnTo>
                      <a:pt x="778549" y="739251"/>
                    </a:lnTo>
                    <a:cubicBezTo>
                      <a:pt x="763432" y="667508"/>
                      <a:pt x="711108" y="609548"/>
                      <a:pt x="642848" y="588934"/>
                    </a:cubicBezTo>
                    <a:cubicBezTo>
                      <a:pt x="624821" y="583490"/>
                      <a:pt x="606500" y="580894"/>
                      <a:pt x="588421" y="580980"/>
                    </a:cubicBezTo>
                    <a:close/>
                    <a:moveTo>
                      <a:pt x="533817" y="0"/>
                    </a:moveTo>
                    <a:cubicBezTo>
                      <a:pt x="617807" y="1"/>
                      <a:pt x="687626" y="60667"/>
                      <a:pt x="697680" y="141081"/>
                    </a:cubicBezTo>
                    <a:cubicBezTo>
                      <a:pt x="603869" y="182843"/>
                      <a:pt x="547102" y="268997"/>
                      <a:pt x="562024" y="352718"/>
                    </a:cubicBezTo>
                    <a:lnTo>
                      <a:pt x="584367" y="347971"/>
                    </a:lnTo>
                    <a:cubicBezTo>
                      <a:pt x="570422" y="267354"/>
                      <a:pt x="633895" y="183716"/>
                      <a:pt x="732836" y="150639"/>
                    </a:cubicBezTo>
                    <a:cubicBezTo>
                      <a:pt x="738208" y="147500"/>
                      <a:pt x="743991" y="147205"/>
                      <a:pt x="749842" y="147205"/>
                    </a:cubicBezTo>
                    <a:cubicBezTo>
                      <a:pt x="844103" y="147205"/>
                      <a:pt x="920515" y="223618"/>
                      <a:pt x="920515" y="317877"/>
                    </a:cubicBezTo>
                    <a:lnTo>
                      <a:pt x="910716" y="366417"/>
                    </a:lnTo>
                    <a:lnTo>
                      <a:pt x="920515" y="366418"/>
                    </a:lnTo>
                    <a:lnTo>
                      <a:pt x="920515" y="371433"/>
                    </a:lnTo>
                    <a:cubicBezTo>
                      <a:pt x="997755" y="379016"/>
                      <a:pt x="1056877" y="445155"/>
                      <a:pt x="1056877" y="525101"/>
                    </a:cubicBezTo>
                    <a:lnTo>
                      <a:pt x="1047351" y="572282"/>
                    </a:lnTo>
                    <a:cubicBezTo>
                      <a:pt x="1119671" y="602218"/>
                      <a:pt x="1170491" y="673500"/>
                      <a:pt x="1170491" y="756650"/>
                    </a:cubicBezTo>
                    <a:cubicBezTo>
                      <a:pt x="1170490" y="802863"/>
                      <a:pt x="1154794" y="845409"/>
                      <a:pt x="1127569" y="878235"/>
                    </a:cubicBezTo>
                    <a:cubicBezTo>
                      <a:pt x="1080615" y="934488"/>
                      <a:pt x="1014142" y="959925"/>
                      <a:pt x="954678" y="939840"/>
                    </a:cubicBezTo>
                    <a:lnTo>
                      <a:pt x="947373" y="961469"/>
                    </a:lnTo>
                    <a:cubicBezTo>
                      <a:pt x="1000817" y="979520"/>
                      <a:pt x="1058949" y="966083"/>
                      <a:pt x="1106746" y="928282"/>
                    </a:cubicBezTo>
                    <a:cubicBezTo>
                      <a:pt x="1128548" y="955588"/>
                      <a:pt x="1138907" y="990708"/>
                      <a:pt x="1138907" y="1028247"/>
                    </a:cubicBezTo>
                    <a:cubicBezTo>
                      <a:pt x="1138907" y="1124134"/>
                      <a:pt x="1071328" y="1204237"/>
                      <a:pt x="981133" y="1223220"/>
                    </a:cubicBezTo>
                    <a:cubicBezTo>
                      <a:pt x="889088" y="1236998"/>
                      <a:pt x="805358" y="1200898"/>
                      <a:pt x="777272" y="1134408"/>
                    </a:cubicBezTo>
                    <a:cubicBezTo>
                      <a:pt x="791057" y="1124903"/>
                      <a:pt x="802061" y="1111678"/>
                      <a:pt x="810210" y="1096167"/>
                    </a:cubicBezTo>
                    <a:cubicBezTo>
                      <a:pt x="831546" y="1055553"/>
                      <a:pt x="830022" y="1005443"/>
                      <a:pt x="806195" y="964175"/>
                    </a:cubicBezTo>
                    <a:lnTo>
                      <a:pt x="787267" y="975103"/>
                    </a:lnTo>
                    <a:cubicBezTo>
                      <a:pt x="807161" y="1009560"/>
                      <a:pt x="808703" y="1051275"/>
                      <a:pt x="791333" y="1085110"/>
                    </a:cubicBezTo>
                    <a:cubicBezTo>
                      <a:pt x="784855" y="1097727"/>
                      <a:pt x="776117" y="1108536"/>
                      <a:pt x="763385" y="1114320"/>
                    </a:cubicBezTo>
                    <a:lnTo>
                      <a:pt x="744063" y="1119497"/>
                    </a:lnTo>
                    <a:lnTo>
                      <a:pt x="747716" y="1128718"/>
                    </a:lnTo>
                    <a:cubicBezTo>
                      <a:pt x="731558" y="1137628"/>
                      <a:pt x="712804" y="1141697"/>
                      <a:pt x="693327" y="1140344"/>
                    </a:cubicBezTo>
                    <a:cubicBezTo>
                      <a:pt x="655409" y="1137711"/>
                      <a:pt x="620494" y="1114908"/>
                      <a:pt x="601213" y="1080185"/>
                    </a:cubicBezTo>
                    <a:lnTo>
                      <a:pt x="582082" y="1090754"/>
                    </a:lnTo>
                    <a:cubicBezTo>
                      <a:pt x="605167" y="1132362"/>
                      <a:pt x="647281" y="1159482"/>
                      <a:pt x="693051" y="1162221"/>
                    </a:cubicBezTo>
                    <a:cubicBezTo>
                      <a:pt x="715413" y="1163558"/>
                      <a:pt x="736989" y="1158982"/>
                      <a:pt x="755684" y="1148835"/>
                    </a:cubicBezTo>
                    <a:cubicBezTo>
                      <a:pt x="792539" y="1222022"/>
                      <a:pt x="887119" y="1262260"/>
                      <a:pt x="989751" y="1247587"/>
                    </a:cubicBezTo>
                    <a:cubicBezTo>
                      <a:pt x="1000157" y="1267987"/>
                      <a:pt x="1004489" y="1291252"/>
                      <a:pt x="1004488" y="1315531"/>
                    </a:cubicBezTo>
                    <a:cubicBezTo>
                      <a:pt x="1004488" y="1381750"/>
                      <a:pt x="972258" y="1440443"/>
                      <a:pt x="920375" y="1473506"/>
                    </a:cubicBezTo>
                    <a:lnTo>
                      <a:pt x="913116" y="1474079"/>
                    </a:lnTo>
                    <a:cubicBezTo>
                      <a:pt x="850536" y="1469665"/>
                      <a:pt x="794159" y="1430126"/>
                      <a:pt x="766796" y="1371458"/>
                    </a:cubicBezTo>
                    <a:lnTo>
                      <a:pt x="746323" y="1380801"/>
                    </a:lnTo>
                    <a:cubicBezTo>
                      <a:pt x="776874" y="1446464"/>
                      <a:pt x="839753" y="1490827"/>
                      <a:pt x="909888" y="1496052"/>
                    </a:cubicBezTo>
                    <a:cubicBezTo>
                      <a:pt x="891948" y="1561049"/>
                      <a:pt x="840393" y="1611456"/>
                      <a:pt x="774838" y="1628054"/>
                    </a:cubicBezTo>
                    <a:cubicBezTo>
                      <a:pt x="686646" y="1642970"/>
                      <a:pt x="605133" y="1612285"/>
                      <a:pt x="571751" y="1552195"/>
                    </a:cubicBezTo>
                    <a:lnTo>
                      <a:pt x="550649" y="1566422"/>
                    </a:lnTo>
                    <a:cubicBezTo>
                      <a:pt x="577499" y="1609979"/>
                      <a:pt x="626419" y="1639383"/>
                      <a:pt x="685031" y="1648114"/>
                    </a:cubicBezTo>
                    <a:cubicBezTo>
                      <a:pt x="659684" y="1706013"/>
                      <a:pt x="601329" y="1745210"/>
                      <a:pt x="533818" y="1745209"/>
                    </a:cubicBezTo>
                    <a:cubicBezTo>
                      <a:pt x="455549" y="1745210"/>
                      <a:pt x="416747" y="1692524"/>
                      <a:pt x="372301" y="1619888"/>
                    </a:cubicBezTo>
                    <a:lnTo>
                      <a:pt x="366380" y="1592106"/>
                    </a:lnTo>
                    <a:cubicBezTo>
                      <a:pt x="305091" y="1567105"/>
                      <a:pt x="259811" y="1511085"/>
                      <a:pt x="250590" y="1443452"/>
                    </a:cubicBezTo>
                    <a:cubicBezTo>
                      <a:pt x="203712" y="1453117"/>
                      <a:pt x="158965" y="1444975"/>
                      <a:pt x="117260" y="1407178"/>
                    </a:cubicBezTo>
                    <a:cubicBezTo>
                      <a:pt x="55030" y="1350772"/>
                      <a:pt x="44039" y="1258933"/>
                      <a:pt x="90593" y="1192598"/>
                    </a:cubicBezTo>
                    <a:cubicBezTo>
                      <a:pt x="186799" y="1224213"/>
                      <a:pt x="285304" y="1199642"/>
                      <a:pt x="330760" y="1129474"/>
                    </a:cubicBezTo>
                    <a:lnTo>
                      <a:pt x="344999" y="1132822"/>
                    </a:lnTo>
                    <a:cubicBezTo>
                      <a:pt x="420009" y="1139731"/>
                      <a:pt x="490500" y="1101048"/>
                      <a:pt x="524987" y="1034051"/>
                    </a:cubicBezTo>
                    <a:lnTo>
                      <a:pt x="505360" y="1023014"/>
                    </a:lnTo>
                    <a:cubicBezTo>
                      <a:pt x="475089" y="1082544"/>
                      <a:pt x="412689" y="1116790"/>
                      <a:pt x="346243" y="1110339"/>
                    </a:cubicBezTo>
                    <a:cubicBezTo>
                      <a:pt x="283801" y="1104277"/>
                      <a:pt x="228486" y="1063265"/>
                      <a:pt x="202679" y="1003895"/>
                    </a:cubicBezTo>
                    <a:lnTo>
                      <a:pt x="181967" y="1012696"/>
                    </a:lnTo>
                    <a:cubicBezTo>
                      <a:pt x="205492" y="1066954"/>
                      <a:pt x="250941" y="1107583"/>
                      <a:pt x="305288" y="1123484"/>
                    </a:cubicBezTo>
                    <a:cubicBezTo>
                      <a:pt x="260051" y="1186174"/>
                      <a:pt x="162021" y="1201884"/>
                      <a:pt x="70961" y="1161909"/>
                    </a:cubicBezTo>
                    <a:cubicBezTo>
                      <a:pt x="64874" y="1160625"/>
                      <a:pt x="60391" y="1156961"/>
                      <a:pt x="56055" y="1153032"/>
                    </a:cubicBezTo>
                    <a:cubicBezTo>
                      <a:pt x="-13786" y="1089729"/>
                      <a:pt x="-19088" y="981796"/>
                      <a:pt x="44214" y="911953"/>
                    </a:cubicBezTo>
                    <a:lnTo>
                      <a:pt x="84073" y="882569"/>
                    </a:lnTo>
                    <a:lnTo>
                      <a:pt x="76811" y="875989"/>
                    </a:lnTo>
                    <a:lnTo>
                      <a:pt x="80179" y="872273"/>
                    </a:lnTo>
                    <a:cubicBezTo>
                      <a:pt x="28040" y="814783"/>
                      <a:pt x="28651" y="726072"/>
                      <a:pt x="82340" y="666836"/>
                    </a:cubicBezTo>
                    <a:lnTo>
                      <a:pt x="121082" y="638275"/>
                    </a:lnTo>
                    <a:cubicBezTo>
                      <a:pt x="89526" y="571593"/>
                      <a:pt x="96788" y="490523"/>
                      <a:pt x="145805" y="430894"/>
                    </a:cubicBezTo>
                    <a:cubicBezTo>
                      <a:pt x="198586" y="400645"/>
                      <a:pt x="259015" y="385179"/>
                      <a:pt x="321878" y="383347"/>
                    </a:cubicBezTo>
                    <a:lnTo>
                      <a:pt x="321111" y="357014"/>
                    </a:lnTo>
                    <a:cubicBezTo>
                      <a:pt x="257723" y="358862"/>
                      <a:pt x="196668" y="373772"/>
                      <a:pt x="141180" y="399723"/>
                    </a:cubicBezTo>
                    <a:cubicBezTo>
                      <a:pt x="117813" y="370058"/>
                      <a:pt x="106816" y="332072"/>
                      <a:pt x="106816" y="291518"/>
                    </a:cubicBezTo>
                    <a:cubicBezTo>
                      <a:pt x="106816" y="170286"/>
                      <a:pt x="205094" y="72008"/>
                      <a:pt x="326327" y="72008"/>
                    </a:cubicBezTo>
                    <a:cubicBezTo>
                      <a:pt x="350305" y="72008"/>
                      <a:pt x="373385" y="75853"/>
                      <a:pt x="394659" y="83948"/>
                    </a:cubicBezTo>
                    <a:cubicBezTo>
                      <a:pt x="425371" y="33609"/>
                      <a:pt x="467237" y="0"/>
                      <a:pt x="5338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5" name="Rectangle 19">
              <a:extLst>
                <a:ext uri="{FF2B5EF4-FFF2-40B4-BE49-F238E27FC236}">
                  <a16:creationId xmlns:a16="http://schemas.microsoft.com/office/drawing/2014/main" id="{8025BC4E-7A4E-42D9-9569-8844F8906CE5}"/>
                </a:ext>
              </a:extLst>
            </p:cNvPr>
            <p:cNvSpPr/>
            <p:nvPr/>
          </p:nvSpPr>
          <p:spPr>
            <a:xfrm>
              <a:off x="3734269" y="2057538"/>
              <a:ext cx="305600" cy="335918"/>
            </a:xfrm>
            <a:custGeom>
              <a:avLst/>
              <a:gdLst/>
              <a:ahLst/>
              <a:cxnLst/>
              <a:rect l="l" t="t" r="r" b="b"/>
              <a:pathLst>
                <a:path w="2926108" h="3216409">
                  <a:moveTo>
                    <a:pt x="1150286" y="2039882"/>
                  </a:moveTo>
                  <a:cubicBezTo>
                    <a:pt x="1216487" y="2110220"/>
                    <a:pt x="1249586" y="2238485"/>
                    <a:pt x="1348889" y="2250897"/>
                  </a:cubicBezTo>
                  <a:cubicBezTo>
                    <a:pt x="1452327" y="2213659"/>
                    <a:pt x="1530941" y="2147458"/>
                    <a:pt x="1597142" y="2052295"/>
                  </a:cubicBezTo>
                  <a:cubicBezTo>
                    <a:pt x="1634380" y="2030228"/>
                    <a:pt x="1712994" y="2049536"/>
                    <a:pt x="1721269" y="2072982"/>
                  </a:cubicBezTo>
                  <a:cubicBezTo>
                    <a:pt x="1533700" y="2362611"/>
                    <a:pt x="1615072" y="2763954"/>
                    <a:pt x="1568179" y="2830155"/>
                  </a:cubicBezTo>
                  <a:cubicBezTo>
                    <a:pt x="1391644" y="2965315"/>
                    <a:pt x="1231658" y="2893598"/>
                    <a:pt x="1063398" y="2925319"/>
                  </a:cubicBezTo>
                  <a:cubicBezTo>
                    <a:pt x="925479" y="2954282"/>
                    <a:pt x="820660" y="3107371"/>
                    <a:pt x="686879" y="3148747"/>
                  </a:cubicBezTo>
                  <a:cubicBezTo>
                    <a:pt x="536548" y="3184606"/>
                    <a:pt x="373804" y="3224602"/>
                    <a:pt x="215198" y="3214948"/>
                  </a:cubicBezTo>
                  <a:cubicBezTo>
                    <a:pt x="93829" y="3209431"/>
                    <a:pt x="71763" y="3046687"/>
                    <a:pt x="136584" y="2925318"/>
                  </a:cubicBezTo>
                  <a:cubicBezTo>
                    <a:pt x="168305" y="2828775"/>
                    <a:pt x="121415" y="2802571"/>
                    <a:pt x="107623" y="2710165"/>
                  </a:cubicBezTo>
                  <a:cubicBezTo>
                    <a:pt x="111150" y="2693172"/>
                    <a:pt x="127647" y="2691385"/>
                    <a:pt x="158288" y="2695563"/>
                  </a:cubicBezTo>
                  <a:lnTo>
                    <a:pt x="158288" y="2626239"/>
                  </a:lnTo>
                  <a:lnTo>
                    <a:pt x="266288" y="2626239"/>
                  </a:lnTo>
                  <a:lnTo>
                    <a:pt x="266288" y="2708276"/>
                  </a:lnTo>
                  <a:lnTo>
                    <a:pt x="307224" y="2711894"/>
                  </a:lnTo>
                  <a:lnTo>
                    <a:pt x="307224" y="2626239"/>
                  </a:lnTo>
                  <a:lnTo>
                    <a:pt x="415224" y="2626239"/>
                  </a:lnTo>
                  <a:lnTo>
                    <a:pt x="415224" y="2711420"/>
                  </a:lnTo>
                  <a:cubicBezTo>
                    <a:pt x="428487" y="2711947"/>
                    <a:pt x="442136" y="2710942"/>
                    <a:pt x="456160" y="2708700"/>
                  </a:cubicBezTo>
                  <a:lnTo>
                    <a:pt x="456160" y="2617963"/>
                  </a:lnTo>
                  <a:lnTo>
                    <a:pt x="564160" y="2617963"/>
                  </a:lnTo>
                  <a:lnTo>
                    <a:pt x="564160" y="2692500"/>
                  </a:lnTo>
                  <a:cubicBezTo>
                    <a:pt x="577696" y="2691220"/>
                    <a:pt x="591289" y="2688332"/>
                    <a:pt x="605096" y="2684680"/>
                  </a:cubicBezTo>
                  <a:lnTo>
                    <a:pt x="605096" y="2601411"/>
                  </a:lnTo>
                  <a:lnTo>
                    <a:pt x="713096" y="2601411"/>
                  </a:lnTo>
                  <a:lnTo>
                    <a:pt x="713096" y="2654658"/>
                  </a:lnTo>
                  <a:lnTo>
                    <a:pt x="754032" y="2641463"/>
                  </a:lnTo>
                  <a:lnTo>
                    <a:pt x="754032" y="2580721"/>
                  </a:lnTo>
                  <a:lnTo>
                    <a:pt x="862032" y="2580721"/>
                  </a:lnTo>
                  <a:lnTo>
                    <a:pt x="862032" y="2599792"/>
                  </a:lnTo>
                  <a:cubicBezTo>
                    <a:pt x="897454" y="2584791"/>
                    <a:pt x="934214" y="2567836"/>
                    <a:pt x="972371" y="2548802"/>
                  </a:cubicBezTo>
                  <a:cubicBezTo>
                    <a:pt x="1030297" y="2506047"/>
                    <a:pt x="939271" y="2219176"/>
                    <a:pt x="947546" y="2122633"/>
                  </a:cubicBezTo>
                  <a:cubicBezTo>
                    <a:pt x="957201" y="2082636"/>
                    <a:pt x="1082706" y="2067466"/>
                    <a:pt x="1150286" y="2039882"/>
                  </a:cubicBezTo>
                  <a:close/>
                  <a:moveTo>
                    <a:pt x="394278" y="1320337"/>
                  </a:moveTo>
                  <a:cubicBezTo>
                    <a:pt x="356565" y="1315036"/>
                    <a:pt x="316914" y="1320983"/>
                    <a:pt x="277262" y="1344774"/>
                  </a:cubicBezTo>
                  <a:cubicBezTo>
                    <a:pt x="169686" y="1368221"/>
                    <a:pt x="281399" y="1532343"/>
                    <a:pt x="314500" y="1626128"/>
                  </a:cubicBezTo>
                  <a:cubicBezTo>
                    <a:pt x="335188" y="1715776"/>
                    <a:pt x="306225" y="1838523"/>
                    <a:pt x="376563" y="1820593"/>
                  </a:cubicBezTo>
                  <a:cubicBezTo>
                    <a:pt x="535169" y="1786113"/>
                    <a:pt x="681363" y="1673020"/>
                    <a:pt x="628954" y="1493726"/>
                  </a:cubicBezTo>
                  <a:cubicBezTo>
                    <a:pt x="603094" y="1453384"/>
                    <a:pt x="507414" y="1336241"/>
                    <a:pt x="394278" y="1320337"/>
                  </a:cubicBezTo>
                  <a:close/>
                  <a:moveTo>
                    <a:pt x="1526804" y="66"/>
                  </a:moveTo>
                  <a:cubicBezTo>
                    <a:pt x="2066065" y="2824"/>
                    <a:pt x="2621877" y="129710"/>
                    <a:pt x="2896335" y="1038593"/>
                  </a:cubicBezTo>
                  <a:cubicBezTo>
                    <a:pt x="3057700" y="1564063"/>
                    <a:pt x="2532230" y="2366749"/>
                    <a:pt x="2064686" y="2292273"/>
                  </a:cubicBezTo>
                  <a:cubicBezTo>
                    <a:pt x="1885392" y="2267447"/>
                    <a:pt x="1950214" y="2015056"/>
                    <a:pt x="1555767" y="1940580"/>
                  </a:cubicBezTo>
                  <a:cubicBezTo>
                    <a:pt x="1179249" y="1868862"/>
                    <a:pt x="732393" y="2186075"/>
                    <a:pt x="554478" y="2159871"/>
                  </a:cubicBezTo>
                  <a:cubicBezTo>
                    <a:pt x="466211" y="2141942"/>
                    <a:pt x="394493" y="1904722"/>
                    <a:pt x="364151" y="1932305"/>
                  </a:cubicBezTo>
                  <a:cubicBezTo>
                    <a:pt x="322774" y="1970922"/>
                    <a:pt x="405526" y="2146079"/>
                    <a:pt x="467589" y="2205384"/>
                  </a:cubicBezTo>
                  <a:cubicBezTo>
                    <a:pt x="525515" y="2241243"/>
                    <a:pt x="732393" y="2202626"/>
                    <a:pt x="873070" y="2139183"/>
                  </a:cubicBezTo>
                  <a:cubicBezTo>
                    <a:pt x="913066" y="2128149"/>
                    <a:pt x="870312" y="2253655"/>
                    <a:pt x="877208" y="2333648"/>
                  </a:cubicBezTo>
                  <a:lnTo>
                    <a:pt x="862033" y="2337135"/>
                  </a:lnTo>
                  <a:lnTo>
                    <a:pt x="862033" y="2415799"/>
                  </a:lnTo>
                  <a:lnTo>
                    <a:pt x="754033" y="2415799"/>
                  </a:lnTo>
                  <a:lnTo>
                    <a:pt x="754033" y="2360695"/>
                  </a:lnTo>
                  <a:lnTo>
                    <a:pt x="713097" y="2366601"/>
                  </a:lnTo>
                  <a:lnTo>
                    <a:pt x="713097" y="2428213"/>
                  </a:lnTo>
                  <a:lnTo>
                    <a:pt x="605097" y="2428213"/>
                  </a:lnTo>
                  <a:lnTo>
                    <a:pt x="605097" y="2379641"/>
                  </a:lnTo>
                  <a:lnTo>
                    <a:pt x="564161" y="2382960"/>
                  </a:lnTo>
                  <a:lnTo>
                    <a:pt x="564161" y="2436489"/>
                  </a:lnTo>
                  <a:lnTo>
                    <a:pt x="456161" y="2436489"/>
                  </a:lnTo>
                  <a:lnTo>
                    <a:pt x="456161" y="2388351"/>
                  </a:lnTo>
                  <a:lnTo>
                    <a:pt x="415225" y="2389346"/>
                  </a:lnTo>
                  <a:lnTo>
                    <a:pt x="415225" y="2436489"/>
                  </a:lnTo>
                  <a:lnTo>
                    <a:pt x="307225" y="2436489"/>
                  </a:lnTo>
                  <a:lnTo>
                    <a:pt x="307225" y="2386989"/>
                  </a:lnTo>
                  <a:cubicBezTo>
                    <a:pt x="293173" y="2387203"/>
                    <a:pt x="279516" y="2386340"/>
                    <a:pt x="266289" y="2385150"/>
                  </a:cubicBezTo>
                  <a:lnTo>
                    <a:pt x="266289" y="2428213"/>
                  </a:lnTo>
                  <a:lnTo>
                    <a:pt x="158289" y="2428213"/>
                  </a:lnTo>
                  <a:lnTo>
                    <a:pt x="158289" y="2370613"/>
                  </a:lnTo>
                  <a:cubicBezTo>
                    <a:pt x="107017" y="2360332"/>
                    <a:pt x="72014" y="2345184"/>
                    <a:pt x="62108" y="2325373"/>
                  </a:cubicBezTo>
                  <a:cubicBezTo>
                    <a:pt x="37284" y="2261930"/>
                    <a:pt x="103484" y="2223314"/>
                    <a:pt x="124172" y="2172284"/>
                  </a:cubicBezTo>
                  <a:cubicBezTo>
                    <a:pt x="111759" y="2144700"/>
                    <a:pt x="74522" y="2141942"/>
                    <a:pt x="86934" y="2089533"/>
                  </a:cubicBezTo>
                  <a:cubicBezTo>
                    <a:pt x="96588" y="2053674"/>
                    <a:pt x="242782" y="2030228"/>
                    <a:pt x="264849" y="1994369"/>
                  </a:cubicBezTo>
                  <a:cubicBezTo>
                    <a:pt x="273125" y="1919892"/>
                    <a:pt x="-4093" y="1721291"/>
                    <a:pt x="45" y="1671639"/>
                  </a:cubicBezTo>
                  <a:cubicBezTo>
                    <a:pt x="12458" y="1619230"/>
                    <a:pt x="124172" y="1558546"/>
                    <a:pt x="190373" y="1477174"/>
                  </a:cubicBezTo>
                  <a:cubicBezTo>
                    <a:pt x="222094" y="1438557"/>
                    <a:pt x="80038" y="1267538"/>
                    <a:pt x="91072" y="1224783"/>
                  </a:cubicBezTo>
                  <a:cubicBezTo>
                    <a:pt x="111760" y="1092381"/>
                    <a:pt x="240023" y="943429"/>
                    <a:pt x="264849" y="703451"/>
                  </a:cubicBezTo>
                  <a:cubicBezTo>
                    <a:pt x="342084" y="332450"/>
                    <a:pt x="961338" y="-5451"/>
                    <a:pt x="1526804" y="6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Freeform 114">
              <a:extLst>
                <a:ext uri="{FF2B5EF4-FFF2-40B4-BE49-F238E27FC236}">
                  <a16:creationId xmlns:a16="http://schemas.microsoft.com/office/drawing/2014/main" id="{353DEA2B-7F2E-4C6B-B5D7-248AF895CC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72979" y="2045497"/>
              <a:ext cx="373296" cy="360000"/>
            </a:xfrm>
            <a:custGeom>
              <a:avLst/>
              <a:gdLst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189917 w 3745816"/>
                <a:gd name="connsiteY51" fmla="*/ 1317105 h 3316502"/>
                <a:gd name="connsiteX52" fmla="*/ 3155798 w 3745816"/>
                <a:gd name="connsiteY52" fmla="*/ 1596884 h 3316502"/>
                <a:gd name="connsiteX53" fmla="*/ 2848723 w 3745816"/>
                <a:gd name="connsiteY53" fmla="*/ 1842544 h 3316502"/>
                <a:gd name="connsiteX54" fmla="*/ 2650831 w 3745816"/>
                <a:gd name="connsiteY54" fmla="*/ 2518108 h 3316502"/>
                <a:gd name="connsiteX55" fmla="*/ 2193630 w 3745816"/>
                <a:gd name="connsiteY55" fmla="*/ 2531756 h 3316502"/>
                <a:gd name="connsiteX56" fmla="*/ 1941147 w 3745816"/>
                <a:gd name="connsiteY56" fmla="*/ 2211033 h 3316502"/>
                <a:gd name="connsiteX57" fmla="*/ 1872908 w 3745816"/>
                <a:gd name="connsiteY57" fmla="*/ 2313392 h 3316502"/>
                <a:gd name="connsiteX58" fmla="*/ 1804669 w 3745816"/>
                <a:gd name="connsiteY58" fmla="*/ 2211033 h 3316502"/>
                <a:gd name="connsiteX59" fmla="*/ 1552186 w 3745816"/>
                <a:gd name="connsiteY59" fmla="*/ 2531756 h 3316502"/>
                <a:gd name="connsiteX60" fmla="*/ 1094985 w 3745816"/>
                <a:gd name="connsiteY60" fmla="*/ 2518108 h 3316502"/>
                <a:gd name="connsiteX61" fmla="*/ 897093 w 3745816"/>
                <a:gd name="connsiteY61" fmla="*/ 1842544 h 3316502"/>
                <a:gd name="connsiteX62" fmla="*/ 590018 w 3745816"/>
                <a:gd name="connsiteY62" fmla="*/ 1596884 h 3316502"/>
                <a:gd name="connsiteX63" fmla="*/ 555899 w 3745816"/>
                <a:gd name="connsiteY63" fmla="*/ 1317105 h 3316502"/>
                <a:gd name="connsiteX64" fmla="*/ 388154 w 3745816"/>
                <a:gd name="connsiteY64" fmla="*/ 1151989 h 3316502"/>
                <a:gd name="connsiteX65" fmla="*/ 289767 w 3745816"/>
                <a:gd name="connsiteY65" fmla="*/ 955441 h 3316502"/>
                <a:gd name="connsiteX66" fmla="*/ 125994 w 3745816"/>
                <a:gd name="connsiteY66" fmla="*/ 921320 h 3316502"/>
                <a:gd name="connsiteX67" fmla="*/ 665081 w 3745816"/>
                <a:gd name="connsiteY67" fmla="*/ 96 h 3316502"/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189917 w 3745816"/>
                <a:gd name="connsiteY51" fmla="*/ 1317105 h 3316502"/>
                <a:gd name="connsiteX52" fmla="*/ 3155798 w 3745816"/>
                <a:gd name="connsiteY52" fmla="*/ 1596884 h 3316502"/>
                <a:gd name="connsiteX53" fmla="*/ 2848723 w 3745816"/>
                <a:gd name="connsiteY53" fmla="*/ 1842544 h 3316502"/>
                <a:gd name="connsiteX54" fmla="*/ 2650831 w 3745816"/>
                <a:gd name="connsiteY54" fmla="*/ 2518108 h 3316502"/>
                <a:gd name="connsiteX55" fmla="*/ 2193630 w 3745816"/>
                <a:gd name="connsiteY55" fmla="*/ 2531756 h 3316502"/>
                <a:gd name="connsiteX56" fmla="*/ 1941147 w 3745816"/>
                <a:gd name="connsiteY56" fmla="*/ 2211033 h 3316502"/>
                <a:gd name="connsiteX57" fmla="*/ 1872908 w 3745816"/>
                <a:gd name="connsiteY57" fmla="*/ 2313392 h 3316502"/>
                <a:gd name="connsiteX58" fmla="*/ 1804669 w 3745816"/>
                <a:gd name="connsiteY58" fmla="*/ 2211033 h 3316502"/>
                <a:gd name="connsiteX59" fmla="*/ 1552186 w 3745816"/>
                <a:gd name="connsiteY59" fmla="*/ 2531756 h 3316502"/>
                <a:gd name="connsiteX60" fmla="*/ 1094985 w 3745816"/>
                <a:gd name="connsiteY60" fmla="*/ 2518108 h 3316502"/>
                <a:gd name="connsiteX61" fmla="*/ 897093 w 3745816"/>
                <a:gd name="connsiteY61" fmla="*/ 1842544 h 3316502"/>
                <a:gd name="connsiteX62" fmla="*/ 590018 w 3745816"/>
                <a:gd name="connsiteY62" fmla="*/ 1596884 h 3316502"/>
                <a:gd name="connsiteX63" fmla="*/ 555899 w 3745816"/>
                <a:gd name="connsiteY63" fmla="*/ 1317105 h 3316502"/>
                <a:gd name="connsiteX64" fmla="*/ 388154 w 3745816"/>
                <a:gd name="connsiteY64" fmla="*/ 1151989 h 3316502"/>
                <a:gd name="connsiteX65" fmla="*/ 289767 w 3745816"/>
                <a:gd name="connsiteY65" fmla="*/ 1006142 h 3316502"/>
                <a:gd name="connsiteX66" fmla="*/ 125994 w 3745816"/>
                <a:gd name="connsiteY66" fmla="*/ 921320 h 3316502"/>
                <a:gd name="connsiteX67" fmla="*/ 665081 w 3745816"/>
                <a:gd name="connsiteY67" fmla="*/ 96 h 3316502"/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189917 w 3745816"/>
                <a:gd name="connsiteY51" fmla="*/ 1317105 h 3316502"/>
                <a:gd name="connsiteX52" fmla="*/ 3155798 w 3745816"/>
                <a:gd name="connsiteY52" fmla="*/ 1596884 h 3316502"/>
                <a:gd name="connsiteX53" fmla="*/ 2848723 w 3745816"/>
                <a:gd name="connsiteY53" fmla="*/ 1842544 h 3316502"/>
                <a:gd name="connsiteX54" fmla="*/ 2650831 w 3745816"/>
                <a:gd name="connsiteY54" fmla="*/ 2518108 h 3316502"/>
                <a:gd name="connsiteX55" fmla="*/ 2193630 w 3745816"/>
                <a:gd name="connsiteY55" fmla="*/ 2531756 h 3316502"/>
                <a:gd name="connsiteX56" fmla="*/ 1941147 w 3745816"/>
                <a:gd name="connsiteY56" fmla="*/ 2211033 h 3316502"/>
                <a:gd name="connsiteX57" fmla="*/ 1872908 w 3745816"/>
                <a:gd name="connsiteY57" fmla="*/ 2313392 h 3316502"/>
                <a:gd name="connsiteX58" fmla="*/ 1804669 w 3745816"/>
                <a:gd name="connsiteY58" fmla="*/ 2211033 h 3316502"/>
                <a:gd name="connsiteX59" fmla="*/ 1552186 w 3745816"/>
                <a:gd name="connsiteY59" fmla="*/ 2531756 h 3316502"/>
                <a:gd name="connsiteX60" fmla="*/ 1094985 w 3745816"/>
                <a:gd name="connsiteY60" fmla="*/ 2518108 h 3316502"/>
                <a:gd name="connsiteX61" fmla="*/ 897093 w 3745816"/>
                <a:gd name="connsiteY61" fmla="*/ 1842544 h 3316502"/>
                <a:gd name="connsiteX62" fmla="*/ 590018 w 3745816"/>
                <a:gd name="connsiteY62" fmla="*/ 1596884 h 3316502"/>
                <a:gd name="connsiteX63" fmla="*/ 555899 w 3745816"/>
                <a:gd name="connsiteY63" fmla="*/ 1317105 h 3316502"/>
                <a:gd name="connsiteX64" fmla="*/ 380265 w 3745816"/>
                <a:gd name="connsiteY64" fmla="*/ 1173717 h 3316502"/>
                <a:gd name="connsiteX65" fmla="*/ 289767 w 3745816"/>
                <a:gd name="connsiteY65" fmla="*/ 1006142 h 3316502"/>
                <a:gd name="connsiteX66" fmla="*/ 125994 w 3745816"/>
                <a:gd name="connsiteY66" fmla="*/ 921320 h 3316502"/>
                <a:gd name="connsiteX67" fmla="*/ 665081 w 3745816"/>
                <a:gd name="connsiteY67" fmla="*/ 96 h 3316502"/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189917 w 3745816"/>
                <a:gd name="connsiteY51" fmla="*/ 1317105 h 3316502"/>
                <a:gd name="connsiteX52" fmla="*/ 3155798 w 3745816"/>
                <a:gd name="connsiteY52" fmla="*/ 1596884 h 3316502"/>
                <a:gd name="connsiteX53" fmla="*/ 2848723 w 3745816"/>
                <a:gd name="connsiteY53" fmla="*/ 1842544 h 3316502"/>
                <a:gd name="connsiteX54" fmla="*/ 2650831 w 3745816"/>
                <a:gd name="connsiteY54" fmla="*/ 2518108 h 3316502"/>
                <a:gd name="connsiteX55" fmla="*/ 2193630 w 3745816"/>
                <a:gd name="connsiteY55" fmla="*/ 2531756 h 3316502"/>
                <a:gd name="connsiteX56" fmla="*/ 1941147 w 3745816"/>
                <a:gd name="connsiteY56" fmla="*/ 2211033 h 3316502"/>
                <a:gd name="connsiteX57" fmla="*/ 1872908 w 3745816"/>
                <a:gd name="connsiteY57" fmla="*/ 2313392 h 3316502"/>
                <a:gd name="connsiteX58" fmla="*/ 1804669 w 3745816"/>
                <a:gd name="connsiteY58" fmla="*/ 2211033 h 3316502"/>
                <a:gd name="connsiteX59" fmla="*/ 1552186 w 3745816"/>
                <a:gd name="connsiteY59" fmla="*/ 2531756 h 3316502"/>
                <a:gd name="connsiteX60" fmla="*/ 1094985 w 3745816"/>
                <a:gd name="connsiteY60" fmla="*/ 2518108 h 3316502"/>
                <a:gd name="connsiteX61" fmla="*/ 897093 w 3745816"/>
                <a:gd name="connsiteY61" fmla="*/ 1842544 h 3316502"/>
                <a:gd name="connsiteX62" fmla="*/ 590018 w 3745816"/>
                <a:gd name="connsiteY62" fmla="*/ 1596884 h 3316502"/>
                <a:gd name="connsiteX63" fmla="*/ 555899 w 3745816"/>
                <a:gd name="connsiteY63" fmla="*/ 1317105 h 3316502"/>
                <a:gd name="connsiteX64" fmla="*/ 380265 w 3745816"/>
                <a:gd name="connsiteY64" fmla="*/ 1173717 h 3316502"/>
                <a:gd name="connsiteX65" fmla="*/ 289767 w 3745816"/>
                <a:gd name="connsiteY65" fmla="*/ 1006142 h 3316502"/>
                <a:gd name="connsiteX66" fmla="*/ 125994 w 3745816"/>
                <a:gd name="connsiteY66" fmla="*/ 921320 h 3316502"/>
                <a:gd name="connsiteX67" fmla="*/ 665081 w 3745816"/>
                <a:gd name="connsiteY67" fmla="*/ 96 h 3316502"/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370271 w 3745816"/>
                <a:gd name="connsiteY51" fmla="*/ 1159232 h 3316502"/>
                <a:gd name="connsiteX52" fmla="*/ 3189917 w 3745816"/>
                <a:gd name="connsiteY52" fmla="*/ 1317105 h 3316502"/>
                <a:gd name="connsiteX53" fmla="*/ 3155798 w 3745816"/>
                <a:gd name="connsiteY53" fmla="*/ 1596884 h 3316502"/>
                <a:gd name="connsiteX54" fmla="*/ 2848723 w 3745816"/>
                <a:gd name="connsiteY54" fmla="*/ 1842544 h 3316502"/>
                <a:gd name="connsiteX55" fmla="*/ 2650831 w 3745816"/>
                <a:gd name="connsiteY55" fmla="*/ 2518108 h 3316502"/>
                <a:gd name="connsiteX56" fmla="*/ 2193630 w 3745816"/>
                <a:gd name="connsiteY56" fmla="*/ 2531756 h 3316502"/>
                <a:gd name="connsiteX57" fmla="*/ 1941147 w 3745816"/>
                <a:gd name="connsiteY57" fmla="*/ 2211033 h 3316502"/>
                <a:gd name="connsiteX58" fmla="*/ 1872908 w 3745816"/>
                <a:gd name="connsiteY58" fmla="*/ 2313392 h 3316502"/>
                <a:gd name="connsiteX59" fmla="*/ 1804669 w 3745816"/>
                <a:gd name="connsiteY59" fmla="*/ 2211033 h 3316502"/>
                <a:gd name="connsiteX60" fmla="*/ 1552186 w 3745816"/>
                <a:gd name="connsiteY60" fmla="*/ 2531756 h 3316502"/>
                <a:gd name="connsiteX61" fmla="*/ 1094985 w 3745816"/>
                <a:gd name="connsiteY61" fmla="*/ 2518108 h 3316502"/>
                <a:gd name="connsiteX62" fmla="*/ 897093 w 3745816"/>
                <a:gd name="connsiteY62" fmla="*/ 1842544 h 3316502"/>
                <a:gd name="connsiteX63" fmla="*/ 590018 w 3745816"/>
                <a:gd name="connsiteY63" fmla="*/ 1596884 h 3316502"/>
                <a:gd name="connsiteX64" fmla="*/ 555899 w 3745816"/>
                <a:gd name="connsiteY64" fmla="*/ 1317105 h 3316502"/>
                <a:gd name="connsiteX65" fmla="*/ 380265 w 3745816"/>
                <a:gd name="connsiteY65" fmla="*/ 1173717 h 3316502"/>
                <a:gd name="connsiteX66" fmla="*/ 289767 w 3745816"/>
                <a:gd name="connsiteY66" fmla="*/ 1006142 h 3316502"/>
                <a:gd name="connsiteX67" fmla="*/ 125994 w 3745816"/>
                <a:gd name="connsiteY67" fmla="*/ 921320 h 3316502"/>
                <a:gd name="connsiteX68" fmla="*/ 665081 w 3745816"/>
                <a:gd name="connsiteY68" fmla="*/ 96 h 3316502"/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370271 w 3745816"/>
                <a:gd name="connsiteY51" fmla="*/ 1159232 h 3316502"/>
                <a:gd name="connsiteX52" fmla="*/ 3189917 w 3745816"/>
                <a:gd name="connsiteY52" fmla="*/ 1317105 h 3316502"/>
                <a:gd name="connsiteX53" fmla="*/ 3155798 w 3745816"/>
                <a:gd name="connsiteY53" fmla="*/ 1596884 h 3316502"/>
                <a:gd name="connsiteX54" fmla="*/ 2848723 w 3745816"/>
                <a:gd name="connsiteY54" fmla="*/ 1842544 h 3316502"/>
                <a:gd name="connsiteX55" fmla="*/ 2650831 w 3745816"/>
                <a:gd name="connsiteY55" fmla="*/ 2518108 h 3316502"/>
                <a:gd name="connsiteX56" fmla="*/ 2193630 w 3745816"/>
                <a:gd name="connsiteY56" fmla="*/ 2531756 h 3316502"/>
                <a:gd name="connsiteX57" fmla="*/ 1941147 w 3745816"/>
                <a:gd name="connsiteY57" fmla="*/ 2211033 h 3316502"/>
                <a:gd name="connsiteX58" fmla="*/ 1872908 w 3745816"/>
                <a:gd name="connsiteY58" fmla="*/ 2313392 h 3316502"/>
                <a:gd name="connsiteX59" fmla="*/ 1804669 w 3745816"/>
                <a:gd name="connsiteY59" fmla="*/ 2211033 h 3316502"/>
                <a:gd name="connsiteX60" fmla="*/ 1552186 w 3745816"/>
                <a:gd name="connsiteY60" fmla="*/ 2531756 h 3316502"/>
                <a:gd name="connsiteX61" fmla="*/ 1094985 w 3745816"/>
                <a:gd name="connsiteY61" fmla="*/ 2518108 h 3316502"/>
                <a:gd name="connsiteX62" fmla="*/ 897093 w 3745816"/>
                <a:gd name="connsiteY62" fmla="*/ 1842544 h 3316502"/>
                <a:gd name="connsiteX63" fmla="*/ 590018 w 3745816"/>
                <a:gd name="connsiteY63" fmla="*/ 1596884 h 3316502"/>
                <a:gd name="connsiteX64" fmla="*/ 555899 w 3745816"/>
                <a:gd name="connsiteY64" fmla="*/ 1317105 h 3316502"/>
                <a:gd name="connsiteX65" fmla="*/ 380265 w 3745816"/>
                <a:gd name="connsiteY65" fmla="*/ 1173717 h 3316502"/>
                <a:gd name="connsiteX66" fmla="*/ 289767 w 3745816"/>
                <a:gd name="connsiteY66" fmla="*/ 1006142 h 3316502"/>
                <a:gd name="connsiteX67" fmla="*/ 125994 w 3745816"/>
                <a:gd name="connsiteY67" fmla="*/ 921320 h 3316502"/>
                <a:gd name="connsiteX68" fmla="*/ 665081 w 3745816"/>
                <a:gd name="connsiteY68" fmla="*/ 96 h 331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3745816" h="3316502">
                  <a:moveTo>
                    <a:pt x="2500704" y="2026790"/>
                  </a:moveTo>
                  <a:cubicBezTo>
                    <a:pt x="2380149" y="2047261"/>
                    <a:pt x="2334656" y="2081381"/>
                    <a:pt x="2261868" y="2108676"/>
                  </a:cubicBezTo>
                  <a:cubicBezTo>
                    <a:pt x="2220926" y="2245154"/>
                    <a:pt x="2248220" y="2327040"/>
                    <a:pt x="2364227" y="2313393"/>
                  </a:cubicBezTo>
                  <a:cubicBezTo>
                    <a:pt x="2491606" y="2272450"/>
                    <a:pt x="2502979" y="2190563"/>
                    <a:pt x="2500704" y="2026790"/>
                  </a:cubicBezTo>
                  <a:close/>
                  <a:moveTo>
                    <a:pt x="1245112" y="2026790"/>
                  </a:moveTo>
                  <a:cubicBezTo>
                    <a:pt x="1242837" y="2190563"/>
                    <a:pt x="1254210" y="2272450"/>
                    <a:pt x="1381589" y="2313393"/>
                  </a:cubicBezTo>
                  <a:cubicBezTo>
                    <a:pt x="1497596" y="2327040"/>
                    <a:pt x="1524890" y="2245154"/>
                    <a:pt x="1483948" y="2108676"/>
                  </a:cubicBezTo>
                  <a:cubicBezTo>
                    <a:pt x="1411160" y="2081381"/>
                    <a:pt x="1365667" y="2047261"/>
                    <a:pt x="1245112" y="2026790"/>
                  </a:cubicBezTo>
                  <a:close/>
                  <a:moveTo>
                    <a:pt x="3185000" y="1670667"/>
                  </a:moveTo>
                  <a:cubicBezTo>
                    <a:pt x="3206444" y="1672444"/>
                    <a:pt x="3226596" y="1679339"/>
                    <a:pt x="3244509" y="1692418"/>
                  </a:cubicBezTo>
                  <a:cubicBezTo>
                    <a:pt x="3340044" y="1731086"/>
                    <a:pt x="3210389" y="1885761"/>
                    <a:pt x="3380986" y="1856191"/>
                  </a:cubicBezTo>
                  <a:cubicBezTo>
                    <a:pt x="3424203" y="1826621"/>
                    <a:pt x="3528837" y="1837994"/>
                    <a:pt x="3599350" y="1903959"/>
                  </a:cubicBezTo>
                  <a:cubicBezTo>
                    <a:pt x="3647117" y="1983571"/>
                    <a:pt x="3783594" y="2056359"/>
                    <a:pt x="3735827" y="2142795"/>
                  </a:cubicBezTo>
                  <a:cubicBezTo>
                    <a:pt x="3653941" y="2374806"/>
                    <a:pt x="3606173" y="2422574"/>
                    <a:pt x="3572054" y="2620466"/>
                  </a:cubicBezTo>
                  <a:cubicBezTo>
                    <a:pt x="3574328" y="2882048"/>
                    <a:pt x="3542485" y="3061744"/>
                    <a:pt x="3551583" y="3316502"/>
                  </a:cubicBezTo>
                  <a:lnTo>
                    <a:pt x="3292276" y="3302855"/>
                  </a:lnTo>
                  <a:cubicBezTo>
                    <a:pt x="3310472" y="3025350"/>
                    <a:pt x="3315022" y="2788789"/>
                    <a:pt x="3271804" y="2511284"/>
                  </a:cubicBezTo>
                  <a:cubicBezTo>
                    <a:pt x="3217213" y="2465791"/>
                    <a:pt x="3189917" y="2399828"/>
                    <a:pt x="3278628" y="2272449"/>
                  </a:cubicBezTo>
                  <a:cubicBezTo>
                    <a:pt x="3244509" y="2190562"/>
                    <a:pt x="3271804" y="2142795"/>
                    <a:pt x="3128502" y="2108675"/>
                  </a:cubicBezTo>
                  <a:cubicBezTo>
                    <a:pt x="3042066" y="2051809"/>
                    <a:pt x="2921512" y="2165541"/>
                    <a:pt x="2869195" y="2019965"/>
                  </a:cubicBezTo>
                  <a:cubicBezTo>
                    <a:pt x="2821427" y="1896567"/>
                    <a:pt x="3034887" y="1658228"/>
                    <a:pt x="3185000" y="1670667"/>
                  </a:cubicBezTo>
                  <a:close/>
                  <a:moveTo>
                    <a:pt x="560816" y="1670667"/>
                  </a:moveTo>
                  <a:cubicBezTo>
                    <a:pt x="710929" y="1658228"/>
                    <a:pt x="924389" y="1896567"/>
                    <a:pt x="876621" y="2019965"/>
                  </a:cubicBezTo>
                  <a:cubicBezTo>
                    <a:pt x="824304" y="2165541"/>
                    <a:pt x="703750" y="2051809"/>
                    <a:pt x="617314" y="2108675"/>
                  </a:cubicBezTo>
                  <a:cubicBezTo>
                    <a:pt x="474012" y="2142795"/>
                    <a:pt x="501307" y="2190562"/>
                    <a:pt x="467188" y="2272449"/>
                  </a:cubicBezTo>
                  <a:cubicBezTo>
                    <a:pt x="555899" y="2399828"/>
                    <a:pt x="528603" y="2465791"/>
                    <a:pt x="474012" y="2511284"/>
                  </a:cubicBezTo>
                  <a:cubicBezTo>
                    <a:pt x="430794" y="2788789"/>
                    <a:pt x="435344" y="3025350"/>
                    <a:pt x="453540" y="3302855"/>
                  </a:cubicBezTo>
                  <a:lnTo>
                    <a:pt x="194233" y="3316502"/>
                  </a:lnTo>
                  <a:cubicBezTo>
                    <a:pt x="203331" y="3061744"/>
                    <a:pt x="171488" y="2882048"/>
                    <a:pt x="173762" y="2620466"/>
                  </a:cubicBezTo>
                  <a:cubicBezTo>
                    <a:pt x="139643" y="2422574"/>
                    <a:pt x="91875" y="2374806"/>
                    <a:pt x="9989" y="2142795"/>
                  </a:cubicBezTo>
                  <a:cubicBezTo>
                    <a:pt x="-37778" y="2056359"/>
                    <a:pt x="98699" y="1983571"/>
                    <a:pt x="146466" y="1903959"/>
                  </a:cubicBezTo>
                  <a:cubicBezTo>
                    <a:pt x="216979" y="1837994"/>
                    <a:pt x="321613" y="1826621"/>
                    <a:pt x="364830" y="1856191"/>
                  </a:cubicBezTo>
                  <a:cubicBezTo>
                    <a:pt x="535427" y="1885761"/>
                    <a:pt x="405772" y="1731086"/>
                    <a:pt x="501307" y="1692418"/>
                  </a:cubicBezTo>
                  <a:cubicBezTo>
                    <a:pt x="519220" y="1679339"/>
                    <a:pt x="539372" y="1672444"/>
                    <a:pt x="560816" y="1670667"/>
                  </a:cubicBezTo>
                  <a:close/>
                  <a:moveTo>
                    <a:pt x="2609647" y="1003649"/>
                  </a:moveTo>
                  <a:cubicBezTo>
                    <a:pt x="2444889" y="994437"/>
                    <a:pt x="2381715" y="1312839"/>
                    <a:pt x="2234575" y="1385343"/>
                  </a:cubicBezTo>
                  <a:cubicBezTo>
                    <a:pt x="2013936" y="1460406"/>
                    <a:pt x="1963895" y="1651474"/>
                    <a:pt x="1968444" y="1951725"/>
                  </a:cubicBezTo>
                  <a:cubicBezTo>
                    <a:pt x="1979817" y="2035887"/>
                    <a:pt x="2134492" y="1956274"/>
                    <a:pt x="2248223" y="1897134"/>
                  </a:cubicBezTo>
                  <a:cubicBezTo>
                    <a:pt x="2393799" y="1812972"/>
                    <a:pt x="2839626" y="1121486"/>
                    <a:pt x="2644008" y="1010029"/>
                  </a:cubicBezTo>
                  <a:cubicBezTo>
                    <a:pt x="2632066" y="1006333"/>
                    <a:pt x="2620631" y="1004263"/>
                    <a:pt x="2609647" y="1003649"/>
                  </a:cubicBezTo>
                  <a:close/>
                  <a:moveTo>
                    <a:pt x="1136169" y="1003649"/>
                  </a:moveTo>
                  <a:cubicBezTo>
                    <a:pt x="1125185" y="1004263"/>
                    <a:pt x="1113750" y="1006333"/>
                    <a:pt x="1101808" y="1010029"/>
                  </a:cubicBezTo>
                  <a:cubicBezTo>
                    <a:pt x="906190" y="1121486"/>
                    <a:pt x="1352017" y="1812972"/>
                    <a:pt x="1497593" y="1897134"/>
                  </a:cubicBezTo>
                  <a:cubicBezTo>
                    <a:pt x="1611324" y="1956274"/>
                    <a:pt x="1765999" y="2035887"/>
                    <a:pt x="1777372" y="1951725"/>
                  </a:cubicBezTo>
                  <a:cubicBezTo>
                    <a:pt x="1781921" y="1651474"/>
                    <a:pt x="1731880" y="1460406"/>
                    <a:pt x="1511241" y="1385343"/>
                  </a:cubicBezTo>
                  <a:cubicBezTo>
                    <a:pt x="1364101" y="1312839"/>
                    <a:pt x="1300927" y="994437"/>
                    <a:pt x="1136169" y="1003649"/>
                  </a:cubicBezTo>
                  <a:close/>
                  <a:moveTo>
                    <a:pt x="665081" y="96"/>
                  </a:moveTo>
                  <a:cubicBezTo>
                    <a:pt x="1486802" y="-2174"/>
                    <a:pt x="1309537" y="573200"/>
                    <a:pt x="1862679" y="634117"/>
                  </a:cubicBezTo>
                  <a:cubicBezTo>
                    <a:pt x="2415888" y="573192"/>
                    <a:pt x="2259021" y="-2174"/>
                    <a:pt x="3080735" y="96"/>
                  </a:cubicBezTo>
                  <a:cubicBezTo>
                    <a:pt x="3608448" y="-9003"/>
                    <a:pt x="3767673" y="636991"/>
                    <a:pt x="3619822" y="921320"/>
                  </a:cubicBezTo>
                  <a:cubicBezTo>
                    <a:pt x="3590251" y="1010030"/>
                    <a:pt x="3519739" y="941793"/>
                    <a:pt x="3456049" y="955441"/>
                  </a:cubicBezTo>
                  <a:cubicBezTo>
                    <a:pt x="3416937" y="1011300"/>
                    <a:pt x="3385716" y="1096130"/>
                    <a:pt x="3370271" y="1159232"/>
                  </a:cubicBezTo>
                  <a:lnTo>
                    <a:pt x="3189917" y="1317105"/>
                  </a:lnTo>
                  <a:cubicBezTo>
                    <a:pt x="3271804" y="1426286"/>
                    <a:pt x="3258156" y="1555942"/>
                    <a:pt x="3155798" y="1596884"/>
                  </a:cubicBezTo>
                  <a:cubicBezTo>
                    <a:pt x="2973828" y="1651475"/>
                    <a:pt x="2866920" y="1726538"/>
                    <a:pt x="2848723" y="1842544"/>
                  </a:cubicBezTo>
                  <a:cubicBezTo>
                    <a:pt x="2830525" y="2001768"/>
                    <a:pt x="2832803" y="2481714"/>
                    <a:pt x="2650831" y="2518108"/>
                  </a:cubicBezTo>
                  <a:cubicBezTo>
                    <a:pt x="2498431" y="2522657"/>
                    <a:pt x="2373325" y="2513559"/>
                    <a:pt x="2193630" y="2531756"/>
                  </a:cubicBezTo>
                  <a:cubicBezTo>
                    <a:pt x="2088997" y="2522657"/>
                    <a:pt x="1998012" y="2349785"/>
                    <a:pt x="1941147" y="2211033"/>
                  </a:cubicBezTo>
                  <a:lnTo>
                    <a:pt x="1872908" y="2313392"/>
                  </a:lnTo>
                  <a:lnTo>
                    <a:pt x="1804669" y="2211033"/>
                  </a:lnTo>
                  <a:cubicBezTo>
                    <a:pt x="1747804" y="2349785"/>
                    <a:pt x="1656819" y="2522657"/>
                    <a:pt x="1552186" y="2531756"/>
                  </a:cubicBezTo>
                  <a:cubicBezTo>
                    <a:pt x="1372491" y="2513559"/>
                    <a:pt x="1247385" y="2522657"/>
                    <a:pt x="1094985" y="2518108"/>
                  </a:cubicBezTo>
                  <a:cubicBezTo>
                    <a:pt x="913013" y="2481714"/>
                    <a:pt x="915291" y="2001768"/>
                    <a:pt x="897093" y="1842544"/>
                  </a:cubicBezTo>
                  <a:cubicBezTo>
                    <a:pt x="878896" y="1726538"/>
                    <a:pt x="771988" y="1651475"/>
                    <a:pt x="590018" y="1596884"/>
                  </a:cubicBezTo>
                  <a:cubicBezTo>
                    <a:pt x="487660" y="1555942"/>
                    <a:pt x="474012" y="1426286"/>
                    <a:pt x="555899" y="1317105"/>
                  </a:cubicBezTo>
                  <a:cubicBezTo>
                    <a:pt x="497354" y="1247580"/>
                    <a:pt x="494034" y="1228756"/>
                    <a:pt x="380265" y="1173717"/>
                  </a:cubicBezTo>
                  <a:cubicBezTo>
                    <a:pt x="350099" y="1122687"/>
                    <a:pt x="319933" y="1057172"/>
                    <a:pt x="289767" y="1006142"/>
                  </a:cubicBezTo>
                  <a:cubicBezTo>
                    <a:pt x="226077" y="992494"/>
                    <a:pt x="155565" y="1010030"/>
                    <a:pt x="125994" y="921320"/>
                  </a:cubicBezTo>
                  <a:cubicBezTo>
                    <a:pt x="-21857" y="636991"/>
                    <a:pt x="137368" y="-9003"/>
                    <a:pt x="665081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Rounded Rectangle 31">
              <a:extLst>
                <a:ext uri="{FF2B5EF4-FFF2-40B4-BE49-F238E27FC236}">
                  <a16:creationId xmlns:a16="http://schemas.microsoft.com/office/drawing/2014/main" id="{B25FCE9B-6DC5-4836-8DD9-E737D6782A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0469" y="2821406"/>
              <a:ext cx="253200" cy="360000"/>
            </a:xfrm>
            <a:custGeom>
              <a:avLst/>
              <a:gdLst/>
              <a:ahLst/>
              <a:cxnLst/>
              <a:rect l="l" t="t" r="r" b="b"/>
              <a:pathLst>
                <a:path w="2273269" h="3232141">
                  <a:moveTo>
                    <a:pt x="1301358" y="1224998"/>
                  </a:moveTo>
                  <a:cubicBezTo>
                    <a:pt x="1288512" y="1224739"/>
                    <a:pt x="1275404" y="1226994"/>
                    <a:pt x="1262722" y="1232060"/>
                  </a:cubicBezTo>
                  <a:cubicBezTo>
                    <a:pt x="1224020" y="1247517"/>
                    <a:pt x="1200469" y="1284678"/>
                    <a:pt x="1200858" y="1323955"/>
                  </a:cubicBezTo>
                  <a:lnTo>
                    <a:pt x="1068969" y="1816173"/>
                  </a:lnTo>
                  <a:lnTo>
                    <a:pt x="975827" y="1468563"/>
                  </a:lnTo>
                  <a:cubicBezTo>
                    <a:pt x="965224" y="1428990"/>
                    <a:pt x="932065" y="1401484"/>
                    <a:pt x="893889" y="1396168"/>
                  </a:cubicBezTo>
                  <a:cubicBezTo>
                    <a:pt x="887581" y="1395290"/>
                    <a:pt x="881136" y="1395017"/>
                    <a:pt x="874749" y="1397368"/>
                  </a:cubicBezTo>
                  <a:lnTo>
                    <a:pt x="873048" y="1397069"/>
                  </a:lnTo>
                  <a:cubicBezTo>
                    <a:pt x="871822" y="1397102"/>
                    <a:pt x="870599" y="1397158"/>
                    <a:pt x="869409" y="1397702"/>
                  </a:cubicBezTo>
                  <a:lnTo>
                    <a:pt x="854690" y="1398625"/>
                  </a:lnTo>
                  <a:cubicBezTo>
                    <a:pt x="852870" y="1399112"/>
                    <a:pt x="851076" y="1399648"/>
                    <a:pt x="849610" y="1401148"/>
                  </a:cubicBezTo>
                  <a:cubicBezTo>
                    <a:pt x="820426" y="1408603"/>
                    <a:pt x="795399" y="1429720"/>
                    <a:pt x="783580" y="1459921"/>
                  </a:cubicBezTo>
                  <a:lnTo>
                    <a:pt x="576552" y="1988920"/>
                  </a:lnTo>
                  <a:lnTo>
                    <a:pt x="360960" y="1988920"/>
                  </a:lnTo>
                  <a:cubicBezTo>
                    <a:pt x="306335" y="1988920"/>
                    <a:pt x="262052" y="2033203"/>
                    <a:pt x="262052" y="2087828"/>
                  </a:cubicBezTo>
                  <a:cubicBezTo>
                    <a:pt x="262052" y="2142453"/>
                    <a:pt x="306335" y="2186736"/>
                    <a:pt x="360960" y="2186736"/>
                  </a:cubicBezTo>
                  <a:lnTo>
                    <a:pt x="624414" y="2186736"/>
                  </a:lnTo>
                  <a:cubicBezTo>
                    <a:pt x="655679" y="2194749"/>
                    <a:pt x="687884" y="2184847"/>
                    <a:pt x="710155" y="2162843"/>
                  </a:cubicBezTo>
                  <a:cubicBezTo>
                    <a:pt x="728043" y="2149675"/>
                    <a:pt x="740236" y="2129868"/>
                    <a:pt x="742804" y="2106901"/>
                  </a:cubicBezTo>
                  <a:lnTo>
                    <a:pt x="861090" y="1804659"/>
                  </a:lnTo>
                  <a:lnTo>
                    <a:pt x="967256" y="2200878"/>
                  </a:lnTo>
                  <a:cubicBezTo>
                    <a:pt x="956121" y="2251327"/>
                    <a:pt x="986997" y="2301788"/>
                    <a:pt x="1037612" y="2315350"/>
                  </a:cubicBezTo>
                  <a:cubicBezTo>
                    <a:pt x="1044252" y="2317129"/>
                    <a:pt x="1050915" y="2318189"/>
                    <a:pt x="1057633" y="2316605"/>
                  </a:cubicBezTo>
                  <a:cubicBezTo>
                    <a:pt x="1061264" y="2317900"/>
                    <a:pt x="1065062" y="2318350"/>
                    <a:pt x="1068971" y="2317315"/>
                  </a:cubicBezTo>
                  <a:cubicBezTo>
                    <a:pt x="1072878" y="2318349"/>
                    <a:pt x="1076674" y="2317900"/>
                    <a:pt x="1080303" y="2316605"/>
                  </a:cubicBezTo>
                  <a:lnTo>
                    <a:pt x="1100326" y="2315350"/>
                  </a:lnTo>
                  <a:cubicBezTo>
                    <a:pt x="1150941" y="2301788"/>
                    <a:pt x="1181817" y="2251327"/>
                    <a:pt x="1170682" y="2200878"/>
                  </a:cubicBezTo>
                  <a:lnTo>
                    <a:pt x="1320238" y="1642726"/>
                  </a:lnTo>
                  <a:lnTo>
                    <a:pt x="1513977" y="2127797"/>
                  </a:lnTo>
                  <a:cubicBezTo>
                    <a:pt x="1531567" y="2171838"/>
                    <a:pt x="1577262" y="2196260"/>
                    <a:pt x="1621871" y="2186737"/>
                  </a:cubicBezTo>
                  <a:lnTo>
                    <a:pt x="1878495" y="2186737"/>
                  </a:lnTo>
                  <a:cubicBezTo>
                    <a:pt x="1933120" y="2186737"/>
                    <a:pt x="1977403" y="2142454"/>
                    <a:pt x="1977403" y="2087829"/>
                  </a:cubicBezTo>
                  <a:cubicBezTo>
                    <a:pt x="1977403" y="2033204"/>
                    <a:pt x="1933120" y="1988921"/>
                    <a:pt x="1878495" y="1988921"/>
                  </a:cubicBezTo>
                  <a:lnTo>
                    <a:pt x="1671520" y="1988921"/>
                  </a:lnTo>
                  <a:lnTo>
                    <a:pt x="1391261" y="1287226"/>
                  </a:lnTo>
                  <a:cubicBezTo>
                    <a:pt x="1376065" y="1249180"/>
                    <a:pt x="1339894" y="1225775"/>
                    <a:pt x="1301358" y="1224998"/>
                  </a:cubicBezTo>
                  <a:close/>
                  <a:moveTo>
                    <a:pt x="335892" y="524745"/>
                  </a:moveTo>
                  <a:lnTo>
                    <a:pt x="1937377" y="524745"/>
                  </a:lnTo>
                  <a:cubicBezTo>
                    <a:pt x="1996486" y="524745"/>
                    <a:pt x="2044403" y="572662"/>
                    <a:pt x="2044403" y="631771"/>
                  </a:cubicBezTo>
                  <a:lnTo>
                    <a:pt x="2044403" y="2898384"/>
                  </a:lnTo>
                  <a:cubicBezTo>
                    <a:pt x="2044403" y="2957493"/>
                    <a:pt x="1996486" y="3005410"/>
                    <a:pt x="1937377" y="3005410"/>
                  </a:cubicBezTo>
                  <a:lnTo>
                    <a:pt x="335892" y="3005410"/>
                  </a:lnTo>
                  <a:cubicBezTo>
                    <a:pt x="276783" y="3005410"/>
                    <a:pt x="228866" y="2957493"/>
                    <a:pt x="228866" y="2898384"/>
                  </a:cubicBezTo>
                  <a:lnTo>
                    <a:pt x="228866" y="631771"/>
                  </a:lnTo>
                  <a:cubicBezTo>
                    <a:pt x="228866" y="572662"/>
                    <a:pt x="276783" y="524745"/>
                    <a:pt x="335892" y="524745"/>
                  </a:cubicBezTo>
                  <a:close/>
                  <a:moveTo>
                    <a:pt x="245659" y="437009"/>
                  </a:moveTo>
                  <a:cubicBezTo>
                    <a:pt x="179890" y="437009"/>
                    <a:pt x="126573" y="490326"/>
                    <a:pt x="126573" y="556095"/>
                  </a:cubicBezTo>
                  <a:lnTo>
                    <a:pt x="126573" y="2974061"/>
                  </a:lnTo>
                  <a:cubicBezTo>
                    <a:pt x="126573" y="3039830"/>
                    <a:pt x="179890" y="3093147"/>
                    <a:pt x="245659" y="3093147"/>
                  </a:cubicBezTo>
                  <a:lnTo>
                    <a:pt x="2027611" y="3093147"/>
                  </a:lnTo>
                  <a:cubicBezTo>
                    <a:pt x="2093380" y="3093147"/>
                    <a:pt x="2146697" y="3039830"/>
                    <a:pt x="2146697" y="2974061"/>
                  </a:cubicBezTo>
                  <a:lnTo>
                    <a:pt x="2146697" y="556095"/>
                  </a:lnTo>
                  <a:cubicBezTo>
                    <a:pt x="2146697" y="490326"/>
                    <a:pt x="2093380" y="437009"/>
                    <a:pt x="2027611" y="437009"/>
                  </a:cubicBezTo>
                  <a:close/>
                  <a:moveTo>
                    <a:pt x="974181" y="0"/>
                  </a:moveTo>
                  <a:lnTo>
                    <a:pt x="1299087" y="0"/>
                  </a:lnTo>
                  <a:cubicBezTo>
                    <a:pt x="1327680" y="0"/>
                    <a:pt x="1350860" y="23180"/>
                    <a:pt x="1350860" y="51773"/>
                  </a:cubicBezTo>
                  <a:lnTo>
                    <a:pt x="1350860" y="155306"/>
                  </a:lnTo>
                  <a:lnTo>
                    <a:pt x="1381614" y="155306"/>
                  </a:lnTo>
                  <a:cubicBezTo>
                    <a:pt x="1410207" y="155306"/>
                    <a:pt x="1433387" y="178486"/>
                    <a:pt x="1433387" y="207079"/>
                  </a:cubicBezTo>
                  <a:lnTo>
                    <a:pt x="1433387" y="298015"/>
                  </a:lnTo>
                  <a:lnTo>
                    <a:pt x="2081269" y="298015"/>
                  </a:lnTo>
                  <a:cubicBezTo>
                    <a:pt x="2187308" y="298015"/>
                    <a:pt x="2273269" y="383976"/>
                    <a:pt x="2273269" y="490015"/>
                  </a:cubicBezTo>
                  <a:lnTo>
                    <a:pt x="2273269" y="3040141"/>
                  </a:lnTo>
                  <a:cubicBezTo>
                    <a:pt x="2273269" y="3146180"/>
                    <a:pt x="2187308" y="3232141"/>
                    <a:pt x="2081269" y="3232141"/>
                  </a:cubicBezTo>
                  <a:lnTo>
                    <a:pt x="192000" y="3232141"/>
                  </a:lnTo>
                  <a:cubicBezTo>
                    <a:pt x="85961" y="3232141"/>
                    <a:pt x="0" y="3146180"/>
                    <a:pt x="0" y="3040141"/>
                  </a:cubicBezTo>
                  <a:lnTo>
                    <a:pt x="0" y="490015"/>
                  </a:lnTo>
                  <a:cubicBezTo>
                    <a:pt x="0" y="383976"/>
                    <a:pt x="85961" y="298015"/>
                    <a:pt x="192000" y="298015"/>
                  </a:cubicBezTo>
                  <a:lnTo>
                    <a:pt x="839881" y="298015"/>
                  </a:lnTo>
                  <a:lnTo>
                    <a:pt x="839881" y="207079"/>
                  </a:lnTo>
                  <a:cubicBezTo>
                    <a:pt x="839881" y="178486"/>
                    <a:pt x="863061" y="155306"/>
                    <a:pt x="891654" y="155306"/>
                  </a:cubicBezTo>
                  <a:lnTo>
                    <a:pt x="922408" y="155306"/>
                  </a:lnTo>
                  <a:lnTo>
                    <a:pt x="922408" y="51773"/>
                  </a:lnTo>
                  <a:cubicBezTo>
                    <a:pt x="922408" y="23180"/>
                    <a:pt x="945588" y="0"/>
                    <a:pt x="9741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Oval 47">
              <a:extLst>
                <a:ext uri="{FF2B5EF4-FFF2-40B4-BE49-F238E27FC236}">
                  <a16:creationId xmlns:a16="http://schemas.microsoft.com/office/drawing/2014/main" id="{2A7B72D2-455E-4647-BA7D-2D9A0D0187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09997" y="2045497"/>
              <a:ext cx="360000" cy="360000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1303187" y="480874"/>
                  </a:moveTo>
                  <a:lnTo>
                    <a:pt x="1303187" y="1303187"/>
                  </a:lnTo>
                  <a:lnTo>
                    <a:pt x="480874" y="1303187"/>
                  </a:lnTo>
                  <a:lnTo>
                    <a:pt x="480874" y="1936813"/>
                  </a:lnTo>
                  <a:lnTo>
                    <a:pt x="1303187" y="1936813"/>
                  </a:lnTo>
                  <a:lnTo>
                    <a:pt x="1303187" y="2759126"/>
                  </a:lnTo>
                  <a:lnTo>
                    <a:pt x="1936813" y="2759126"/>
                  </a:lnTo>
                  <a:lnTo>
                    <a:pt x="1936813" y="1936813"/>
                  </a:lnTo>
                  <a:lnTo>
                    <a:pt x="2759126" y="1936813"/>
                  </a:lnTo>
                  <a:lnTo>
                    <a:pt x="2759126" y="1303187"/>
                  </a:lnTo>
                  <a:lnTo>
                    <a:pt x="1936813" y="1303187"/>
                  </a:lnTo>
                  <a:lnTo>
                    <a:pt x="1936813" y="480874"/>
                  </a:lnTo>
                  <a:close/>
                  <a:moveTo>
                    <a:pt x="1620000" y="0"/>
                  </a:moveTo>
                  <a:cubicBezTo>
                    <a:pt x="2514701" y="0"/>
                    <a:pt x="3240000" y="725299"/>
                    <a:pt x="3240000" y="1620000"/>
                  </a:cubicBezTo>
                  <a:cubicBezTo>
                    <a:pt x="3240000" y="2514701"/>
                    <a:pt x="2514701" y="3240000"/>
                    <a:pt x="1620000" y="3240000"/>
                  </a:cubicBezTo>
                  <a:cubicBezTo>
                    <a:pt x="725299" y="3240000"/>
                    <a:pt x="0" y="2514701"/>
                    <a:pt x="0" y="1620000"/>
                  </a:cubicBezTo>
                  <a:cubicBezTo>
                    <a:pt x="0" y="725299"/>
                    <a:pt x="725299" y="0"/>
                    <a:pt x="1620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Oval 50">
              <a:extLst>
                <a:ext uri="{FF2B5EF4-FFF2-40B4-BE49-F238E27FC236}">
                  <a16:creationId xmlns:a16="http://schemas.microsoft.com/office/drawing/2014/main" id="{91CDD124-ED61-4ED3-81C2-B526853B9B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03211" y="2821406"/>
              <a:ext cx="318743" cy="360000"/>
            </a:xfrm>
            <a:custGeom>
              <a:avLst/>
              <a:gdLst/>
              <a:ahLst/>
              <a:cxnLst/>
              <a:rect l="l" t="t" r="r" b="b"/>
              <a:pathLst>
                <a:path w="2868687" h="3240000">
                  <a:moveTo>
                    <a:pt x="1433799" y="2290728"/>
                  </a:moveTo>
                  <a:cubicBezTo>
                    <a:pt x="1317650" y="2346839"/>
                    <a:pt x="1203301" y="2394700"/>
                    <a:pt x="1093028" y="2434329"/>
                  </a:cubicBezTo>
                  <a:cubicBezTo>
                    <a:pt x="1167481" y="2812207"/>
                    <a:pt x="1292592" y="3060000"/>
                    <a:pt x="1434343" y="3060000"/>
                  </a:cubicBezTo>
                  <a:cubicBezTo>
                    <a:pt x="1576138" y="3060000"/>
                    <a:pt x="1701284" y="2812053"/>
                    <a:pt x="1774025" y="2433735"/>
                  </a:cubicBezTo>
                  <a:cubicBezTo>
                    <a:pt x="1663854" y="2394452"/>
                    <a:pt x="1549823" y="2346469"/>
                    <a:pt x="1433799" y="2290728"/>
                  </a:cubicBezTo>
                  <a:close/>
                  <a:moveTo>
                    <a:pt x="1824954" y="2078037"/>
                  </a:moveTo>
                  <a:cubicBezTo>
                    <a:pt x="1794480" y="2097450"/>
                    <a:pt x="1763147" y="2116057"/>
                    <a:pt x="1731343" y="2134419"/>
                  </a:cubicBezTo>
                  <a:lnTo>
                    <a:pt x="1635415" y="2187161"/>
                  </a:lnTo>
                  <a:cubicBezTo>
                    <a:pt x="1691788" y="2215044"/>
                    <a:pt x="1747931" y="2239109"/>
                    <a:pt x="1803378" y="2259350"/>
                  </a:cubicBezTo>
                  <a:cubicBezTo>
                    <a:pt x="1812120" y="2201101"/>
                    <a:pt x="1819148" y="2140526"/>
                    <a:pt x="1824954" y="2078037"/>
                  </a:cubicBezTo>
                  <a:close/>
                  <a:moveTo>
                    <a:pt x="1042306" y="2077178"/>
                  </a:moveTo>
                  <a:cubicBezTo>
                    <a:pt x="1047949" y="2140175"/>
                    <a:pt x="1055328" y="2201182"/>
                    <a:pt x="1063873" y="2259905"/>
                  </a:cubicBezTo>
                  <a:cubicBezTo>
                    <a:pt x="1119365" y="2238275"/>
                    <a:pt x="1176217" y="2214355"/>
                    <a:pt x="1233887" y="2187801"/>
                  </a:cubicBezTo>
                  <a:cubicBezTo>
                    <a:pt x="1201538" y="2170955"/>
                    <a:pt x="1169452" y="2152957"/>
                    <a:pt x="1137343" y="2134419"/>
                  </a:cubicBezTo>
                  <a:close/>
                  <a:moveTo>
                    <a:pt x="559768" y="1732679"/>
                  </a:moveTo>
                  <a:cubicBezTo>
                    <a:pt x="268524" y="1984850"/>
                    <a:pt x="116369" y="2217202"/>
                    <a:pt x="187266" y="2340000"/>
                  </a:cubicBezTo>
                  <a:cubicBezTo>
                    <a:pt x="258144" y="2462764"/>
                    <a:pt x="535307" y="2447213"/>
                    <a:pt x="899736" y="2322555"/>
                  </a:cubicBezTo>
                  <a:cubicBezTo>
                    <a:pt x="878937" y="2207297"/>
                    <a:pt x="863223" y="2084405"/>
                    <a:pt x="853746" y="1955834"/>
                  </a:cubicBezTo>
                  <a:cubicBezTo>
                    <a:pt x="747454" y="1883220"/>
                    <a:pt x="648878" y="1808453"/>
                    <a:pt x="559768" y="1732679"/>
                  </a:cubicBezTo>
                  <a:close/>
                  <a:moveTo>
                    <a:pt x="2309048" y="1730507"/>
                  </a:moveTo>
                  <a:cubicBezTo>
                    <a:pt x="2220666" y="1807660"/>
                    <a:pt x="2121792" y="1882664"/>
                    <a:pt x="2015235" y="1955625"/>
                  </a:cubicBezTo>
                  <a:cubicBezTo>
                    <a:pt x="2005364" y="2084180"/>
                    <a:pt x="1989894" y="2207119"/>
                    <a:pt x="1967330" y="2322070"/>
                  </a:cubicBezTo>
                  <a:lnTo>
                    <a:pt x="2081685" y="2358048"/>
                  </a:lnTo>
                  <a:cubicBezTo>
                    <a:pt x="2116015" y="2320492"/>
                    <a:pt x="2165526" y="2297468"/>
                    <a:pt x="2220415" y="2297468"/>
                  </a:cubicBezTo>
                  <a:cubicBezTo>
                    <a:pt x="2302230" y="2297468"/>
                    <a:pt x="2372097" y="2348622"/>
                    <a:pt x="2399287" y="2420880"/>
                  </a:cubicBezTo>
                  <a:cubicBezTo>
                    <a:pt x="2542053" y="2432945"/>
                    <a:pt x="2642630" y="2407186"/>
                    <a:pt x="2681420" y="2340000"/>
                  </a:cubicBezTo>
                  <a:cubicBezTo>
                    <a:pt x="2752393" y="2217071"/>
                    <a:pt x="2599836" y="1984353"/>
                    <a:pt x="2309048" y="1730507"/>
                  </a:cubicBezTo>
                  <a:close/>
                  <a:moveTo>
                    <a:pt x="2026056" y="1510554"/>
                  </a:moveTo>
                  <a:cubicBezTo>
                    <a:pt x="2027893" y="1546708"/>
                    <a:pt x="2028343" y="1583211"/>
                    <a:pt x="2028343" y="1620000"/>
                  </a:cubicBezTo>
                  <a:lnTo>
                    <a:pt x="2024251" y="1730716"/>
                  </a:lnTo>
                  <a:lnTo>
                    <a:pt x="2173722" y="1619092"/>
                  </a:lnTo>
                  <a:cubicBezTo>
                    <a:pt x="2127526" y="1582190"/>
                    <a:pt x="2078507" y="1545517"/>
                    <a:pt x="2026056" y="1510554"/>
                  </a:cubicBezTo>
                  <a:close/>
                  <a:moveTo>
                    <a:pt x="844436" y="1509285"/>
                  </a:moveTo>
                  <a:lnTo>
                    <a:pt x="694964" y="1620908"/>
                  </a:lnTo>
                  <a:cubicBezTo>
                    <a:pt x="741160" y="1657811"/>
                    <a:pt x="790179" y="1694484"/>
                    <a:pt x="842630" y="1729447"/>
                  </a:cubicBezTo>
                  <a:cubicBezTo>
                    <a:pt x="840793" y="1693293"/>
                    <a:pt x="840343" y="1656790"/>
                    <a:pt x="840343" y="1620000"/>
                  </a:cubicBezTo>
                  <a:close/>
                  <a:moveTo>
                    <a:pt x="1434343" y="1361184"/>
                  </a:moveTo>
                  <a:cubicBezTo>
                    <a:pt x="1573534" y="1361184"/>
                    <a:pt x="1686371" y="1474021"/>
                    <a:pt x="1686371" y="1613212"/>
                  </a:cubicBezTo>
                  <a:cubicBezTo>
                    <a:pt x="1686371" y="1752403"/>
                    <a:pt x="1573534" y="1865240"/>
                    <a:pt x="1434343" y="1865240"/>
                  </a:cubicBezTo>
                  <a:cubicBezTo>
                    <a:pt x="1295152" y="1865240"/>
                    <a:pt x="1182315" y="1752403"/>
                    <a:pt x="1182315" y="1613212"/>
                  </a:cubicBezTo>
                  <a:cubicBezTo>
                    <a:pt x="1182315" y="1474021"/>
                    <a:pt x="1295152" y="1361184"/>
                    <a:pt x="1434343" y="1361184"/>
                  </a:cubicBezTo>
                  <a:close/>
                  <a:moveTo>
                    <a:pt x="1433770" y="1149513"/>
                  </a:moveTo>
                  <a:cubicBezTo>
                    <a:pt x="1365445" y="1183896"/>
                    <a:pt x="1296585" y="1221489"/>
                    <a:pt x="1227343" y="1261466"/>
                  </a:cubicBezTo>
                  <a:lnTo>
                    <a:pt x="1027157" y="1384911"/>
                  </a:lnTo>
                  <a:cubicBezTo>
                    <a:pt x="1022222" y="1461370"/>
                    <a:pt x="1020343" y="1539922"/>
                    <a:pt x="1020343" y="1620000"/>
                  </a:cubicBezTo>
                  <a:lnTo>
                    <a:pt x="1028287" y="1855786"/>
                  </a:lnTo>
                  <a:cubicBezTo>
                    <a:pt x="1091680" y="1898065"/>
                    <a:pt x="1158394" y="1938727"/>
                    <a:pt x="1227343" y="1978535"/>
                  </a:cubicBezTo>
                  <a:lnTo>
                    <a:pt x="1434916" y="2090488"/>
                  </a:lnTo>
                  <a:cubicBezTo>
                    <a:pt x="1503241" y="2056105"/>
                    <a:pt x="1572101" y="2018511"/>
                    <a:pt x="1641343" y="1978535"/>
                  </a:cubicBezTo>
                  <a:lnTo>
                    <a:pt x="1841530" y="1855090"/>
                  </a:lnTo>
                  <a:cubicBezTo>
                    <a:pt x="1846464" y="1778631"/>
                    <a:pt x="1848343" y="1700079"/>
                    <a:pt x="1848343" y="1620000"/>
                  </a:cubicBezTo>
                  <a:lnTo>
                    <a:pt x="1840399" y="1384214"/>
                  </a:lnTo>
                  <a:cubicBezTo>
                    <a:pt x="1777006" y="1341936"/>
                    <a:pt x="1710293" y="1301274"/>
                    <a:pt x="1641343" y="1261466"/>
                  </a:cubicBezTo>
                  <a:close/>
                  <a:moveTo>
                    <a:pt x="1065308" y="980650"/>
                  </a:moveTo>
                  <a:cubicBezTo>
                    <a:pt x="1056566" y="1038899"/>
                    <a:pt x="1049538" y="1099475"/>
                    <a:pt x="1043732" y="1161964"/>
                  </a:cubicBezTo>
                  <a:cubicBezTo>
                    <a:pt x="1074206" y="1142551"/>
                    <a:pt x="1105539" y="1123943"/>
                    <a:pt x="1137343" y="1105581"/>
                  </a:cubicBezTo>
                  <a:lnTo>
                    <a:pt x="1233271" y="1052839"/>
                  </a:lnTo>
                  <a:cubicBezTo>
                    <a:pt x="1176898" y="1024957"/>
                    <a:pt x="1120756" y="1000892"/>
                    <a:pt x="1065308" y="980650"/>
                  </a:cubicBezTo>
                  <a:close/>
                  <a:moveTo>
                    <a:pt x="1804814" y="980095"/>
                  </a:moveTo>
                  <a:cubicBezTo>
                    <a:pt x="1749321" y="1001726"/>
                    <a:pt x="1692469" y="1025646"/>
                    <a:pt x="1634800" y="1052200"/>
                  </a:cubicBezTo>
                  <a:cubicBezTo>
                    <a:pt x="1667149" y="1069046"/>
                    <a:pt x="1699234" y="1087043"/>
                    <a:pt x="1731343" y="1105581"/>
                  </a:cubicBezTo>
                  <a:lnTo>
                    <a:pt x="1826380" y="1162822"/>
                  </a:lnTo>
                  <a:cubicBezTo>
                    <a:pt x="1820738" y="1099825"/>
                    <a:pt x="1813359" y="1038819"/>
                    <a:pt x="1804814" y="980095"/>
                  </a:cubicBezTo>
                  <a:close/>
                  <a:moveTo>
                    <a:pt x="2432236" y="816002"/>
                  </a:moveTo>
                  <a:cubicBezTo>
                    <a:pt x="2308930" y="820546"/>
                    <a:pt x="2149627" y="855445"/>
                    <a:pt x="1968950" y="917446"/>
                  </a:cubicBezTo>
                  <a:cubicBezTo>
                    <a:pt x="1989749" y="1032703"/>
                    <a:pt x="2005463" y="1155596"/>
                    <a:pt x="2014941" y="1284167"/>
                  </a:cubicBezTo>
                  <a:cubicBezTo>
                    <a:pt x="2121232" y="1356780"/>
                    <a:pt x="2219808" y="1431548"/>
                    <a:pt x="2308918" y="1507322"/>
                  </a:cubicBezTo>
                  <a:cubicBezTo>
                    <a:pt x="2600162" y="1255150"/>
                    <a:pt x="2752317" y="1022798"/>
                    <a:pt x="2681420" y="900000"/>
                  </a:cubicBezTo>
                  <a:cubicBezTo>
                    <a:pt x="2645694" y="838121"/>
                    <a:pt x="2557557" y="811383"/>
                    <a:pt x="2432236" y="816002"/>
                  </a:cubicBezTo>
                  <a:close/>
                  <a:moveTo>
                    <a:pt x="436450" y="816001"/>
                  </a:moveTo>
                  <a:cubicBezTo>
                    <a:pt x="311129" y="811383"/>
                    <a:pt x="222992" y="838121"/>
                    <a:pt x="187266" y="900000"/>
                  </a:cubicBezTo>
                  <a:cubicBezTo>
                    <a:pt x="158404" y="949991"/>
                    <a:pt x="166508" y="1018139"/>
                    <a:pt x="206887" y="1097970"/>
                  </a:cubicBezTo>
                  <a:cubicBezTo>
                    <a:pt x="213842" y="1096217"/>
                    <a:pt x="221021" y="1095812"/>
                    <a:pt x="228294" y="1095812"/>
                  </a:cubicBezTo>
                  <a:cubicBezTo>
                    <a:pt x="334372" y="1095812"/>
                    <a:pt x="420366" y="1181806"/>
                    <a:pt x="420366" y="1287884"/>
                  </a:cubicBezTo>
                  <a:cubicBezTo>
                    <a:pt x="420366" y="1314219"/>
                    <a:pt x="415066" y="1339317"/>
                    <a:pt x="405427" y="1362148"/>
                  </a:cubicBezTo>
                  <a:cubicBezTo>
                    <a:pt x="450585" y="1410442"/>
                    <a:pt x="502437" y="1459559"/>
                    <a:pt x="559639" y="1509493"/>
                  </a:cubicBezTo>
                  <a:cubicBezTo>
                    <a:pt x="648020" y="1432341"/>
                    <a:pt x="746894" y="1357336"/>
                    <a:pt x="853451" y="1284376"/>
                  </a:cubicBezTo>
                  <a:cubicBezTo>
                    <a:pt x="863322" y="1155820"/>
                    <a:pt x="878792" y="1032881"/>
                    <a:pt x="901357" y="917930"/>
                  </a:cubicBezTo>
                  <a:cubicBezTo>
                    <a:pt x="719999" y="855651"/>
                    <a:pt x="560119" y="820559"/>
                    <a:pt x="436450" y="816001"/>
                  </a:cubicBezTo>
                  <a:close/>
                  <a:moveTo>
                    <a:pt x="1434343" y="180000"/>
                  </a:moveTo>
                  <a:cubicBezTo>
                    <a:pt x="1292548" y="180000"/>
                    <a:pt x="1167402" y="427948"/>
                    <a:pt x="1094661" y="806265"/>
                  </a:cubicBezTo>
                  <a:cubicBezTo>
                    <a:pt x="1204832" y="845548"/>
                    <a:pt x="1318864" y="893532"/>
                    <a:pt x="1434887" y="949272"/>
                  </a:cubicBezTo>
                  <a:cubicBezTo>
                    <a:pt x="1551037" y="893162"/>
                    <a:pt x="1665385" y="845301"/>
                    <a:pt x="1775658" y="805671"/>
                  </a:cubicBezTo>
                  <a:cubicBezTo>
                    <a:pt x="1751860" y="684885"/>
                    <a:pt x="1722886" y="577390"/>
                    <a:pt x="1688823" y="487405"/>
                  </a:cubicBezTo>
                  <a:cubicBezTo>
                    <a:pt x="1688009" y="487647"/>
                    <a:pt x="1687191" y="487652"/>
                    <a:pt x="1686371" y="487652"/>
                  </a:cubicBezTo>
                  <a:cubicBezTo>
                    <a:pt x="1580293" y="487652"/>
                    <a:pt x="1494299" y="401658"/>
                    <a:pt x="1494299" y="295580"/>
                  </a:cubicBezTo>
                  <a:cubicBezTo>
                    <a:pt x="1494299" y="264819"/>
                    <a:pt x="1501530" y="235747"/>
                    <a:pt x="1516122" y="210837"/>
                  </a:cubicBezTo>
                  <a:cubicBezTo>
                    <a:pt x="1490583" y="189985"/>
                    <a:pt x="1462798" y="180000"/>
                    <a:pt x="1434343" y="180000"/>
                  </a:cubicBezTo>
                  <a:close/>
                  <a:moveTo>
                    <a:pt x="1434343" y="0"/>
                  </a:moveTo>
                  <a:cubicBezTo>
                    <a:pt x="1509303" y="0"/>
                    <a:pt x="1581019" y="37868"/>
                    <a:pt x="1646062" y="107907"/>
                  </a:cubicBezTo>
                  <a:cubicBezTo>
                    <a:pt x="1659037" y="104972"/>
                    <a:pt x="1672533" y="103508"/>
                    <a:pt x="1686371" y="103508"/>
                  </a:cubicBezTo>
                  <a:cubicBezTo>
                    <a:pt x="1792449" y="103508"/>
                    <a:pt x="1878443" y="189502"/>
                    <a:pt x="1878443" y="295580"/>
                  </a:cubicBezTo>
                  <a:cubicBezTo>
                    <a:pt x="1878443" y="342831"/>
                    <a:pt x="1861381" y="386097"/>
                    <a:pt x="1831228" y="417985"/>
                  </a:cubicBezTo>
                  <a:cubicBezTo>
                    <a:pt x="1871860" y="515668"/>
                    <a:pt x="1906636" y="628220"/>
                    <a:pt x="1935357" y="752219"/>
                  </a:cubicBezTo>
                  <a:cubicBezTo>
                    <a:pt x="2379384" y="616814"/>
                    <a:pt x="2731816" y="627289"/>
                    <a:pt x="2837304" y="810000"/>
                  </a:cubicBezTo>
                  <a:cubicBezTo>
                    <a:pt x="2942793" y="992711"/>
                    <a:pt x="2775650" y="1303161"/>
                    <a:pt x="2436521" y="1620139"/>
                  </a:cubicBezTo>
                  <a:cubicBezTo>
                    <a:pt x="2775698" y="1936928"/>
                    <a:pt x="2942777" y="2247316"/>
                    <a:pt x="2837304" y="2430000"/>
                  </a:cubicBezTo>
                  <a:cubicBezTo>
                    <a:pt x="2771439" y="2544083"/>
                    <a:pt x="2609300" y="2591017"/>
                    <a:pt x="2388706" y="2577188"/>
                  </a:cubicBezTo>
                  <a:cubicBezTo>
                    <a:pt x="2358753" y="2639691"/>
                    <a:pt x="2294480" y="2681612"/>
                    <a:pt x="2220415" y="2681612"/>
                  </a:cubicBezTo>
                  <a:cubicBezTo>
                    <a:pt x="2122541" y="2681612"/>
                    <a:pt x="2041764" y="2608405"/>
                    <a:pt x="2030773" y="2513644"/>
                  </a:cubicBezTo>
                  <a:cubicBezTo>
                    <a:pt x="1999304" y="2506661"/>
                    <a:pt x="1967635" y="2497623"/>
                    <a:pt x="1935485" y="2487821"/>
                  </a:cubicBezTo>
                  <a:cubicBezTo>
                    <a:pt x="1830610" y="2940018"/>
                    <a:pt x="1645322" y="3240000"/>
                    <a:pt x="1434343" y="3240000"/>
                  </a:cubicBezTo>
                  <a:cubicBezTo>
                    <a:pt x="1223366" y="3240000"/>
                    <a:pt x="1038079" y="2940023"/>
                    <a:pt x="933330" y="2487781"/>
                  </a:cubicBezTo>
                  <a:cubicBezTo>
                    <a:pt x="489302" y="2623186"/>
                    <a:pt x="136870" y="2612712"/>
                    <a:pt x="31382" y="2430000"/>
                  </a:cubicBezTo>
                  <a:cubicBezTo>
                    <a:pt x="-74106" y="2247290"/>
                    <a:pt x="93037" y="1936840"/>
                    <a:pt x="432165" y="1619862"/>
                  </a:cubicBezTo>
                  <a:cubicBezTo>
                    <a:pt x="378689" y="1569916"/>
                    <a:pt x="329491" y="1520128"/>
                    <a:pt x="285801" y="1470219"/>
                  </a:cubicBezTo>
                  <a:cubicBezTo>
                    <a:pt x="267844" y="1476857"/>
                    <a:pt x="248431" y="1479956"/>
                    <a:pt x="228294" y="1479956"/>
                  </a:cubicBezTo>
                  <a:cubicBezTo>
                    <a:pt x="122216" y="1479956"/>
                    <a:pt x="36222" y="1393962"/>
                    <a:pt x="36222" y="1287884"/>
                  </a:cubicBezTo>
                  <a:cubicBezTo>
                    <a:pt x="36222" y="1246866"/>
                    <a:pt x="49080" y="1208850"/>
                    <a:pt x="73868" y="1179672"/>
                  </a:cubicBezTo>
                  <a:cubicBezTo>
                    <a:pt x="-4733" y="1033688"/>
                    <a:pt x="-23287" y="904690"/>
                    <a:pt x="31382" y="810000"/>
                  </a:cubicBezTo>
                  <a:cubicBezTo>
                    <a:pt x="136860" y="627306"/>
                    <a:pt x="489234" y="616816"/>
                    <a:pt x="933201" y="752179"/>
                  </a:cubicBezTo>
                  <a:cubicBezTo>
                    <a:pt x="1038076" y="299982"/>
                    <a:pt x="1223365" y="0"/>
                    <a:pt x="14343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Heart 17">
              <a:extLst>
                <a:ext uri="{FF2B5EF4-FFF2-40B4-BE49-F238E27FC236}">
                  <a16:creationId xmlns:a16="http://schemas.microsoft.com/office/drawing/2014/main" id="{FD25AA3C-FD36-4FC1-9406-60F9CCE3DC0D}"/>
                </a:ext>
              </a:extLst>
            </p:cNvPr>
            <p:cNvSpPr/>
            <p:nvPr/>
          </p:nvSpPr>
          <p:spPr>
            <a:xfrm>
              <a:off x="6027872" y="2833290"/>
              <a:ext cx="340626" cy="333972"/>
            </a:xfrm>
            <a:custGeom>
              <a:avLst/>
              <a:gdLst/>
              <a:ahLst/>
              <a:cxnLst/>
              <a:rect l="l" t="t" r="r" b="b"/>
              <a:pathLst>
                <a:path w="3263621" h="3199863">
                  <a:moveTo>
                    <a:pt x="1896188" y="786599"/>
                  </a:moveTo>
                  <a:cubicBezTo>
                    <a:pt x="1878938" y="786251"/>
                    <a:pt x="1861335" y="789280"/>
                    <a:pt x="1844305" y="796082"/>
                  </a:cubicBezTo>
                  <a:cubicBezTo>
                    <a:pt x="1792333" y="816839"/>
                    <a:pt x="1760707" y="866742"/>
                    <a:pt x="1761231" y="919486"/>
                  </a:cubicBezTo>
                  <a:lnTo>
                    <a:pt x="1573886" y="1618665"/>
                  </a:lnTo>
                  <a:lnTo>
                    <a:pt x="1438574" y="1113672"/>
                  </a:lnTo>
                  <a:cubicBezTo>
                    <a:pt x="1424335" y="1060531"/>
                    <a:pt x="1379808" y="1023594"/>
                    <a:pt x="1328543" y="1016456"/>
                  </a:cubicBezTo>
                  <a:cubicBezTo>
                    <a:pt x="1320071" y="1015276"/>
                    <a:pt x="1311415" y="1014911"/>
                    <a:pt x="1302836" y="1018067"/>
                  </a:cubicBezTo>
                  <a:lnTo>
                    <a:pt x="1300556" y="1017667"/>
                  </a:lnTo>
                  <a:cubicBezTo>
                    <a:pt x="1298914" y="1017711"/>
                    <a:pt x="1297275" y="1017786"/>
                    <a:pt x="1295680" y="1018515"/>
                  </a:cubicBezTo>
                  <a:lnTo>
                    <a:pt x="1275904" y="1019755"/>
                  </a:lnTo>
                  <a:cubicBezTo>
                    <a:pt x="1273459" y="1020410"/>
                    <a:pt x="1271049" y="1021129"/>
                    <a:pt x="1269080" y="1023145"/>
                  </a:cubicBezTo>
                  <a:cubicBezTo>
                    <a:pt x="1229892" y="1033156"/>
                    <a:pt x="1196286" y="1061513"/>
                    <a:pt x="1180414" y="1102068"/>
                  </a:cubicBezTo>
                  <a:lnTo>
                    <a:pt x="902406" y="1812437"/>
                  </a:lnTo>
                  <a:lnTo>
                    <a:pt x="612897" y="1812437"/>
                  </a:lnTo>
                  <a:cubicBezTo>
                    <a:pt x="539543" y="1812437"/>
                    <a:pt x="480078" y="1871902"/>
                    <a:pt x="480078" y="1945256"/>
                  </a:cubicBezTo>
                  <a:cubicBezTo>
                    <a:pt x="480078" y="2018610"/>
                    <a:pt x="539543" y="2078075"/>
                    <a:pt x="612897" y="2078075"/>
                  </a:cubicBezTo>
                  <a:lnTo>
                    <a:pt x="966673" y="2078075"/>
                  </a:lnTo>
                  <a:cubicBezTo>
                    <a:pt x="1008666" y="2088839"/>
                    <a:pt x="1051924" y="2075535"/>
                    <a:pt x="1081835" y="2045978"/>
                  </a:cubicBezTo>
                  <a:cubicBezTo>
                    <a:pt x="1105846" y="2028294"/>
                    <a:pt x="1122213" y="2001701"/>
                    <a:pt x="1125659" y="1970866"/>
                  </a:cubicBezTo>
                  <a:lnTo>
                    <a:pt x="1284498" y="1565001"/>
                  </a:lnTo>
                  <a:lnTo>
                    <a:pt x="1443089" y="2156868"/>
                  </a:lnTo>
                  <a:cubicBezTo>
                    <a:pt x="1455914" y="2204733"/>
                    <a:pt x="1493311" y="2239452"/>
                    <a:pt x="1538593" y="2249086"/>
                  </a:cubicBezTo>
                  <a:lnTo>
                    <a:pt x="1542015" y="2250785"/>
                  </a:lnTo>
                  <a:cubicBezTo>
                    <a:pt x="1542604" y="2250943"/>
                    <a:pt x="1543193" y="2251097"/>
                    <a:pt x="1543870" y="2250902"/>
                  </a:cubicBezTo>
                  <a:cubicBezTo>
                    <a:pt x="1553422" y="2254514"/>
                    <a:pt x="1563610" y="2255524"/>
                    <a:pt x="1573886" y="2252783"/>
                  </a:cubicBezTo>
                  <a:cubicBezTo>
                    <a:pt x="1584162" y="2255524"/>
                    <a:pt x="1594351" y="2254515"/>
                    <a:pt x="1603903" y="2250901"/>
                  </a:cubicBezTo>
                  <a:lnTo>
                    <a:pt x="1605758" y="2250785"/>
                  </a:lnTo>
                  <a:cubicBezTo>
                    <a:pt x="1606974" y="2250459"/>
                    <a:pt x="1608181" y="2250118"/>
                    <a:pt x="1609178" y="2249086"/>
                  </a:cubicBezTo>
                  <a:cubicBezTo>
                    <a:pt x="1654461" y="2239453"/>
                    <a:pt x="1691859" y="2204734"/>
                    <a:pt x="1704684" y="2156868"/>
                  </a:cubicBezTo>
                  <a:lnTo>
                    <a:pt x="1921541" y="1347547"/>
                  </a:lnTo>
                  <a:lnTo>
                    <a:pt x="2181705" y="1998928"/>
                  </a:lnTo>
                  <a:cubicBezTo>
                    <a:pt x="2205326" y="2058070"/>
                    <a:pt x="2266689" y="2090865"/>
                    <a:pt x="2326593" y="2078075"/>
                  </a:cubicBezTo>
                  <a:lnTo>
                    <a:pt x="2671200" y="2078075"/>
                  </a:lnTo>
                  <a:cubicBezTo>
                    <a:pt x="2744554" y="2078075"/>
                    <a:pt x="2804019" y="2018610"/>
                    <a:pt x="2804019" y="1945256"/>
                  </a:cubicBezTo>
                  <a:cubicBezTo>
                    <a:pt x="2804019" y="1871902"/>
                    <a:pt x="2744554" y="1812437"/>
                    <a:pt x="2671200" y="1812437"/>
                  </a:cubicBezTo>
                  <a:lnTo>
                    <a:pt x="2393261" y="1812437"/>
                  </a:lnTo>
                  <a:lnTo>
                    <a:pt x="2016914" y="870162"/>
                  </a:lnTo>
                  <a:cubicBezTo>
                    <a:pt x="1996508" y="819071"/>
                    <a:pt x="1947937" y="787642"/>
                    <a:pt x="1896188" y="786599"/>
                  </a:cubicBezTo>
                  <a:close/>
                  <a:moveTo>
                    <a:pt x="773454" y="106"/>
                  </a:moveTo>
                  <a:cubicBezTo>
                    <a:pt x="1097282" y="5742"/>
                    <a:pt x="1441967" y="238301"/>
                    <a:pt x="1631811" y="769863"/>
                  </a:cubicBezTo>
                  <a:cubicBezTo>
                    <a:pt x="2306811" y="-1120137"/>
                    <a:pt x="4939311" y="769863"/>
                    <a:pt x="1631811" y="3199863"/>
                  </a:cubicBezTo>
                  <a:cubicBezTo>
                    <a:pt x="-745455" y="1453301"/>
                    <a:pt x="-54107" y="-14297"/>
                    <a:pt x="773454" y="10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Rounded Rectangle 25">
              <a:extLst>
                <a:ext uri="{FF2B5EF4-FFF2-40B4-BE49-F238E27FC236}">
                  <a16:creationId xmlns:a16="http://schemas.microsoft.com/office/drawing/2014/main" id="{A53FDB1A-403D-4EBD-8EB6-3E1911FAEEC5}"/>
                </a:ext>
              </a:extLst>
            </p:cNvPr>
            <p:cNvSpPr/>
            <p:nvPr/>
          </p:nvSpPr>
          <p:spPr>
            <a:xfrm>
              <a:off x="5440459" y="2858907"/>
              <a:ext cx="338160" cy="284999"/>
            </a:xfrm>
            <a:custGeom>
              <a:avLst/>
              <a:gdLst/>
              <a:ahLst/>
              <a:cxnLst/>
              <a:rect l="l" t="t" r="r" b="b"/>
              <a:pathLst>
                <a:path w="3240000" h="2730652">
                  <a:moveTo>
                    <a:pt x="1452811" y="1541940"/>
                  </a:moveTo>
                  <a:lnTo>
                    <a:pt x="1452811" y="1831951"/>
                  </a:lnTo>
                  <a:lnTo>
                    <a:pt x="1162800" y="1831951"/>
                  </a:lnTo>
                  <a:lnTo>
                    <a:pt x="1162800" y="2166329"/>
                  </a:lnTo>
                  <a:lnTo>
                    <a:pt x="1452811" y="2166329"/>
                  </a:lnTo>
                  <a:lnTo>
                    <a:pt x="1452811" y="2456340"/>
                  </a:lnTo>
                  <a:lnTo>
                    <a:pt x="1787189" y="2456340"/>
                  </a:lnTo>
                  <a:lnTo>
                    <a:pt x="1787189" y="2166329"/>
                  </a:lnTo>
                  <a:lnTo>
                    <a:pt x="2077200" y="2166329"/>
                  </a:lnTo>
                  <a:lnTo>
                    <a:pt x="2077200" y="1831951"/>
                  </a:lnTo>
                  <a:lnTo>
                    <a:pt x="1787189" y="1831951"/>
                  </a:lnTo>
                  <a:lnTo>
                    <a:pt x="1787189" y="1541940"/>
                  </a:lnTo>
                  <a:close/>
                  <a:moveTo>
                    <a:pt x="0" y="1278453"/>
                  </a:moveTo>
                  <a:lnTo>
                    <a:pt x="3240000" y="1278453"/>
                  </a:lnTo>
                  <a:lnTo>
                    <a:pt x="3240000" y="2376509"/>
                  </a:lnTo>
                  <a:cubicBezTo>
                    <a:pt x="3240000" y="2572097"/>
                    <a:pt x="3081445" y="2730652"/>
                    <a:pt x="2885857" y="2730652"/>
                  </a:cubicBezTo>
                  <a:lnTo>
                    <a:pt x="354143" y="2730652"/>
                  </a:lnTo>
                  <a:cubicBezTo>
                    <a:pt x="158555" y="2730652"/>
                    <a:pt x="0" y="2572097"/>
                    <a:pt x="0" y="2376509"/>
                  </a:cubicBezTo>
                  <a:close/>
                  <a:moveTo>
                    <a:pt x="1001150" y="200505"/>
                  </a:moveTo>
                  <a:cubicBezTo>
                    <a:pt x="933045" y="200505"/>
                    <a:pt x="877834" y="255715"/>
                    <a:pt x="877834" y="323821"/>
                  </a:cubicBezTo>
                  <a:lnTo>
                    <a:pt x="877834" y="605836"/>
                  </a:lnTo>
                  <a:lnTo>
                    <a:pt x="2362163" y="605836"/>
                  </a:lnTo>
                  <a:lnTo>
                    <a:pt x="2362163" y="323821"/>
                  </a:lnTo>
                  <a:cubicBezTo>
                    <a:pt x="2362163" y="255715"/>
                    <a:pt x="2306952" y="200505"/>
                    <a:pt x="2238846" y="200505"/>
                  </a:cubicBezTo>
                  <a:close/>
                  <a:moveTo>
                    <a:pt x="843301" y="0"/>
                  </a:moveTo>
                  <a:lnTo>
                    <a:pt x="2396696" y="0"/>
                  </a:lnTo>
                  <a:cubicBezTo>
                    <a:pt x="2488075" y="0"/>
                    <a:pt x="2562152" y="74077"/>
                    <a:pt x="2562152" y="165456"/>
                  </a:cubicBezTo>
                  <a:lnTo>
                    <a:pt x="2562152" y="605836"/>
                  </a:lnTo>
                  <a:lnTo>
                    <a:pt x="2885857" y="605836"/>
                  </a:lnTo>
                  <a:cubicBezTo>
                    <a:pt x="3081445" y="605836"/>
                    <a:pt x="3240000" y="764391"/>
                    <a:pt x="3240000" y="959979"/>
                  </a:cubicBezTo>
                  <a:lnTo>
                    <a:pt x="3240000" y="1134437"/>
                  </a:lnTo>
                  <a:lnTo>
                    <a:pt x="0" y="1134437"/>
                  </a:lnTo>
                  <a:lnTo>
                    <a:pt x="0" y="959979"/>
                  </a:lnTo>
                  <a:cubicBezTo>
                    <a:pt x="0" y="764391"/>
                    <a:pt x="158555" y="605836"/>
                    <a:pt x="354143" y="605836"/>
                  </a:cubicBezTo>
                  <a:lnTo>
                    <a:pt x="677845" y="605836"/>
                  </a:lnTo>
                  <a:lnTo>
                    <a:pt x="677845" y="165456"/>
                  </a:lnTo>
                  <a:cubicBezTo>
                    <a:pt x="677845" y="74077"/>
                    <a:pt x="751923" y="0"/>
                    <a:pt x="8433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Chord 32">
              <a:extLst>
                <a:ext uri="{FF2B5EF4-FFF2-40B4-BE49-F238E27FC236}">
                  <a16:creationId xmlns:a16="http://schemas.microsoft.com/office/drawing/2014/main" id="{3D1BBD17-EB21-4265-8BCB-65380AD568C6}"/>
                </a:ext>
              </a:extLst>
            </p:cNvPr>
            <p:cNvSpPr/>
            <p:nvPr/>
          </p:nvSpPr>
          <p:spPr>
            <a:xfrm>
              <a:off x="4862902" y="2833809"/>
              <a:ext cx="338160" cy="335194"/>
            </a:xfrm>
            <a:custGeom>
              <a:avLst/>
              <a:gdLst/>
              <a:ahLst/>
              <a:cxnLst/>
              <a:rect l="l" t="t" r="r" b="b"/>
              <a:pathLst>
                <a:path w="3240000" h="3211580">
                  <a:moveTo>
                    <a:pt x="991906" y="2959580"/>
                  </a:moveTo>
                  <a:lnTo>
                    <a:pt x="2193254" y="2959580"/>
                  </a:lnTo>
                  <a:cubicBezTo>
                    <a:pt x="2215674" y="2959580"/>
                    <a:pt x="2233849" y="2977755"/>
                    <a:pt x="2233849" y="3000175"/>
                  </a:cubicBezTo>
                  <a:lnTo>
                    <a:pt x="2233849" y="3170985"/>
                  </a:lnTo>
                  <a:cubicBezTo>
                    <a:pt x="2233849" y="3193405"/>
                    <a:pt x="2215674" y="3211580"/>
                    <a:pt x="2193254" y="3211580"/>
                  </a:cubicBezTo>
                  <a:lnTo>
                    <a:pt x="991906" y="3211580"/>
                  </a:lnTo>
                  <a:cubicBezTo>
                    <a:pt x="969486" y="3211580"/>
                    <a:pt x="951311" y="3193405"/>
                    <a:pt x="951311" y="3170985"/>
                  </a:cubicBezTo>
                  <a:lnTo>
                    <a:pt x="951311" y="3000175"/>
                  </a:lnTo>
                  <a:cubicBezTo>
                    <a:pt x="951311" y="2977755"/>
                    <a:pt x="969486" y="2959580"/>
                    <a:pt x="991906" y="2959580"/>
                  </a:cubicBezTo>
                  <a:close/>
                  <a:moveTo>
                    <a:pt x="1439043" y="1763796"/>
                  </a:moveTo>
                  <a:lnTo>
                    <a:pt x="1439043" y="2067459"/>
                  </a:lnTo>
                  <a:lnTo>
                    <a:pt x="1135380" y="2067459"/>
                  </a:lnTo>
                  <a:lnTo>
                    <a:pt x="1135380" y="2374533"/>
                  </a:lnTo>
                  <a:lnTo>
                    <a:pt x="1439043" y="2374533"/>
                  </a:lnTo>
                  <a:lnTo>
                    <a:pt x="1439043" y="2678196"/>
                  </a:lnTo>
                  <a:lnTo>
                    <a:pt x="1746117" y="2678196"/>
                  </a:lnTo>
                  <a:lnTo>
                    <a:pt x="1746117" y="2374533"/>
                  </a:lnTo>
                  <a:lnTo>
                    <a:pt x="2049780" y="2374533"/>
                  </a:lnTo>
                  <a:lnTo>
                    <a:pt x="2049780" y="2067459"/>
                  </a:lnTo>
                  <a:lnTo>
                    <a:pt x="1746117" y="2067459"/>
                  </a:lnTo>
                  <a:lnTo>
                    <a:pt x="1746117" y="1763796"/>
                  </a:lnTo>
                  <a:close/>
                  <a:moveTo>
                    <a:pt x="128358" y="1541040"/>
                  </a:moveTo>
                  <a:lnTo>
                    <a:pt x="3056915" y="1550917"/>
                  </a:lnTo>
                  <a:cubicBezTo>
                    <a:pt x="3061111" y="2078028"/>
                    <a:pt x="2781683" y="2566719"/>
                    <a:pt x="2325284" y="2830467"/>
                  </a:cubicBezTo>
                  <a:lnTo>
                    <a:pt x="2182018" y="2900953"/>
                  </a:lnTo>
                  <a:lnTo>
                    <a:pt x="1002135" y="2900953"/>
                  </a:lnTo>
                  <a:cubicBezTo>
                    <a:pt x="950374" y="2879821"/>
                    <a:pt x="900231" y="2854191"/>
                    <a:pt x="851341" y="2825496"/>
                  </a:cubicBezTo>
                  <a:cubicBezTo>
                    <a:pt x="396732" y="2558675"/>
                    <a:pt x="120607" y="2068110"/>
                    <a:pt x="128358" y="1541040"/>
                  </a:cubicBezTo>
                  <a:close/>
                  <a:moveTo>
                    <a:pt x="61067" y="1230414"/>
                  </a:moveTo>
                  <a:lnTo>
                    <a:pt x="3178933" y="1230414"/>
                  </a:lnTo>
                  <a:cubicBezTo>
                    <a:pt x="3212659" y="1230414"/>
                    <a:pt x="3240000" y="1257755"/>
                    <a:pt x="3240000" y="1291481"/>
                  </a:cubicBezTo>
                  <a:lnTo>
                    <a:pt x="3240000" y="1421347"/>
                  </a:lnTo>
                  <a:cubicBezTo>
                    <a:pt x="3240000" y="1455073"/>
                    <a:pt x="3212659" y="1482414"/>
                    <a:pt x="3178933" y="1482414"/>
                  </a:cubicBezTo>
                  <a:lnTo>
                    <a:pt x="61067" y="1482414"/>
                  </a:lnTo>
                  <a:cubicBezTo>
                    <a:pt x="27341" y="1482414"/>
                    <a:pt x="0" y="1455073"/>
                    <a:pt x="0" y="1421347"/>
                  </a:cubicBezTo>
                  <a:lnTo>
                    <a:pt x="0" y="1291481"/>
                  </a:lnTo>
                  <a:cubicBezTo>
                    <a:pt x="0" y="1257755"/>
                    <a:pt x="27341" y="1230414"/>
                    <a:pt x="61067" y="1230414"/>
                  </a:cubicBezTo>
                  <a:close/>
                  <a:moveTo>
                    <a:pt x="2481726" y="315922"/>
                  </a:moveTo>
                  <a:lnTo>
                    <a:pt x="2862412" y="696608"/>
                  </a:lnTo>
                  <a:lnTo>
                    <a:pt x="2420437" y="1138584"/>
                  </a:lnTo>
                  <a:lnTo>
                    <a:pt x="1659064" y="1138584"/>
                  </a:lnTo>
                  <a:close/>
                  <a:moveTo>
                    <a:pt x="2730827" y="0"/>
                  </a:moveTo>
                  <a:cubicBezTo>
                    <a:pt x="2765703" y="0"/>
                    <a:pt x="2800581" y="13305"/>
                    <a:pt x="2827191" y="39915"/>
                  </a:cubicBezTo>
                  <a:lnTo>
                    <a:pt x="3143636" y="356360"/>
                  </a:lnTo>
                  <a:cubicBezTo>
                    <a:pt x="3196857" y="409581"/>
                    <a:pt x="3196857" y="495868"/>
                    <a:pt x="3143636" y="549088"/>
                  </a:cubicBezTo>
                  <a:lnTo>
                    <a:pt x="3082882" y="609843"/>
                  </a:lnTo>
                  <a:cubicBezTo>
                    <a:pt x="3029661" y="663063"/>
                    <a:pt x="2943375" y="663064"/>
                    <a:pt x="2890155" y="609843"/>
                  </a:cubicBezTo>
                  <a:lnTo>
                    <a:pt x="2573708" y="293397"/>
                  </a:lnTo>
                  <a:cubicBezTo>
                    <a:pt x="2520488" y="240176"/>
                    <a:pt x="2520488" y="153889"/>
                    <a:pt x="2573708" y="100669"/>
                  </a:cubicBezTo>
                  <a:lnTo>
                    <a:pt x="2634463" y="39914"/>
                  </a:lnTo>
                  <a:cubicBezTo>
                    <a:pt x="2661073" y="13305"/>
                    <a:pt x="2695950" y="0"/>
                    <a:pt x="27308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Rounded Rectangle 40">
              <a:extLst>
                <a:ext uri="{FF2B5EF4-FFF2-40B4-BE49-F238E27FC236}">
                  <a16:creationId xmlns:a16="http://schemas.microsoft.com/office/drawing/2014/main" id="{9EAE5B7B-9157-44FC-AC9D-E519CCFB3F84}"/>
                </a:ext>
              </a:extLst>
            </p:cNvPr>
            <p:cNvSpPr/>
            <p:nvPr/>
          </p:nvSpPr>
          <p:spPr>
            <a:xfrm rot="2942052">
              <a:off x="6566376" y="2834205"/>
              <a:ext cx="314333" cy="334403"/>
            </a:xfrm>
            <a:custGeom>
              <a:avLst/>
              <a:gdLst/>
              <a:ahLst/>
              <a:cxnLst/>
              <a:rect l="l" t="t" r="r" b="b"/>
              <a:pathLst>
                <a:path w="3011706" h="3204001">
                  <a:moveTo>
                    <a:pt x="2432249" y="1011942"/>
                  </a:moveTo>
                  <a:cubicBezTo>
                    <a:pt x="2423608" y="1019482"/>
                    <a:pt x="2416303" y="1028841"/>
                    <a:pt x="2410966" y="1039800"/>
                  </a:cubicBezTo>
                  <a:lnTo>
                    <a:pt x="1969837" y="1945620"/>
                  </a:lnTo>
                  <a:cubicBezTo>
                    <a:pt x="1948488" y="1989457"/>
                    <a:pt x="1966719" y="2042300"/>
                    <a:pt x="2010556" y="2063648"/>
                  </a:cubicBezTo>
                  <a:cubicBezTo>
                    <a:pt x="2054392" y="2084996"/>
                    <a:pt x="2107235" y="2066766"/>
                    <a:pt x="2128583" y="2022929"/>
                  </a:cubicBezTo>
                  <a:lnTo>
                    <a:pt x="2569712" y="1117109"/>
                  </a:lnTo>
                  <a:cubicBezTo>
                    <a:pt x="2591061" y="1073271"/>
                    <a:pt x="2572830" y="1020430"/>
                    <a:pt x="2528993" y="999081"/>
                  </a:cubicBezTo>
                  <a:cubicBezTo>
                    <a:pt x="2496115" y="983070"/>
                    <a:pt x="2458172" y="989322"/>
                    <a:pt x="2432249" y="1011942"/>
                  </a:cubicBezTo>
                  <a:close/>
                  <a:moveTo>
                    <a:pt x="1709549" y="1044955"/>
                  </a:moveTo>
                  <a:cubicBezTo>
                    <a:pt x="1978186" y="735551"/>
                    <a:pt x="2446780" y="702502"/>
                    <a:pt x="2756184" y="971139"/>
                  </a:cubicBezTo>
                  <a:cubicBezTo>
                    <a:pt x="3065588" y="1239776"/>
                    <a:pt x="3098636" y="1708370"/>
                    <a:pt x="2830000" y="2017774"/>
                  </a:cubicBezTo>
                  <a:cubicBezTo>
                    <a:pt x="2561363" y="2327178"/>
                    <a:pt x="2092769" y="2360227"/>
                    <a:pt x="1783365" y="2091590"/>
                  </a:cubicBezTo>
                  <a:cubicBezTo>
                    <a:pt x="1473960" y="1822953"/>
                    <a:pt x="1440912" y="1354359"/>
                    <a:pt x="1709549" y="1044955"/>
                  </a:cubicBezTo>
                  <a:close/>
                  <a:moveTo>
                    <a:pt x="208197" y="1872243"/>
                  </a:moveTo>
                  <a:cubicBezTo>
                    <a:pt x="195168" y="1885273"/>
                    <a:pt x="187109" y="1903273"/>
                    <a:pt x="187109" y="1923155"/>
                  </a:cubicBezTo>
                  <a:lnTo>
                    <a:pt x="187109" y="2715155"/>
                  </a:lnTo>
                  <a:cubicBezTo>
                    <a:pt x="187109" y="2754920"/>
                    <a:pt x="219344" y="2787155"/>
                    <a:pt x="259109" y="2787155"/>
                  </a:cubicBezTo>
                  <a:cubicBezTo>
                    <a:pt x="298874" y="2787155"/>
                    <a:pt x="331109" y="2754920"/>
                    <a:pt x="331109" y="2715155"/>
                  </a:cubicBezTo>
                  <a:lnTo>
                    <a:pt x="331109" y="1923155"/>
                  </a:lnTo>
                  <a:cubicBezTo>
                    <a:pt x="331109" y="1883390"/>
                    <a:pt x="298874" y="1851155"/>
                    <a:pt x="259109" y="1851155"/>
                  </a:cubicBezTo>
                  <a:cubicBezTo>
                    <a:pt x="239226" y="1851156"/>
                    <a:pt x="221226" y="1859214"/>
                    <a:pt x="208197" y="1872243"/>
                  </a:cubicBezTo>
                  <a:close/>
                  <a:moveTo>
                    <a:pt x="0" y="1625202"/>
                  </a:moveTo>
                  <a:cubicBezTo>
                    <a:pt x="418057" y="1737228"/>
                    <a:pt x="858998" y="1737384"/>
                    <a:pt x="1277606" y="1625336"/>
                  </a:cubicBezTo>
                  <a:cubicBezTo>
                    <a:pt x="1277605" y="1938624"/>
                    <a:pt x="1277605" y="2251911"/>
                    <a:pt x="1277605" y="2565198"/>
                  </a:cubicBezTo>
                  <a:cubicBezTo>
                    <a:pt x="1277605" y="2917999"/>
                    <a:pt x="991603" y="3204001"/>
                    <a:pt x="638802" y="3204001"/>
                  </a:cubicBezTo>
                  <a:lnTo>
                    <a:pt x="638803" y="3204000"/>
                  </a:lnTo>
                  <a:cubicBezTo>
                    <a:pt x="286002" y="3204000"/>
                    <a:pt x="0" y="2917999"/>
                    <a:pt x="0" y="2565197"/>
                  </a:cubicBezTo>
                  <a:close/>
                  <a:moveTo>
                    <a:pt x="208197" y="459897"/>
                  </a:moveTo>
                  <a:cubicBezTo>
                    <a:pt x="195167" y="472926"/>
                    <a:pt x="187109" y="490926"/>
                    <a:pt x="187109" y="510808"/>
                  </a:cubicBezTo>
                  <a:lnTo>
                    <a:pt x="187109" y="1302808"/>
                  </a:lnTo>
                  <a:cubicBezTo>
                    <a:pt x="187109" y="1342573"/>
                    <a:pt x="219344" y="1374808"/>
                    <a:pt x="259109" y="1374808"/>
                  </a:cubicBezTo>
                  <a:cubicBezTo>
                    <a:pt x="298874" y="1374808"/>
                    <a:pt x="331109" y="1342573"/>
                    <a:pt x="331109" y="1302808"/>
                  </a:cubicBezTo>
                  <a:lnTo>
                    <a:pt x="331109" y="510808"/>
                  </a:lnTo>
                  <a:cubicBezTo>
                    <a:pt x="331109" y="471043"/>
                    <a:pt x="298874" y="438808"/>
                    <a:pt x="259109" y="438808"/>
                  </a:cubicBezTo>
                  <a:cubicBezTo>
                    <a:pt x="239226" y="438808"/>
                    <a:pt x="221226" y="446867"/>
                    <a:pt x="208197" y="459897"/>
                  </a:cubicBezTo>
                  <a:close/>
                  <a:moveTo>
                    <a:pt x="187101" y="187101"/>
                  </a:moveTo>
                  <a:cubicBezTo>
                    <a:pt x="302701" y="71501"/>
                    <a:pt x="462402" y="0"/>
                    <a:pt x="638803" y="0"/>
                  </a:cubicBezTo>
                  <a:cubicBezTo>
                    <a:pt x="991604" y="0"/>
                    <a:pt x="1277606" y="286002"/>
                    <a:pt x="1277606" y="638803"/>
                  </a:cubicBezTo>
                  <a:lnTo>
                    <a:pt x="1277606" y="1497764"/>
                  </a:lnTo>
                  <a:cubicBezTo>
                    <a:pt x="859958" y="1616355"/>
                    <a:pt x="417375" y="1616210"/>
                    <a:pt x="0" y="1498771"/>
                  </a:cubicBezTo>
                  <a:lnTo>
                    <a:pt x="0" y="638803"/>
                  </a:lnTo>
                  <a:cubicBezTo>
                    <a:pt x="0" y="462403"/>
                    <a:pt x="71500" y="302702"/>
                    <a:pt x="187101" y="1871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Rounded Rectangle 7">
              <a:extLst>
                <a:ext uri="{FF2B5EF4-FFF2-40B4-BE49-F238E27FC236}">
                  <a16:creationId xmlns:a16="http://schemas.microsoft.com/office/drawing/2014/main" id="{EC656316-B78D-4EC1-9C72-547CA566FED0}"/>
                </a:ext>
              </a:extLst>
            </p:cNvPr>
            <p:cNvSpPr>
              <a:spLocks noChangeAspect="1"/>
            </p:cNvSpPr>
            <p:nvPr/>
          </p:nvSpPr>
          <p:spPr>
            <a:xfrm rot="18924894" flipH="1">
              <a:off x="4976755" y="3535534"/>
              <a:ext cx="110455" cy="432000"/>
            </a:xfrm>
            <a:custGeom>
              <a:avLst/>
              <a:gdLst/>
              <a:ahLst/>
              <a:cxnLst/>
              <a:rect l="l" t="t" r="r" b="b"/>
              <a:pathLst>
                <a:path w="1081111" h="4228323">
                  <a:moveTo>
                    <a:pt x="335224" y="1867922"/>
                  </a:moveTo>
                  <a:cubicBezTo>
                    <a:pt x="355105" y="1839562"/>
                    <a:pt x="441066" y="1818228"/>
                    <a:pt x="544096" y="1818228"/>
                  </a:cubicBezTo>
                  <a:cubicBezTo>
                    <a:pt x="661845" y="1818228"/>
                    <a:pt x="757300" y="1846093"/>
                    <a:pt x="757300" y="1880465"/>
                  </a:cubicBezTo>
                  <a:lnTo>
                    <a:pt x="754850" y="1887560"/>
                  </a:lnTo>
                  <a:lnTo>
                    <a:pt x="757869" y="1887560"/>
                  </a:lnTo>
                  <a:lnTo>
                    <a:pt x="757869" y="2839818"/>
                  </a:lnTo>
                  <a:cubicBezTo>
                    <a:pt x="757869" y="2972331"/>
                    <a:pt x="662287" y="3079754"/>
                    <a:pt x="544381" y="3079754"/>
                  </a:cubicBezTo>
                  <a:cubicBezTo>
                    <a:pt x="426475" y="3079754"/>
                    <a:pt x="330892" y="2972330"/>
                    <a:pt x="330892" y="2839818"/>
                  </a:cubicBezTo>
                  <a:cubicBezTo>
                    <a:pt x="330892" y="2522399"/>
                    <a:pt x="330893" y="2204979"/>
                    <a:pt x="330893" y="1887560"/>
                  </a:cubicBezTo>
                  <a:lnTo>
                    <a:pt x="333343" y="1887560"/>
                  </a:lnTo>
                  <a:cubicBezTo>
                    <a:pt x="331423" y="1885549"/>
                    <a:pt x="330893" y="1883025"/>
                    <a:pt x="330893" y="1880465"/>
                  </a:cubicBezTo>
                  <a:cubicBezTo>
                    <a:pt x="330893" y="1876168"/>
                    <a:pt x="332384" y="1871973"/>
                    <a:pt x="335224" y="1867922"/>
                  </a:cubicBezTo>
                  <a:close/>
                  <a:moveTo>
                    <a:pt x="40017" y="122059"/>
                  </a:moveTo>
                  <a:cubicBezTo>
                    <a:pt x="33211" y="132011"/>
                    <a:pt x="29637" y="142314"/>
                    <a:pt x="29637" y="152868"/>
                  </a:cubicBezTo>
                  <a:cubicBezTo>
                    <a:pt x="29637" y="201406"/>
                    <a:pt x="105246" y="244661"/>
                    <a:pt x="223474" y="271871"/>
                  </a:cubicBezTo>
                  <a:lnTo>
                    <a:pt x="259635" y="468058"/>
                  </a:lnTo>
                  <a:cubicBezTo>
                    <a:pt x="103865" y="495856"/>
                    <a:pt x="0" y="547115"/>
                    <a:pt x="0" y="605632"/>
                  </a:cubicBezTo>
                  <a:cubicBezTo>
                    <a:pt x="0" y="658669"/>
                    <a:pt x="85325" y="705745"/>
                    <a:pt x="217400" y="734580"/>
                  </a:cubicBezTo>
                  <a:lnTo>
                    <a:pt x="217063" y="737117"/>
                  </a:lnTo>
                  <a:lnTo>
                    <a:pt x="217063" y="2943282"/>
                  </a:lnTo>
                  <a:cubicBezTo>
                    <a:pt x="217063" y="3039089"/>
                    <a:pt x="294931" y="3121078"/>
                    <a:pt x="405721" y="3153265"/>
                  </a:cubicBezTo>
                  <a:cubicBezTo>
                    <a:pt x="400324" y="3160310"/>
                    <a:pt x="397646" y="3168520"/>
                    <a:pt x="397646" y="3177204"/>
                  </a:cubicBezTo>
                  <a:lnTo>
                    <a:pt x="397646" y="3194256"/>
                  </a:lnTo>
                  <a:cubicBezTo>
                    <a:pt x="397646" y="3224314"/>
                    <a:pt x="429716" y="3248680"/>
                    <a:pt x="469276" y="3248680"/>
                  </a:cubicBezTo>
                  <a:lnTo>
                    <a:pt x="496274" y="3248680"/>
                  </a:lnTo>
                  <a:cubicBezTo>
                    <a:pt x="503831" y="3569617"/>
                    <a:pt x="518631" y="3867052"/>
                    <a:pt x="514761" y="4228323"/>
                  </a:cubicBezTo>
                  <a:lnTo>
                    <a:pt x="577573" y="4091802"/>
                  </a:lnTo>
                  <a:cubicBezTo>
                    <a:pt x="580481" y="3794896"/>
                    <a:pt x="583388" y="3537508"/>
                    <a:pt x="586278" y="3248680"/>
                  </a:cubicBezTo>
                  <a:lnTo>
                    <a:pt x="611834" y="3248680"/>
                  </a:lnTo>
                  <a:cubicBezTo>
                    <a:pt x="651395" y="3248680"/>
                    <a:pt x="683465" y="3224314"/>
                    <a:pt x="683465" y="3194256"/>
                  </a:cubicBezTo>
                  <a:lnTo>
                    <a:pt x="683465" y="3177205"/>
                  </a:lnTo>
                  <a:cubicBezTo>
                    <a:pt x="683465" y="3168518"/>
                    <a:pt x="680787" y="3160307"/>
                    <a:pt x="675388" y="3153262"/>
                  </a:cubicBezTo>
                  <a:cubicBezTo>
                    <a:pt x="786180" y="3121079"/>
                    <a:pt x="864048" y="3039089"/>
                    <a:pt x="864048" y="2943282"/>
                  </a:cubicBezTo>
                  <a:lnTo>
                    <a:pt x="864048" y="737117"/>
                  </a:lnTo>
                  <a:cubicBezTo>
                    <a:pt x="864048" y="736269"/>
                    <a:pt x="864042" y="735422"/>
                    <a:pt x="863712" y="734579"/>
                  </a:cubicBezTo>
                  <a:cubicBezTo>
                    <a:pt x="995786" y="705744"/>
                    <a:pt x="1081111" y="658669"/>
                    <a:pt x="1081111" y="605632"/>
                  </a:cubicBezTo>
                  <a:cubicBezTo>
                    <a:pt x="1081111" y="547115"/>
                    <a:pt x="977246" y="495856"/>
                    <a:pt x="821477" y="468058"/>
                  </a:cubicBezTo>
                  <a:lnTo>
                    <a:pt x="857637" y="271871"/>
                  </a:lnTo>
                  <a:cubicBezTo>
                    <a:pt x="975865" y="244661"/>
                    <a:pt x="1051474" y="201406"/>
                    <a:pt x="1051474" y="152868"/>
                  </a:cubicBezTo>
                  <a:cubicBezTo>
                    <a:pt x="1051474" y="68441"/>
                    <a:pt x="822728" y="0"/>
                    <a:pt x="540555" y="0"/>
                  </a:cubicBezTo>
                  <a:cubicBezTo>
                    <a:pt x="293654" y="0"/>
                    <a:pt x="87658" y="52400"/>
                    <a:pt x="40017" y="1220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5" name="Rounded Rectangle 17">
              <a:extLst>
                <a:ext uri="{FF2B5EF4-FFF2-40B4-BE49-F238E27FC236}">
                  <a16:creationId xmlns:a16="http://schemas.microsoft.com/office/drawing/2014/main" id="{6B94B2D2-8266-41F5-8364-5F47F1CD6C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76866" y="2821406"/>
              <a:ext cx="226262" cy="360000"/>
            </a:xfrm>
            <a:custGeom>
              <a:avLst/>
              <a:gdLst/>
              <a:ahLst/>
              <a:cxnLst/>
              <a:rect l="l" t="t" r="r" b="b"/>
              <a:pathLst>
                <a:path w="2016224" h="3207971">
                  <a:moveTo>
                    <a:pt x="854575" y="1382799"/>
                  </a:moveTo>
                  <a:lnTo>
                    <a:pt x="854575" y="1686462"/>
                  </a:lnTo>
                  <a:lnTo>
                    <a:pt x="550912" y="1686462"/>
                  </a:lnTo>
                  <a:lnTo>
                    <a:pt x="550912" y="1993536"/>
                  </a:lnTo>
                  <a:lnTo>
                    <a:pt x="854575" y="1993536"/>
                  </a:lnTo>
                  <a:lnTo>
                    <a:pt x="854575" y="2297199"/>
                  </a:lnTo>
                  <a:lnTo>
                    <a:pt x="1161649" y="2297199"/>
                  </a:lnTo>
                  <a:lnTo>
                    <a:pt x="1161649" y="1993536"/>
                  </a:lnTo>
                  <a:lnTo>
                    <a:pt x="1465312" y="1993536"/>
                  </a:lnTo>
                  <a:lnTo>
                    <a:pt x="1465312" y="1686462"/>
                  </a:lnTo>
                  <a:lnTo>
                    <a:pt x="1161649" y="1686462"/>
                  </a:lnTo>
                  <a:lnTo>
                    <a:pt x="1161649" y="1382799"/>
                  </a:lnTo>
                  <a:close/>
                  <a:moveTo>
                    <a:pt x="397285" y="941591"/>
                  </a:moveTo>
                  <a:lnTo>
                    <a:pt x="1618940" y="941591"/>
                  </a:lnTo>
                  <a:lnTo>
                    <a:pt x="1618940" y="2738407"/>
                  </a:lnTo>
                  <a:lnTo>
                    <a:pt x="397285" y="2738407"/>
                  </a:lnTo>
                  <a:close/>
                  <a:moveTo>
                    <a:pt x="305673" y="849979"/>
                  </a:moveTo>
                  <a:lnTo>
                    <a:pt x="305673" y="2830019"/>
                  </a:lnTo>
                  <a:lnTo>
                    <a:pt x="1710552" y="2830019"/>
                  </a:lnTo>
                  <a:lnTo>
                    <a:pt x="1710552" y="849979"/>
                  </a:lnTo>
                  <a:close/>
                  <a:moveTo>
                    <a:pt x="240515" y="472027"/>
                  </a:moveTo>
                  <a:lnTo>
                    <a:pt x="1775709" y="472027"/>
                  </a:lnTo>
                  <a:cubicBezTo>
                    <a:pt x="1908542" y="472027"/>
                    <a:pt x="2016224" y="579709"/>
                    <a:pt x="2016224" y="712542"/>
                  </a:cubicBezTo>
                  <a:lnTo>
                    <a:pt x="2016224" y="2967456"/>
                  </a:lnTo>
                  <a:cubicBezTo>
                    <a:pt x="2016224" y="3100289"/>
                    <a:pt x="1908542" y="3207971"/>
                    <a:pt x="1775709" y="3207971"/>
                  </a:cubicBezTo>
                  <a:lnTo>
                    <a:pt x="240515" y="3207971"/>
                  </a:lnTo>
                  <a:cubicBezTo>
                    <a:pt x="107682" y="3207971"/>
                    <a:pt x="0" y="3100289"/>
                    <a:pt x="0" y="2967456"/>
                  </a:cubicBezTo>
                  <a:lnTo>
                    <a:pt x="0" y="712542"/>
                  </a:lnTo>
                  <a:cubicBezTo>
                    <a:pt x="0" y="579709"/>
                    <a:pt x="107682" y="472027"/>
                    <a:pt x="240515" y="472027"/>
                  </a:cubicBezTo>
                  <a:close/>
                  <a:moveTo>
                    <a:pt x="515787" y="0"/>
                  </a:moveTo>
                  <a:lnTo>
                    <a:pt x="1500437" y="0"/>
                  </a:lnTo>
                  <a:cubicBezTo>
                    <a:pt x="1541893" y="0"/>
                    <a:pt x="1575500" y="33607"/>
                    <a:pt x="1575500" y="75063"/>
                  </a:cubicBezTo>
                  <a:lnTo>
                    <a:pt x="1575500" y="367990"/>
                  </a:lnTo>
                  <a:lnTo>
                    <a:pt x="440724" y="367990"/>
                  </a:lnTo>
                  <a:lnTo>
                    <a:pt x="440724" y="75063"/>
                  </a:lnTo>
                  <a:cubicBezTo>
                    <a:pt x="440724" y="33607"/>
                    <a:pt x="474331" y="0"/>
                    <a:pt x="5157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Oval 21">
              <a:extLst>
                <a:ext uri="{FF2B5EF4-FFF2-40B4-BE49-F238E27FC236}">
                  <a16:creationId xmlns:a16="http://schemas.microsoft.com/office/drawing/2014/main" id="{97FCD430-8257-484B-9F8F-22D7D55C6E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09736" y="2821406"/>
              <a:ext cx="360000" cy="360000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1799999" y="306000"/>
                  </a:moveTo>
                  <a:lnTo>
                    <a:pt x="1440000" y="306000"/>
                  </a:lnTo>
                  <a:lnTo>
                    <a:pt x="1440000" y="1308231"/>
                  </a:lnTo>
                  <a:lnTo>
                    <a:pt x="572043" y="807116"/>
                  </a:lnTo>
                  <a:lnTo>
                    <a:pt x="392043" y="1118885"/>
                  </a:lnTo>
                  <a:lnTo>
                    <a:pt x="1260000" y="1620000"/>
                  </a:lnTo>
                  <a:lnTo>
                    <a:pt x="392043" y="2121116"/>
                  </a:lnTo>
                  <a:lnTo>
                    <a:pt x="572043" y="2432885"/>
                  </a:lnTo>
                  <a:lnTo>
                    <a:pt x="1440000" y="1931769"/>
                  </a:lnTo>
                  <a:lnTo>
                    <a:pt x="1440000" y="2934000"/>
                  </a:lnTo>
                  <a:lnTo>
                    <a:pt x="1800000" y="2934000"/>
                  </a:lnTo>
                  <a:lnTo>
                    <a:pt x="1800000" y="1931769"/>
                  </a:lnTo>
                  <a:lnTo>
                    <a:pt x="2667957" y="2432884"/>
                  </a:lnTo>
                  <a:lnTo>
                    <a:pt x="2847957" y="2121116"/>
                  </a:lnTo>
                  <a:lnTo>
                    <a:pt x="1980000" y="1620000"/>
                  </a:lnTo>
                  <a:lnTo>
                    <a:pt x="2847958" y="1118885"/>
                  </a:lnTo>
                  <a:lnTo>
                    <a:pt x="2667957" y="807116"/>
                  </a:lnTo>
                  <a:lnTo>
                    <a:pt x="1800000" y="1308231"/>
                  </a:lnTo>
                  <a:close/>
                  <a:moveTo>
                    <a:pt x="1620000" y="0"/>
                  </a:moveTo>
                  <a:cubicBezTo>
                    <a:pt x="2514701" y="0"/>
                    <a:pt x="3240000" y="725299"/>
                    <a:pt x="3240000" y="1620000"/>
                  </a:cubicBezTo>
                  <a:cubicBezTo>
                    <a:pt x="3240000" y="2514701"/>
                    <a:pt x="2514701" y="3240000"/>
                    <a:pt x="1620000" y="3240000"/>
                  </a:cubicBezTo>
                  <a:cubicBezTo>
                    <a:pt x="725299" y="3240000"/>
                    <a:pt x="0" y="2514701"/>
                    <a:pt x="0" y="1620000"/>
                  </a:cubicBezTo>
                  <a:cubicBezTo>
                    <a:pt x="0" y="725299"/>
                    <a:pt x="725299" y="0"/>
                    <a:pt x="16200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Oval 25">
              <a:extLst>
                <a:ext uri="{FF2B5EF4-FFF2-40B4-BE49-F238E27FC236}">
                  <a16:creationId xmlns:a16="http://schemas.microsoft.com/office/drawing/2014/main" id="{662B9A10-B959-4031-98B4-3EA3760E75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79872" y="2821406"/>
              <a:ext cx="359510" cy="360000"/>
            </a:xfrm>
            <a:custGeom>
              <a:avLst/>
              <a:gdLst/>
              <a:ahLst/>
              <a:cxnLst/>
              <a:rect l="l" t="t" r="r" b="b"/>
              <a:pathLst>
                <a:path w="3225370" h="3229762">
                  <a:moveTo>
                    <a:pt x="1355872" y="0"/>
                  </a:moveTo>
                  <a:cubicBezTo>
                    <a:pt x="1564636" y="0"/>
                    <a:pt x="1733872" y="169236"/>
                    <a:pt x="1733872" y="378000"/>
                  </a:cubicBezTo>
                  <a:cubicBezTo>
                    <a:pt x="1733872" y="530834"/>
                    <a:pt x="1643169" y="662483"/>
                    <a:pt x="1512292" y="721255"/>
                  </a:cubicBezTo>
                  <a:lnTo>
                    <a:pt x="1607042" y="1169019"/>
                  </a:lnTo>
                  <a:cubicBezTo>
                    <a:pt x="1611319" y="1167786"/>
                    <a:pt x="1615651" y="1167712"/>
                    <a:pt x="1620000" y="1167712"/>
                  </a:cubicBezTo>
                  <a:cubicBezTo>
                    <a:pt x="1828764" y="1167712"/>
                    <a:pt x="1998000" y="1336948"/>
                    <a:pt x="1998000" y="1545712"/>
                  </a:cubicBezTo>
                  <a:lnTo>
                    <a:pt x="1996362" y="1567711"/>
                  </a:lnTo>
                  <a:lnTo>
                    <a:pt x="2525816" y="1711728"/>
                  </a:lnTo>
                  <a:cubicBezTo>
                    <a:pt x="2591164" y="1602543"/>
                    <a:pt x="2710810" y="1530128"/>
                    <a:pt x="2847370" y="1530128"/>
                  </a:cubicBezTo>
                  <a:cubicBezTo>
                    <a:pt x="3056134" y="1530128"/>
                    <a:pt x="3225370" y="1699364"/>
                    <a:pt x="3225370" y="1908128"/>
                  </a:cubicBezTo>
                  <a:cubicBezTo>
                    <a:pt x="3225370" y="2116892"/>
                    <a:pt x="3056134" y="2286128"/>
                    <a:pt x="2847370" y="2286128"/>
                  </a:cubicBezTo>
                  <a:cubicBezTo>
                    <a:pt x="2638606" y="2286128"/>
                    <a:pt x="2469370" y="2116892"/>
                    <a:pt x="2469370" y="1908128"/>
                  </a:cubicBezTo>
                  <a:lnTo>
                    <a:pt x="2475505" y="1847275"/>
                  </a:lnTo>
                  <a:lnTo>
                    <a:pt x="1957861" y="1706471"/>
                  </a:lnTo>
                  <a:cubicBezTo>
                    <a:pt x="1922674" y="1789256"/>
                    <a:pt x="1855841" y="1854310"/>
                    <a:pt x="1773397" y="1890608"/>
                  </a:cubicBezTo>
                  <a:lnTo>
                    <a:pt x="1908290" y="2478637"/>
                  </a:lnTo>
                  <a:cubicBezTo>
                    <a:pt x="2094333" y="2500701"/>
                    <a:pt x="2237929" y="2659462"/>
                    <a:pt x="2237929" y="2851762"/>
                  </a:cubicBezTo>
                  <a:cubicBezTo>
                    <a:pt x="2237929" y="3060526"/>
                    <a:pt x="2068693" y="3229762"/>
                    <a:pt x="1859929" y="3229762"/>
                  </a:cubicBezTo>
                  <a:cubicBezTo>
                    <a:pt x="1651165" y="3229762"/>
                    <a:pt x="1481929" y="3060526"/>
                    <a:pt x="1481929" y="2851762"/>
                  </a:cubicBezTo>
                  <a:cubicBezTo>
                    <a:pt x="1481929" y="2676759"/>
                    <a:pt x="1600854" y="2529533"/>
                    <a:pt x="1762693" y="2487978"/>
                  </a:cubicBezTo>
                  <a:lnTo>
                    <a:pt x="1632951" y="1922407"/>
                  </a:lnTo>
                  <a:cubicBezTo>
                    <a:pt x="1628677" y="1923639"/>
                    <a:pt x="1624347" y="1923712"/>
                    <a:pt x="1620000" y="1923712"/>
                  </a:cubicBezTo>
                  <a:cubicBezTo>
                    <a:pt x="1474614" y="1923712"/>
                    <a:pt x="1348399" y="1841634"/>
                    <a:pt x="1286703" y="1720478"/>
                  </a:cubicBezTo>
                  <a:lnTo>
                    <a:pt x="726463" y="1950491"/>
                  </a:lnTo>
                  <a:cubicBezTo>
                    <a:pt x="745503" y="1995553"/>
                    <a:pt x="756000" y="2045092"/>
                    <a:pt x="756000" y="2097083"/>
                  </a:cubicBezTo>
                  <a:cubicBezTo>
                    <a:pt x="756000" y="2305847"/>
                    <a:pt x="586764" y="2475083"/>
                    <a:pt x="378000" y="2475083"/>
                  </a:cubicBezTo>
                  <a:cubicBezTo>
                    <a:pt x="169236" y="2475083"/>
                    <a:pt x="0" y="2305847"/>
                    <a:pt x="0" y="2097083"/>
                  </a:cubicBezTo>
                  <a:cubicBezTo>
                    <a:pt x="0" y="1888319"/>
                    <a:pt x="169236" y="1719083"/>
                    <a:pt x="378000" y="1719083"/>
                  </a:cubicBezTo>
                  <a:cubicBezTo>
                    <a:pt x="481765" y="1719083"/>
                    <a:pt x="575764" y="1760894"/>
                    <a:pt x="643957" y="1828700"/>
                  </a:cubicBezTo>
                  <a:lnTo>
                    <a:pt x="1245626" y="1581679"/>
                  </a:lnTo>
                  <a:cubicBezTo>
                    <a:pt x="1242578" y="1569964"/>
                    <a:pt x="1242000" y="1557905"/>
                    <a:pt x="1242000" y="1545712"/>
                  </a:cubicBezTo>
                  <a:cubicBezTo>
                    <a:pt x="1242000" y="1391666"/>
                    <a:pt x="1334148" y="1259142"/>
                    <a:pt x="1466584" y="1200827"/>
                  </a:cubicBezTo>
                  <a:lnTo>
                    <a:pt x="1372109" y="754363"/>
                  </a:lnTo>
                  <a:cubicBezTo>
                    <a:pt x="1366762" y="755885"/>
                    <a:pt x="1361331" y="756000"/>
                    <a:pt x="1355872" y="756000"/>
                  </a:cubicBezTo>
                  <a:cubicBezTo>
                    <a:pt x="1147108" y="756000"/>
                    <a:pt x="977872" y="586764"/>
                    <a:pt x="977872" y="378000"/>
                  </a:cubicBezTo>
                  <a:cubicBezTo>
                    <a:pt x="977872" y="169236"/>
                    <a:pt x="1147108" y="0"/>
                    <a:pt x="13558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Block Arc 20">
              <a:extLst>
                <a:ext uri="{FF2B5EF4-FFF2-40B4-BE49-F238E27FC236}">
                  <a16:creationId xmlns:a16="http://schemas.microsoft.com/office/drawing/2014/main" id="{442BD419-0F67-4BAB-976B-E90CC1C4AECE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4296578" y="3571534"/>
              <a:ext cx="332010" cy="360000"/>
            </a:xfrm>
            <a:custGeom>
              <a:avLst/>
              <a:gdLst/>
              <a:ahLst/>
              <a:cxnLst/>
              <a:rect l="l" t="t" r="r" b="b"/>
              <a:pathLst>
                <a:path w="2958558" h="3207983">
                  <a:moveTo>
                    <a:pt x="376920" y="2960896"/>
                  </a:moveTo>
                  <a:cubicBezTo>
                    <a:pt x="266613" y="2960896"/>
                    <a:pt x="177192" y="2871475"/>
                    <a:pt x="177192" y="2761168"/>
                  </a:cubicBezTo>
                  <a:cubicBezTo>
                    <a:pt x="177192" y="2650861"/>
                    <a:pt x="266613" y="2561440"/>
                    <a:pt x="376920" y="2561440"/>
                  </a:cubicBezTo>
                  <a:cubicBezTo>
                    <a:pt x="487227" y="2561440"/>
                    <a:pt x="576648" y="2650861"/>
                    <a:pt x="576648" y="2761168"/>
                  </a:cubicBezTo>
                  <a:cubicBezTo>
                    <a:pt x="576648" y="2871475"/>
                    <a:pt x="487227" y="2960896"/>
                    <a:pt x="376920" y="2960896"/>
                  </a:cubicBezTo>
                  <a:close/>
                  <a:moveTo>
                    <a:pt x="376921" y="3072323"/>
                  </a:moveTo>
                  <a:cubicBezTo>
                    <a:pt x="539434" y="3072323"/>
                    <a:pt x="671176" y="2940581"/>
                    <a:pt x="671176" y="2778068"/>
                  </a:cubicBezTo>
                  <a:cubicBezTo>
                    <a:pt x="671176" y="2615555"/>
                    <a:pt x="539434" y="2483813"/>
                    <a:pt x="376921" y="2483813"/>
                  </a:cubicBezTo>
                  <a:cubicBezTo>
                    <a:pt x="214408" y="2483813"/>
                    <a:pt x="82666" y="2615555"/>
                    <a:pt x="82666" y="2778068"/>
                  </a:cubicBezTo>
                  <a:cubicBezTo>
                    <a:pt x="82666" y="2940581"/>
                    <a:pt x="214408" y="3072323"/>
                    <a:pt x="376921" y="3072323"/>
                  </a:cubicBezTo>
                  <a:close/>
                  <a:moveTo>
                    <a:pt x="2379939" y="3207575"/>
                  </a:moveTo>
                  <a:cubicBezTo>
                    <a:pt x="2342159" y="3210380"/>
                    <a:pt x="2303308" y="3198772"/>
                    <a:pt x="2272342" y="3172087"/>
                  </a:cubicBezTo>
                  <a:cubicBezTo>
                    <a:pt x="2210411" y="3118717"/>
                    <a:pt x="2203469" y="3025247"/>
                    <a:pt x="2256839" y="2963315"/>
                  </a:cubicBezTo>
                  <a:cubicBezTo>
                    <a:pt x="2292137" y="2922355"/>
                    <a:pt x="2344975" y="2905450"/>
                    <a:pt x="2394194" y="2916618"/>
                  </a:cubicBezTo>
                  <a:lnTo>
                    <a:pt x="2482323" y="2842744"/>
                  </a:lnTo>
                  <a:lnTo>
                    <a:pt x="2486558" y="2847797"/>
                  </a:lnTo>
                  <a:cubicBezTo>
                    <a:pt x="2638916" y="2767056"/>
                    <a:pt x="2628462" y="2744879"/>
                    <a:pt x="2689889" y="2690172"/>
                  </a:cubicBezTo>
                  <a:cubicBezTo>
                    <a:pt x="2722819" y="2655246"/>
                    <a:pt x="2732363" y="2657367"/>
                    <a:pt x="2726376" y="2568558"/>
                  </a:cubicBezTo>
                  <a:lnTo>
                    <a:pt x="2730335" y="2568172"/>
                  </a:lnTo>
                  <a:lnTo>
                    <a:pt x="2726098" y="2568172"/>
                  </a:lnTo>
                  <a:lnTo>
                    <a:pt x="2726098" y="2140027"/>
                  </a:lnTo>
                  <a:lnTo>
                    <a:pt x="2686068" y="2140105"/>
                  </a:lnTo>
                  <a:cubicBezTo>
                    <a:pt x="2685662" y="1932305"/>
                    <a:pt x="2574529" y="1740506"/>
                    <a:pt x="2394530" y="1636956"/>
                  </a:cubicBezTo>
                  <a:cubicBezTo>
                    <a:pt x="2214320" y="1533284"/>
                    <a:pt x="1992511" y="1533845"/>
                    <a:pt x="1812826" y="1638426"/>
                  </a:cubicBezTo>
                  <a:cubicBezTo>
                    <a:pt x="1633353" y="1742884"/>
                    <a:pt x="1523189" y="1935240"/>
                    <a:pt x="1523830" y="2143038"/>
                  </a:cubicBezTo>
                  <a:lnTo>
                    <a:pt x="1483625" y="2143162"/>
                  </a:lnTo>
                  <a:lnTo>
                    <a:pt x="1483625" y="2568172"/>
                  </a:lnTo>
                  <a:lnTo>
                    <a:pt x="1479388" y="2568172"/>
                  </a:lnTo>
                  <a:lnTo>
                    <a:pt x="1483347" y="2568558"/>
                  </a:lnTo>
                  <a:cubicBezTo>
                    <a:pt x="1477359" y="2657367"/>
                    <a:pt x="1486903" y="2655246"/>
                    <a:pt x="1519833" y="2690172"/>
                  </a:cubicBezTo>
                  <a:cubicBezTo>
                    <a:pt x="1581261" y="2744879"/>
                    <a:pt x="1570806" y="2767057"/>
                    <a:pt x="1723166" y="2847797"/>
                  </a:cubicBezTo>
                  <a:lnTo>
                    <a:pt x="1727402" y="2842744"/>
                  </a:lnTo>
                  <a:lnTo>
                    <a:pt x="1815530" y="2916618"/>
                  </a:lnTo>
                  <a:cubicBezTo>
                    <a:pt x="1864749" y="2905450"/>
                    <a:pt x="1917587" y="2922356"/>
                    <a:pt x="1952884" y="2963315"/>
                  </a:cubicBezTo>
                  <a:cubicBezTo>
                    <a:pt x="2006254" y="3025247"/>
                    <a:pt x="1999313" y="3118717"/>
                    <a:pt x="1937381" y="3172087"/>
                  </a:cubicBezTo>
                  <a:cubicBezTo>
                    <a:pt x="1906416" y="3198772"/>
                    <a:pt x="1867565" y="3210380"/>
                    <a:pt x="1829785" y="3207575"/>
                  </a:cubicBezTo>
                  <a:cubicBezTo>
                    <a:pt x="1792004" y="3204769"/>
                    <a:pt x="1755294" y="3187551"/>
                    <a:pt x="1728609" y="3156586"/>
                  </a:cubicBezTo>
                  <a:cubicBezTo>
                    <a:pt x="1704170" y="3128225"/>
                    <a:pt x="1692377" y="3093251"/>
                    <a:pt x="1694258" y="3058558"/>
                  </a:cubicBezTo>
                  <a:lnTo>
                    <a:pt x="1607474" y="2985811"/>
                  </a:lnTo>
                  <a:lnTo>
                    <a:pt x="1609754" y="2983092"/>
                  </a:lnTo>
                  <a:cubicBezTo>
                    <a:pt x="1505378" y="2914609"/>
                    <a:pt x="1454899" y="2874388"/>
                    <a:pt x="1372959" y="2808609"/>
                  </a:cubicBezTo>
                  <a:cubicBezTo>
                    <a:pt x="1301402" y="2768123"/>
                    <a:pt x="1295976" y="2652344"/>
                    <a:pt x="1300245" y="2568172"/>
                  </a:cubicBezTo>
                  <a:lnTo>
                    <a:pt x="1296941" y="2568172"/>
                  </a:lnTo>
                  <a:lnTo>
                    <a:pt x="1296941" y="2143739"/>
                  </a:lnTo>
                  <a:lnTo>
                    <a:pt x="1251342" y="2143880"/>
                  </a:lnTo>
                  <a:cubicBezTo>
                    <a:pt x="1250400" y="1838694"/>
                    <a:pt x="1412261" y="1556194"/>
                    <a:pt x="1675942" y="1402813"/>
                  </a:cubicBezTo>
                  <a:cubicBezTo>
                    <a:pt x="1778114" y="1343381"/>
                    <a:pt x="1889554" y="1306836"/>
                    <a:pt x="2003205" y="1293823"/>
                  </a:cubicBezTo>
                  <a:lnTo>
                    <a:pt x="2003205" y="878785"/>
                  </a:lnTo>
                  <a:lnTo>
                    <a:pt x="1998176" y="878621"/>
                  </a:lnTo>
                  <a:cubicBezTo>
                    <a:pt x="2009560" y="630102"/>
                    <a:pt x="1847671" y="398939"/>
                    <a:pt x="1584243" y="287563"/>
                  </a:cubicBezTo>
                  <a:cubicBezTo>
                    <a:pt x="1373323" y="198386"/>
                    <a:pt x="1125012" y="198092"/>
                    <a:pt x="913796" y="286769"/>
                  </a:cubicBezTo>
                  <a:cubicBezTo>
                    <a:pt x="650203" y="397436"/>
                    <a:pt x="487575" y="627955"/>
                    <a:pt x="497878" y="876315"/>
                  </a:cubicBezTo>
                  <a:lnTo>
                    <a:pt x="492947" y="876461"/>
                  </a:lnTo>
                  <a:lnTo>
                    <a:pt x="492947" y="2424958"/>
                  </a:lnTo>
                  <a:cubicBezTo>
                    <a:pt x="646520" y="2471832"/>
                    <a:pt x="757382" y="2615059"/>
                    <a:pt x="757382" y="2784179"/>
                  </a:cubicBezTo>
                  <a:cubicBezTo>
                    <a:pt x="757382" y="2993324"/>
                    <a:pt x="587836" y="3162870"/>
                    <a:pt x="378691" y="3162870"/>
                  </a:cubicBezTo>
                  <a:cubicBezTo>
                    <a:pt x="169546" y="3162870"/>
                    <a:pt x="0" y="2993324"/>
                    <a:pt x="0" y="2784179"/>
                  </a:cubicBezTo>
                  <a:cubicBezTo>
                    <a:pt x="0" y="2610447"/>
                    <a:pt x="116991" y="2464039"/>
                    <a:pt x="276947" y="2421074"/>
                  </a:cubicBezTo>
                  <a:lnTo>
                    <a:pt x="276947" y="783746"/>
                  </a:lnTo>
                  <a:lnTo>
                    <a:pt x="281758" y="783746"/>
                  </a:lnTo>
                  <a:cubicBezTo>
                    <a:pt x="307533" y="493124"/>
                    <a:pt x="502412" y="231983"/>
                    <a:pt x="801266" y="95774"/>
                  </a:cubicBezTo>
                  <a:cubicBezTo>
                    <a:pt x="1082323" y="-32324"/>
                    <a:pt x="1416727" y="-31901"/>
                    <a:pt x="1697364" y="96907"/>
                  </a:cubicBezTo>
                  <a:cubicBezTo>
                    <a:pt x="1994951" y="233494"/>
                    <a:pt x="2188714" y="494056"/>
                    <a:pt x="2214549" y="783746"/>
                  </a:cubicBezTo>
                  <a:lnTo>
                    <a:pt x="2219205" y="783746"/>
                  </a:lnTo>
                  <a:lnTo>
                    <a:pt x="2219205" y="1295162"/>
                  </a:lnTo>
                  <a:cubicBezTo>
                    <a:pt x="2327099" y="1309357"/>
                    <a:pt x="2432799" y="1344641"/>
                    <a:pt x="2530224" y="1400656"/>
                  </a:cubicBezTo>
                  <a:cubicBezTo>
                    <a:pt x="2794677" y="1552703"/>
                    <a:pt x="2957961" y="1834385"/>
                    <a:pt x="2958558" y="2139573"/>
                  </a:cubicBezTo>
                  <a:lnTo>
                    <a:pt x="2912782" y="2139663"/>
                  </a:lnTo>
                  <a:lnTo>
                    <a:pt x="2912782" y="2568172"/>
                  </a:lnTo>
                  <a:lnTo>
                    <a:pt x="2909478" y="2568172"/>
                  </a:lnTo>
                  <a:cubicBezTo>
                    <a:pt x="2913747" y="2652344"/>
                    <a:pt x="2908320" y="2768123"/>
                    <a:pt x="2836763" y="2808609"/>
                  </a:cubicBezTo>
                  <a:cubicBezTo>
                    <a:pt x="2754824" y="2874388"/>
                    <a:pt x="2704345" y="2914609"/>
                    <a:pt x="2599970" y="2983091"/>
                  </a:cubicBezTo>
                  <a:lnTo>
                    <a:pt x="2602250" y="2985811"/>
                  </a:lnTo>
                  <a:lnTo>
                    <a:pt x="2515466" y="3058559"/>
                  </a:lnTo>
                  <a:cubicBezTo>
                    <a:pt x="2517346" y="3093252"/>
                    <a:pt x="2505554" y="3128225"/>
                    <a:pt x="2481114" y="3156586"/>
                  </a:cubicBezTo>
                  <a:cubicBezTo>
                    <a:pt x="2454429" y="3187551"/>
                    <a:pt x="2417719" y="3204769"/>
                    <a:pt x="2379939" y="3207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Block Arc 11">
              <a:extLst>
                <a:ext uri="{FF2B5EF4-FFF2-40B4-BE49-F238E27FC236}">
                  <a16:creationId xmlns:a16="http://schemas.microsoft.com/office/drawing/2014/main" id="{6237B46C-EE2F-45F5-A452-AEF5853F7D2C}"/>
                </a:ext>
              </a:extLst>
            </p:cNvPr>
            <p:cNvSpPr/>
            <p:nvPr/>
          </p:nvSpPr>
          <p:spPr>
            <a:xfrm rot="10800000">
              <a:off x="6614789" y="3560896"/>
              <a:ext cx="217507" cy="353911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3DFB5373-0015-4A31-8F01-1597E404815D}"/>
                </a:ext>
              </a:extLst>
            </p:cNvPr>
            <p:cNvSpPr/>
            <p:nvPr/>
          </p:nvSpPr>
          <p:spPr>
            <a:xfrm>
              <a:off x="5437664" y="3655251"/>
              <a:ext cx="343751" cy="192566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Round Same Side Corner Rectangle 8">
              <a:extLst>
                <a:ext uri="{FF2B5EF4-FFF2-40B4-BE49-F238E27FC236}">
                  <a16:creationId xmlns:a16="http://schemas.microsoft.com/office/drawing/2014/main" id="{E4451B41-2F0A-4F98-8F16-0D0192492445}"/>
                </a:ext>
              </a:extLst>
            </p:cNvPr>
            <p:cNvSpPr/>
            <p:nvPr/>
          </p:nvSpPr>
          <p:spPr>
            <a:xfrm>
              <a:off x="8212501" y="3588603"/>
              <a:ext cx="354992" cy="355536"/>
            </a:xfrm>
            <a:custGeom>
              <a:avLst/>
              <a:gdLst/>
              <a:ahLst/>
              <a:cxnLst/>
              <a:rect l="l" t="t" r="r" b="b"/>
              <a:pathLst>
                <a:path w="3197597" h="3202496">
                  <a:moveTo>
                    <a:pt x="601421" y="1611393"/>
                  </a:moveTo>
                  <a:lnTo>
                    <a:pt x="2596176" y="1611393"/>
                  </a:lnTo>
                  <a:cubicBezTo>
                    <a:pt x="2928331" y="1611393"/>
                    <a:pt x="3197594" y="1880656"/>
                    <a:pt x="3197594" y="2212811"/>
                  </a:cubicBezTo>
                  <a:lnTo>
                    <a:pt x="3197594" y="2776360"/>
                  </a:lnTo>
                  <a:lnTo>
                    <a:pt x="3197597" y="2776360"/>
                  </a:lnTo>
                  <a:lnTo>
                    <a:pt x="3197597" y="2914824"/>
                  </a:lnTo>
                  <a:lnTo>
                    <a:pt x="3197198" y="2914824"/>
                  </a:lnTo>
                  <a:lnTo>
                    <a:pt x="3197198" y="3202496"/>
                  </a:lnTo>
                  <a:lnTo>
                    <a:pt x="398" y="3202496"/>
                  </a:lnTo>
                  <a:lnTo>
                    <a:pt x="398" y="2914824"/>
                  </a:lnTo>
                  <a:lnTo>
                    <a:pt x="0" y="2914824"/>
                  </a:lnTo>
                  <a:lnTo>
                    <a:pt x="0" y="2212811"/>
                  </a:lnTo>
                  <a:cubicBezTo>
                    <a:pt x="0" y="1880656"/>
                    <a:pt x="269266" y="1611393"/>
                    <a:pt x="601421" y="1611393"/>
                  </a:cubicBezTo>
                  <a:close/>
                  <a:moveTo>
                    <a:pt x="1598801" y="0"/>
                  </a:moveTo>
                  <a:cubicBezTo>
                    <a:pt x="1998649" y="0"/>
                    <a:pt x="2322791" y="324142"/>
                    <a:pt x="2322791" y="723993"/>
                  </a:cubicBezTo>
                  <a:cubicBezTo>
                    <a:pt x="2322791" y="1123843"/>
                    <a:pt x="1998649" y="1447985"/>
                    <a:pt x="1598801" y="1447985"/>
                  </a:cubicBezTo>
                  <a:cubicBezTo>
                    <a:pt x="1198951" y="1447985"/>
                    <a:pt x="874809" y="1123843"/>
                    <a:pt x="874809" y="723993"/>
                  </a:cubicBezTo>
                  <a:cubicBezTo>
                    <a:pt x="874809" y="324142"/>
                    <a:pt x="1198951" y="0"/>
                    <a:pt x="15988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Rounded Rectangle 51">
              <a:extLst>
                <a:ext uri="{FF2B5EF4-FFF2-40B4-BE49-F238E27FC236}">
                  <a16:creationId xmlns:a16="http://schemas.microsoft.com/office/drawing/2014/main" id="{B83253D3-E181-4488-9CD9-39D21527F719}"/>
                </a:ext>
              </a:extLst>
            </p:cNvPr>
            <p:cNvSpPr/>
            <p:nvPr/>
          </p:nvSpPr>
          <p:spPr>
            <a:xfrm rot="16200000" flipH="1">
              <a:off x="7112464" y="4219259"/>
              <a:ext cx="367987" cy="346556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3" name="Isosceles Triangle 5">
              <a:extLst>
                <a:ext uri="{FF2B5EF4-FFF2-40B4-BE49-F238E27FC236}">
                  <a16:creationId xmlns:a16="http://schemas.microsoft.com/office/drawing/2014/main" id="{C90FA9E7-BC2A-492A-9790-9857E5ADE9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60854" y="3614352"/>
              <a:ext cx="274662" cy="274365"/>
            </a:xfrm>
            <a:custGeom>
              <a:avLst/>
              <a:gdLst/>
              <a:ahLst/>
              <a:cxnLst/>
              <a:rect l="l" t="t" r="r" b="b"/>
              <a:pathLst>
                <a:path w="3229104" h="3225610">
                  <a:moveTo>
                    <a:pt x="2311104" y="907633"/>
                  </a:moveTo>
                  <a:lnTo>
                    <a:pt x="3229104" y="907633"/>
                  </a:lnTo>
                  <a:lnTo>
                    <a:pt x="1769979" y="3097491"/>
                  </a:lnTo>
                  <a:close/>
                  <a:moveTo>
                    <a:pt x="823" y="907633"/>
                  </a:moveTo>
                  <a:lnTo>
                    <a:pt x="918823" y="907633"/>
                  </a:lnTo>
                  <a:lnTo>
                    <a:pt x="1498048" y="3135591"/>
                  </a:lnTo>
                  <a:close/>
                  <a:moveTo>
                    <a:pt x="1036980" y="907632"/>
                  </a:moveTo>
                  <a:lnTo>
                    <a:pt x="2192122" y="907632"/>
                  </a:lnTo>
                  <a:lnTo>
                    <a:pt x="1614551" y="3225610"/>
                  </a:lnTo>
                  <a:close/>
                  <a:moveTo>
                    <a:pt x="2769693" y="0"/>
                  </a:moveTo>
                  <a:lnTo>
                    <a:pt x="3229104" y="792088"/>
                  </a:lnTo>
                  <a:lnTo>
                    <a:pt x="2310282" y="792088"/>
                  </a:lnTo>
                  <a:close/>
                  <a:moveTo>
                    <a:pt x="1732713" y="0"/>
                  </a:moveTo>
                  <a:lnTo>
                    <a:pt x="2651535" y="0"/>
                  </a:lnTo>
                  <a:lnTo>
                    <a:pt x="2192124" y="792088"/>
                  </a:lnTo>
                  <a:close/>
                  <a:moveTo>
                    <a:pt x="1614553" y="0"/>
                  </a:moveTo>
                  <a:lnTo>
                    <a:pt x="2073964" y="792088"/>
                  </a:lnTo>
                  <a:lnTo>
                    <a:pt x="1155142" y="792088"/>
                  </a:lnTo>
                  <a:close/>
                  <a:moveTo>
                    <a:pt x="577571" y="0"/>
                  </a:moveTo>
                  <a:lnTo>
                    <a:pt x="1496393" y="0"/>
                  </a:lnTo>
                  <a:lnTo>
                    <a:pt x="1036982" y="792088"/>
                  </a:lnTo>
                  <a:close/>
                  <a:moveTo>
                    <a:pt x="459411" y="0"/>
                  </a:moveTo>
                  <a:lnTo>
                    <a:pt x="918822" y="792088"/>
                  </a:lnTo>
                  <a:lnTo>
                    <a:pt x="0" y="7920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Trapezoid 22">
              <a:extLst>
                <a:ext uri="{FF2B5EF4-FFF2-40B4-BE49-F238E27FC236}">
                  <a16:creationId xmlns:a16="http://schemas.microsoft.com/office/drawing/2014/main" id="{D2EC6B0A-E896-40D9-B4A8-1556019F68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09736" y="3659965"/>
              <a:ext cx="360000" cy="183139"/>
            </a:xfrm>
            <a:custGeom>
              <a:avLst/>
              <a:gdLst/>
              <a:ahLst/>
              <a:cxnLst/>
              <a:rect l="l" t="t" r="r" b="b"/>
              <a:pathLst>
                <a:path w="3261500" h="1659188">
                  <a:moveTo>
                    <a:pt x="121102" y="1436888"/>
                  </a:moveTo>
                  <a:lnTo>
                    <a:pt x="3045452" y="1436888"/>
                  </a:lnTo>
                  <a:cubicBezTo>
                    <a:pt x="3001437" y="1508238"/>
                    <a:pt x="2956882" y="1580993"/>
                    <a:pt x="2918729" y="1659188"/>
                  </a:cubicBezTo>
                  <a:lnTo>
                    <a:pt x="202648" y="1659188"/>
                  </a:lnTo>
                  <a:cubicBezTo>
                    <a:pt x="188127" y="1585004"/>
                    <a:pt x="156049" y="1510828"/>
                    <a:pt x="121102" y="1436888"/>
                  </a:cubicBezTo>
                  <a:close/>
                  <a:moveTo>
                    <a:pt x="2814967" y="1119413"/>
                  </a:moveTo>
                  <a:lnTo>
                    <a:pt x="2814967" y="1227413"/>
                  </a:lnTo>
                  <a:lnTo>
                    <a:pt x="2922967" y="1227413"/>
                  </a:lnTo>
                  <a:lnTo>
                    <a:pt x="2922967" y="1119413"/>
                  </a:lnTo>
                  <a:close/>
                  <a:moveTo>
                    <a:pt x="2600074" y="1119413"/>
                  </a:moveTo>
                  <a:lnTo>
                    <a:pt x="2600074" y="1227413"/>
                  </a:lnTo>
                  <a:lnTo>
                    <a:pt x="2708074" y="1227413"/>
                  </a:lnTo>
                  <a:lnTo>
                    <a:pt x="2708074" y="1119413"/>
                  </a:lnTo>
                  <a:close/>
                  <a:moveTo>
                    <a:pt x="2385182" y="1119413"/>
                  </a:moveTo>
                  <a:lnTo>
                    <a:pt x="2385182" y="1227413"/>
                  </a:lnTo>
                  <a:lnTo>
                    <a:pt x="2493182" y="1227413"/>
                  </a:lnTo>
                  <a:lnTo>
                    <a:pt x="2493182" y="1119413"/>
                  </a:lnTo>
                  <a:close/>
                  <a:moveTo>
                    <a:pt x="1716569" y="1119413"/>
                  </a:moveTo>
                  <a:lnTo>
                    <a:pt x="1716569" y="1227413"/>
                  </a:lnTo>
                  <a:lnTo>
                    <a:pt x="1824569" y="1227413"/>
                  </a:lnTo>
                  <a:lnTo>
                    <a:pt x="1824569" y="1119413"/>
                  </a:lnTo>
                  <a:close/>
                  <a:moveTo>
                    <a:pt x="1501676" y="1119413"/>
                  </a:moveTo>
                  <a:lnTo>
                    <a:pt x="1501676" y="1227413"/>
                  </a:lnTo>
                  <a:lnTo>
                    <a:pt x="1609676" y="1227413"/>
                  </a:lnTo>
                  <a:lnTo>
                    <a:pt x="1609676" y="1119413"/>
                  </a:lnTo>
                  <a:close/>
                  <a:moveTo>
                    <a:pt x="1286784" y="1119413"/>
                  </a:moveTo>
                  <a:lnTo>
                    <a:pt x="1286784" y="1227413"/>
                  </a:lnTo>
                  <a:lnTo>
                    <a:pt x="1394784" y="1227413"/>
                  </a:lnTo>
                  <a:lnTo>
                    <a:pt x="1394784" y="1119413"/>
                  </a:lnTo>
                  <a:close/>
                  <a:moveTo>
                    <a:pt x="1071892" y="1119413"/>
                  </a:moveTo>
                  <a:lnTo>
                    <a:pt x="1071892" y="1227413"/>
                  </a:lnTo>
                  <a:lnTo>
                    <a:pt x="1179892" y="1227413"/>
                  </a:lnTo>
                  <a:lnTo>
                    <a:pt x="1179892" y="1119413"/>
                  </a:lnTo>
                  <a:close/>
                  <a:moveTo>
                    <a:pt x="857000" y="1119413"/>
                  </a:moveTo>
                  <a:lnTo>
                    <a:pt x="857000" y="1227413"/>
                  </a:lnTo>
                  <a:lnTo>
                    <a:pt x="965000" y="1227413"/>
                  </a:lnTo>
                  <a:lnTo>
                    <a:pt x="965000" y="1119413"/>
                  </a:lnTo>
                  <a:close/>
                  <a:moveTo>
                    <a:pt x="642108" y="1119413"/>
                  </a:moveTo>
                  <a:lnTo>
                    <a:pt x="642108" y="1227413"/>
                  </a:lnTo>
                  <a:lnTo>
                    <a:pt x="750108" y="1227413"/>
                  </a:lnTo>
                  <a:lnTo>
                    <a:pt x="750108" y="1119413"/>
                  </a:lnTo>
                  <a:close/>
                  <a:moveTo>
                    <a:pt x="427216" y="1119413"/>
                  </a:moveTo>
                  <a:lnTo>
                    <a:pt x="427216" y="1227413"/>
                  </a:lnTo>
                  <a:lnTo>
                    <a:pt x="535216" y="1227413"/>
                  </a:lnTo>
                  <a:lnTo>
                    <a:pt x="535216" y="1119413"/>
                  </a:lnTo>
                  <a:close/>
                  <a:moveTo>
                    <a:pt x="356387" y="794045"/>
                  </a:moveTo>
                  <a:lnTo>
                    <a:pt x="310667" y="896924"/>
                  </a:lnTo>
                  <a:lnTo>
                    <a:pt x="2620886" y="908354"/>
                  </a:lnTo>
                  <a:lnTo>
                    <a:pt x="2540130" y="801665"/>
                  </a:lnTo>
                  <a:close/>
                  <a:moveTo>
                    <a:pt x="382676" y="631248"/>
                  </a:moveTo>
                  <a:lnTo>
                    <a:pt x="363625" y="730317"/>
                  </a:lnTo>
                  <a:lnTo>
                    <a:pt x="2492522" y="737937"/>
                  </a:lnTo>
                  <a:lnTo>
                    <a:pt x="2418771" y="631248"/>
                  </a:lnTo>
                  <a:close/>
                  <a:moveTo>
                    <a:pt x="1756650" y="318899"/>
                  </a:moveTo>
                  <a:lnTo>
                    <a:pt x="1756650" y="477608"/>
                  </a:lnTo>
                  <a:lnTo>
                    <a:pt x="1900650" y="477608"/>
                  </a:lnTo>
                  <a:lnTo>
                    <a:pt x="1900650" y="318899"/>
                  </a:lnTo>
                  <a:close/>
                  <a:moveTo>
                    <a:pt x="1470038" y="318899"/>
                  </a:moveTo>
                  <a:lnTo>
                    <a:pt x="1470038" y="477608"/>
                  </a:lnTo>
                  <a:lnTo>
                    <a:pt x="1614038" y="477608"/>
                  </a:lnTo>
                  <a:lnTo>
                    <a:pt x="1614038" y="318899"/>
                  </a:lnTo>
                  <a:close/>
                  <a:moveTo>
                    <a:pt x="1183427" y="318899"/>
                  </a:moveTo>
                  <a:lnTo>
                    <a:pt x="1183427" y="477608"/>
                  </a:lnTo>
                  <a:lnTo>
                    <a:pt x="1327427" y="477608"/>
                  </a:lnTo>
                  <a:lnTo>
                    <a:pt x="1327427" y="318899"/>
                  </a:lnTo>
                  <a:close/>
                  <a:moveTo>
                    <a:pt x="896816" y="318899"/>
                  </a:moveTo>
                  <a:lnTo>
                    <a:pt x="896816" y="477608"/>
                  </a:lnTo>
                  <a:lnTo>
                    <a:pt x="1040816" y="477608"/>
                  </a:lnTo>
                  <a:lnTo>
                    <a:pt x="1040816" y="318899"/>
                  </a:lnTo>
                  <a:close/>
                  <a:moveTo>
                    <a:pt x="1190618" y="0"/>
                  </a:moveTo>
                  <a:lnTo>
                    <a:pt x="1271830" y="0"/>
                  </a:lnTo>
                  <a:lnTo>
                    <a:pt x="1308266" y="193836"/>
                  </a:lnTo>
                  <a:lnTo>
                    <a:pt x="1977660" y="193836"/>
                  </a:lnTo>
                  <a:lnTo>
                    <a:pt x="2138144" y="525639"/>
                  </a:lnTo>
                  <a:lnTo>
                    <a:pt x="2421400" y="525639"/>
                  </a:lnTo>
                  <a:lnTo>
                    <a:pt x="2750195" y="950920"/>
                  </a:lnTo>
                  <a:lnTo>
                    <a:pt x="3261500" y="937238"/>
                  </a:lnTo>
                  <a:cubicBezTo>
                    <a:pt x="3244841" y="1097170"/>
                    <a:pt x="3172191" y="1230845"/>
                    <a:pt x="3089450" y="1364888"/>
                  </a:cubicBezTo>
                  <a:lnTo>
                    <a:pt x="88044" y="1364888"/>
                  </a:lnTo>
                  <a:cubicBezTo>
                    <a:pt x="35437" y="1251413"/>
                    <a:pt x="-11245" y="1137942"/>
                    <a:pt x="2399" y="1024450"/>
                  </a:cubicBezTo>
                  <a:lnTo>
                    <a:pt x="197767" y="1019222"/>
                  </a:lnTo>
                  <a:lnTo>
                    <a:pt x="321162" y="525639"/>
                  </a:lnTo>
                  <a:lnTo>
                    <a:pt x="681951" y="525639"/>
                  </a:lnTo>
                  <a:lnTo>
                    <a:pt x="764901" y="193836"/>
                  </a:lnTo>
                  <a:lnTo>
                    <a:pt x="930048" y="193836"/>
                  </a:lnTo>
                  <a:lnTo>
                    <a:pt x="966373" y="588"/>
                  </a:lnTo>
                  <a:lnTo>
                    <a:pt x="1047585" y="588"/>
                  </a:lnTo>
                  <a:lnTo>
                    <a:pt x="1083910" y="193836"/>
                  </a:lnTo>
                  <a:lnTo>
                    <a:pt x="1154183" y="1938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Rounded Rectangle 20">
              <a:extLst>
                <a:ext uri="{FF2B5EF4-FFF2-40B4-BE49-F238E27FC236}">
                  <a16:creationId xmlns:a16="http://schemas.microsoft.com/office/drawing/2014/main" id="{B5A75B4D-CA52-4F78-AC74-CB42B7BD2898}"/>
                </a:ext>
              </a:extLst>
            </p:cNvPr>
            <p:cNvSpPr>
              <a:spLocks noChangeAspect="1"/>
            </p:cNvSpPr>
            <p:nvPr/>
          </p:nvSpPr>
          <p:spPr>
            <a:xfrm rot="2160000">
              <a:off x="7692804" y="3571534"/>
              <a:ext cx="333647" cy="360000"/>
            </a:xfrm>
            <a:custGeom>
              <a:avLst/>
              <a:gdLst/>
              <a:ahLst/>
              <a:cxnLst/>
              <a:rect l="l" t="t" r="r" b="b"/>
              <a:pathLst>
                <a:path w="2735240" h="2951283">
                  <a:moveTo>
                    <a:pt x="945240" y="943134"/>
                  </a:moveTo>
                  <a:cubicBezTo>
                    <a:pt x="504657" y="1263236"/>
                    <a:pt x="406988" y="1879894"/>
                    <a:pt x="727090" y="2320477"/>
                  </a:cubicBezTo>
                  <a:cubicBezTo>
                    <a:pt x="1047193" y="2761060"/>
                    <a:pt x="1663850" y="2858729"/>
                    <a:pt x="2104434" y="2538627"/>
                  </a:cubicBezTo>
                  <a:cubicBezTo>
                    <a:pt x="2545017" y="2218524"/>
                    <a:pt x="2642686" y="1601867"/>
                    <a:pt x="2322584" y="1161283"/>
                  </a:cubicBezTo>
                  <a:cubicBezTo>
                    <a:pt x="2003839" y="722570"/>
                    <a:pt x="1391052" y="623866"/>
                    <a:pt x="951049" y="939346"/>
                  </a:cubicBezTo>
                  <a:lnTo>
                    <a:pt x="1557721" y="1618250"/>
                  </a:lnTo>
                  <a:cubicBezTo>
                    <a:pt x="1596798" y="1621348"/>
                    <a:pt x="1633874" y="1641400"/>
                    <a:pt x="1658719" y="1675596"/>
                  </a:cubicBezTo>
                  <a:cubicBezTo>
                    <a:pt x="1705470" y="1739944"/>
                    <a:pt x="1691206" y="1830007"/>
                    <a:pt x="1626858" y="1876758"/>
                  </a:cubicBezTo>
                  <a:cubicBezTo>
                    <a:pt x="1562511" y="1923509"/>
                    <a:pt x="1472448" y="1909245"/>
                    <a:pt x="1425696" y="1844897"/>
                  </a:cubicBezTo>
                  <a:cubicBezTo>
                    <a:pt x="1398776" y="1807844"/>
                    <a:pt x="1392087" y="1762265"/>
                    <a:pt x="1405709" y="1721944"/>
                  </a:cubicBezTo>
                  <a:lnTo>
                    <a:pt x="950242" y="939871"/>
                  </a:lnTo>
                  <a:cubicBezTo>
                    <a:pt x="948462" y="940800"/>
                    <a:pt x="946850" y="941964"/>
                    <a:pt x="945240" y="943134"/>
                  </a:cubicBezTo>
                  <a:close/>
                  <a:moveTo>
                    <a:pt x="390013" y="178929"/>
                  </a:moveTo>
                  <a:cubicBezTo>
                    <a:pt x="223423" y="299964"/>
                    <a:pt x="186493" y="533130"/>
                    <a:pt x="307528" y="699721"/>
                  </a:cubicBezTo>
                  <a:cubicBezTo>
                    <a:pt x="392822" y="817118"/>
                    <a:pt x="533802" y="870124"/>
                    <a:pt x="667672" y="847235"/>
                  </a:cubicBezTo>
                  <a:lnTo>
                    <a:pt x="556452" y="694153"/>
                  </a:lnTo>
                  <a:lnTo>
                    <a:pt x="528500" y="714461"/>
                  </a:lnTo>
                  <a:cubicBezTo>
                    <a:pt x="498835" y="736014"/>
                    <a:pt x="457314" y="729437"/>
                    <a:pt x="435761" y="699772"/>
                  </a:cubicBezTo>
                  <a:lnTo>
                    <a:pt x="341779" y="570418"/>
                  </a:lnTo>
                  <a:cubicBezTo>
                    <a:pt x="320226" y="540753"/>
                    <a:pt x="326803" y="499231"/>
                    <a:pt x="356468" y="477679"/>
                  </a:cubicBezTo>
                  <a:lnTo>
                    <a:pt x="684509" y="239343"/>
                  </a:lnTo>
                  <a:cubicBezTo>
                    <a:pt x="714174" y="217790"/>
                    <a:pt x="755695" y="224366"/>
                    <a:pt x="777248" y="254031"/>
                  </a:cubicBezTo>
                  <a:lnTo>
                    <a:pt x="871230" y="383386"/>
                  </a:lnTo>
                  <a:cubicBezTo>
                    <a:pt x="892782" y="413051"/>
                    <a:pt x="886206" y="454572"/>
                    <a:pt x="856541" y="476125"/>
                  </a:cubicBezTo>
                  <a:lnTo>
                    <a:pt x="828590" y="496433"/>
                  </a:lnTo>
                  <a:lnTo>
                    <a:pt x="939810" y="649514"/>
                  </a:lnTo>
                  <a:cubicBezTo>
                    <a:pt x="1002947" y="529270"/>
                    <a:pt x="996100" y="378811"/>
                    <a:pt x="910806" y="261414"/>
                  </a:cubicBezTo>
                  <a:cubicBezTo>
                    <a:pt x="789771" y="94824"/>
                    <a:pt x="556604" y="57894"/>
                    <a:pt x="390013" y="178929"/>
                  </a:cubicBezTo>
                  <a:close/>
                  <a:moveTo>
                    <a:pt x="326716" y="91807"/>
                  </a:moveTo>
                  <a:cubicBezTo>
                    <a:pt x="541423" y="-64186"/>
                    <a:pt x="841934" y="-16590"/>
                    <a:pt x="997927" y="198117"/>
                  </a:cubicBezTo>
                  <a:cubicBezTo>
                    <a:pt x="1090326" y="325293"/>
                    <a:pt x="1111296" y="482575"/>
                    <a:pt x="1067359" y="621566"/>
                  </a:cubicBezTo>
                  <a:cubicBezTo>
                    <a:pt x="1125087" y="596400"/>
                    <a:pt x="1184605" y="577365"/>
                    <a:pt x="1244892" y="563339"/>
                  </a:cubicBezTo>
                  <a:lnTo>
                    <a:pt x="1244892" y="425809"/>
                  </a:lnTo>
                  <a:lnTo>
                    <a:pt x="1238396" y="425809"/>
                  </a:lnTo>
                  <a:cubicBezTo>
                    <a:pt x="1203300" y="425809"/>
                    <a:pt x="1174849" y="397358"/>
                    <a:pt x="1174849" y="362262"/>
                  </a:cubicBezTo>
                  <a:lnTo>
                    <a:pt x="1174849" y="209229"/>
                  </a:lnTo>
                  <a:cubicBezTo>
                    <a:pt x="1174849" y="191681"/>
                    <a:pt x="1181962" y="175794"/>
                    <a:pt x="1193462" y="164294"/>
                  </a:cubicBezTo>
                  <a:cubicBezTo>
                    <a:pt x="1204961" y="152795"/>
                    <a:pt x="1220848" y="145682"/>
                    <a:pt x="1238396" y="145682"/>
                  </a:cubicBezTo>
                  <a:lnTo>
                    <a:pt x="1484804" y="145682"/>
                  </a:lnTo>
                  <a:cubicBezTo>
                    <a:pt x="1519900" y="145682"/>
                    <a:pt x="1548351" y="174133"/>
                    <a:pt x="1548351" y="209229"/>
                  </a:cubicBezTo>
                  <a:lnTo>
                    <a:pt x="1548351" y="362262"/>
                  </a:lnTo>
                  <a:cubicBezTo>
                    <a:pt x="1548351" y="397358"/>
                    <a:pt x="1519900" y="425809"/>
                    <a:pt x="1484804" y="425809"/>
                  </a:cubicBezTo>
                  <a:lnTo>
                    <a:pt x="1478305" y="425809"/>
                  </a:lnTo>
                  <a:lnTo>
                    <a:pt x="1478305" y="531522"/>
                  </a:lnTo>
                  <a:cubicBezTo>
                    <a:pt x="1867969" y="516696"/>
                    <a:pt x="2257580" y="690299"/>
                    <a:pt x="2504004" y="1029474"/>
                  </a:cubicBezTo>
                  <a:cubicBezTo>
                    <a:pt x="2896903" y="1570253"/>
                    <a:pt x="2777023" y="2327148"/>
                    <a:pt x="2236244" y="2720047"/>
                  </a:cubicBezTo>
                  <a:cubicBezTo>
                    <a:pt x="1695464" y="3112946"/>
                    <a:pt x="938569" y="2993066"/>
                    <a:pt x="545670" y="2452287"/>
                  </a:cubicBezTo>
                  <a:cubicBezTo>
                    <a:pt x="302842" y="2118063"/>
                    <a:pt x="255883" y="1701289"/>
                    <a:pt x="383624" y="1339097"/>
                  </a:cubicBezTo>
                  <a:lnTo>
                    <a:pt x="271337" y="1301981"/>
                  </a:lnTo>
                  <a:lnTo>
                    <a:pt x="269200" y="1308446"/>
                  </a:lnTo>
                  <a:cubicBezTo>
                    <a:pt x="258184" y="1341768"/>
                    <a:pt x="222242" y="1359852"/>
                    <a:pt x="188919" y="1348836"/>
                  </a:cubicBezTo>
                  <a:lnTo>
                    <a:pt x="43619" y="1300805"/>
                  </a:lnTo>
                  <a:cubicBezTo>
                    <a:pt x="10297" y="1289790"/>
                    <a:pt x="-7787" y="1253847"/>
                    <a:pt x="3228" y="1220525"/>
                  </a:cubicBezTo>
                  <a:lnTo>
                    <a:pt x="80565" y="986568"/>
                  </a:lnTo>
                  <a:cubicBezTo>
                    <a:pt x="86073" y="969906"/>
                    <a:pt x="97812" y="957056"/>
                    <a:pt x="112340" y="949746"/>
                  </a:cubicBezTo>
                  <a:cubicBezTo>
                    <a:pt x="126869" y="942436"/>
                    <a:pt x="144185" y="940669"/>
                    <a:pt x="160847" y="946177"/>
                  </a:cubicBezTo>
                  <a:lnTo>
                    <a:pt x="306147" y="994208"/>
                  </a:lnTo>
                  <a:cubicBezTo>
                    <a:pt x="339468" y="1005223"/>
                    <a:pt x="357552" y="1041166"/>
                    <a:pt x="346537" y="1074488"/>
                  </a:cubicBezTo>
                  <a:lnTo>
                    <a:pt x="344596" y="1080361"/>
                  </a:lnTo>
                  <a:lnTo>
                    <a:pt x="482601" y="1125980"/>
                  </a:lnTo>
                  <a:cubicBezTo>
                    <a:pt x="516519" y="1067404"/>
                    <a:pt x="556040" y="1011588"/>
                    <a:pt x="601675" y="959905"/>
                  </a:cubicBezTo>
                  <a:cubicBezTo>
                    <a:pt x="455910" y="958740"/>
                    <a:pt x="312806" y="890195"/>
                    <a:pt x="220407" y="763018"/>
                  </a:cubicBezTo>
                  <a:cubicBezTo>
                    <a:pt x="64413" y="548311"/>
                    <a:pt x="112009" y="247801"/>
                    <a:pt x="326716" y="918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Trapezoid 28">
              <a:extLst>
                <a:ext uri="{FF2B5EF4-FFF2-40B4-BE49-F238E27FC236}">
                  <a16:creationId xmlns:a16="http://schemas.microsoft.com/office/drawing/2014/main" id="{013F6F7D-652C-40EF-B339-66A1726769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38542" y="3571534"/>
              <a:ext cx="297055" cy="360000"/>
            </a:xfrm>
            <a:custGeom>
              <a:avLst/>
              <a:gdLst/>
              <a:ahLst/>
              <a:cxnLst/>
              <a:rect l="l" t="t" r="r" b="b"/>
              <a:pathLst>
                <a:path w="2664297" h="3228846">
                  <a:moveTo>
                    <a:pt x="2006233" y="1910002"/>
                  </a:moveTo>
                  <a:cubicBezTo>
                    <a:pt x="2195393" y="2270441"/>
                    <a:pt x="2396463" y="2592453"/>
                    <a:pt x="2218318" y="2693318"/>
                  </a:cubicBezTo>
                  <a:cubicBezTo>
                    <a:pt x="1760490" y="2959655"/>
                    <a:pt x="875097" y="3011972"/>
                    <a:pt x="413381" y="2693318"/>
                  </a:cubicBezTo>
                  <a:cubicBezTo>
                    <a:pt x="278026" y="2578660"/>
                    <a:pt x="448417" y="2270210"/>
                    <a:pt x="622358" y="1918652"/>
                  </a:cubicBezTo>
                  <a:close/>
                  <a:moveTo>
                    <a:pt x="998355" y="318176"/>
                  </a:moveTo>
                  <a:lnTo>
                    <a:pt x="1054483" y="938365"/>
                  </a:lnTo>
                  <a:cubicBezTo>
                    <a:pt x="1073419" y="1202005"/>
                    <a:pt x="-94533" y="2544942"/>
                    <a:pt x="263185" y="2803859"/>
                  </a:cubicBezTo>
                  <a:cubicBezTo>
                    <a:pt x="799752" y="3120272"/>
                    <a:pt x="1828684" y="3068324"/>
                    <a:pt x="2360732" y="2803859"/>
                  </a:cubicBezTo>
                  <a:cubicBezTo>
                    <a:pt x="2817826" y="2582721"/>
                    <a:pt x="1567592" y="1249230"/>
                    <a:pt x="1559424" y="938364"/>
                  </a:cubicBezTo>
                  <a:lnTo>
                    <a:pt x="1635785" y="320808"/>
                  </a:lnTo>
                  <a:lnTo>
                    <a:pt x="1616510" y="323841"/>
                  </a:lnTo>
                  <a:cubicBezTo>
                    <a:pt x="1541035" y="362546"/>
                    <a:pt x="1432716" y="386340"/>
                    <a:pt x="1312455" y="386340"/>
                  </a:cubicBezTo>
                  <a:cubicBezTo>
                    <a:pt x="1186664" y="386340"/>
                    <a:pt x="1073940" y="360308"/>
                    <a:pt x="998355" y="318176"/>
                  </a:cubicBezTo>
                  <a:close/>
                  <a:moveTo>
                    <a:pt x="1312455" y="60748"/>
                  </a:moveTo>
                  <a:cubicBezTo>
                    <a:pt x="1155275" y="60748"/>
                    <a:pt x="1027857" y="120035"/>
                    <a:pt x="1027857" y="193171"/>
                  </a:cubicBezTo>
                  <a:cubicBezTo>
                    <a:pt x="1027857" y="266307"/>
                    <a:pt x="1155275" y="325594"/>
                    <a:pt x="1312455" y="325594"/>
                  </a:cubicBezTo>
                  <a:cubicBezTo>
                    <a:pt x="1469634" y="325594"/>
                    <a:pt x="1597052" y="266307"/>
                    <a:pt x="1597052" y="193171"/>
                  </a:cubicBezTo>
                  <a:cubicBezTo>
                    <a:pt x="1597052" y="120035"/>
                    <a:pt x="1469634" y="60748"/>
                    <a:pt x="1312455" y="60748"/>
                  </a:cubicBezTo>
                  <a:close/>
                  <a:moveTo>
                    <a:pt x="1312455" y="0"/>
                  </a:moveTo>
                  <a:cubicBezTo>
                    <a:pt x="1537130" y="0"/>
                    <a:pt x="1720121" y="83046"/>
                    <a:pt x="1726235" y="186847"/>
                  </a:cubicBezTo>
                  <a:cubicBezTo>
                    <a:pt x="1726742" y="186524"/>
                    <a:pt x="1727174" y="186120"/>
                    <a:pt x="1727606" y="185717"/>
                  </a:cubicBezTo>
                  <a:lnTo>
                    <a:pt x="1727102" y="190850"/>
                  </a:lnTo>
                  <a:cubicBezTo>
                    <a:pt x="1727595" y="191614"/>
                    <a:pt x="1727605" y="192391"/>
                    <a:pt x="1727605" y="193170"/>
                  </a:cubicBezTo>
                  <a:lnTo>
                    <a:pt x="1726271" y="199326"/>
                  </a:lnTo>
                  <a:lnTo>
                    <a:pt x="1655630" y="919826"/>
                  </a:lnTo>
                  <a:cubicBezTo>
                    <a:pt x="1665213" y="1268678"/>
                    <a:pt x="3079202" y="2735754"/>
                    <a:pt x="2542920" y="2983914"/>
                  </a:cubicBezTo>
                  <a:cubicBezTo>
                    <a:pt x="1918698" y="3280693"/>
                    <a:pt x="711513" y="3338989"/>
                    <a:pt x="81991" y="2983914"/>
                  </a:cubicBezTo>
                  <a:cubicBezTo>
                    <a:pt x="-337699" y="2693358"/>
                    <a:pt x="991496" y="1215684"/>
                    <a:pt x="969280" y="919828"/>
                  </a:cubicBezTo>
                  <a:lnTo>
                    <a:pt x="898640" y="199335"/>
                  </a:lnTo>
                  <a:cubicBezTo>
                    <a:pt x="897375" y="197339"/>
                    <a:pt x="897304" y="195258"/>
                    <a:pt x="897304" y="193170"/>
                  </a:cubicBezTo>
                  <a:lnTo>
                    <a:pt x="897808" y="190847"/>
                  </a:lnTo>
                  <a:lnTo>
                    <a:pt x="897305" y="185717"/>
                  </a:lnTo>
                  <a:lnTo>
                    <a:pt x="898687" y="186789"/>
                  </a:lnTo>
                  <a:cubicBezTo>
                    <a:pt x="904857" y="83015"/>
                    <a:pt x="1087821" y="0"/>
                    <a:pt x="13124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7" name="Rounded Rectangle 2">
              <a:extLst>
                <a:ext uri="{FF2B5EF4-FFF2-40B4-BE49-F238E27FC236}">
                  <a16:creationId xmlns:a16="http://schemas.microsoft.com/office/drawing/2014/main" id="{2CB3F902-7F51-468E-928D-DF8ED92CA432}"/>
                </a:ext>
              </a:extLst>
            </p:cNvPr>
            <p:cNvSpPr/>
            <p:nvPr/>
          </p:nvSpPr>
          <p:spPr>
            <a:xfrm>
              <a:off x="4286165" y="4223696"/>
              <a:ext cx="352834" cy="352834"/>
            </a:xfrm>
            <a:custGeom>
              <a:avLst/>
              <a:gdLst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71732 w 3960440"/>
                <a:gd name="connsiteY2" fmla="*/ 2285845 h 3960000"/>
                <a:gd name="connsiteX3" fmla="*/ 1338560 w 3960440"/>
                <a:gd name="connsiteY3" fmla="*/ 1981614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71732 w 3960440"/>
                <a:gd name="connsiteY2" fmla="*/ 2285845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328015 w 3960440"/>
                <a:gd name="connsiteY3" fmla="*/ 1812920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328015 w 3960440"/>
                <a:gd name="connsiteY3" fmla="*/ 1812920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960440" h="3960000">
                  <a:moveTo>
                    <a:pt x="1979373" y="472350"/>
                  </a:moveTo>
                  <a:cubicBezTo>
                    <a:pt x="1228307" y="485871"/>
                    <a:pt x="850011" y="1078219"/>
                    <a:pt x="813783" y="1434034"/>
                  </a:cubicBezTo>
                  <a:cubicBezTo>
                    <a:pt x="787561" y="1781828"/>
                    <a:pt x="889690" y="2005359"/>
                    <a:pt x="1119009" y="2222584"/>
                  </a:cubicBezTo>
                  <a:cubicBezTo>
                    <a:pt x="1178964" y="2123026"/>
                    <a:pt x="1260199" y="1908547"/>
                    <a:pt x="1328015" y="1812920"/>
                  </a:cubicBezTo>
                  <a:cubicBezTo>
                    <a:pt x="1222115" y="1647651"/>
                    <a:pt x="1255483" y="1756375"/>
                    <a:pt x="1234998" y="1431771"/>
                  </a:cubicBezTo>
                  <a:cubicBezTo>
                    <a:pt x="1331609" y="922504"/>
                    <a:pt x="1719145" y="812633"/>
                    <a:pt x="2217373" y="891303"/>
                  </a:cubicBezTo>
                  <a:cubicBezTo>
                    <a:pt x="2693518" y="1016895"/>
                    <a:pt x="2787642" y="1344599"/>
                    <a:pt x="2783502" y="1606823"/>
                  </a:cubicBezTo>
                  <a:cubicBezTo>
                    <a:pt x="2771081" y="1743454"/>
                    <a:pt x="2679609" y="2064482"/>
                    <a:pt x="2456028" y="2225955"/>
                  </a:cubicBezTo>
                  <a:cubicBezTo>
                    <a:pt x="2192422" y="2399851"/>
                    <a:pt x="2004893" y="2209395"/>
                    <a:pt x="2026974" y="2018938"/>
                  </a:cubicBezTo>
                  <a:cubicBezTo>
                    <a:pt x="2072519" y="1810540"/>
                    <a:pt x="2086043" y="1754994"/>
                    <a:pt x="2135727" y="1554876"/>
                  </a:cubicBezTo>
                  <a:cubicBezTo>
                    <a:pt x="2195073" y="1382360"/>
                    <a:pt x="2084273" y="1259912"/>
                    <a:pt x="1915898" y="1219889"/>
                  </a:cubicBezTo>
                  <a:cubicBezTo>
                    <a:pt x="1750283" y="1186766"/>
                    <a:pt x="1626460" y="1331294"/>
                    <a:pt x="1589196" y="1434803"/>
                  </a:cubicBezTo>
                  <a:cubicBezTo>
                    <a:pt x="1499489" y="1732912"/>
                    <a:pt x="1614533" y="1824000"/>
                    <a:pt x="1574511" y="1939931"/>
                  </a:cubicBezTo>
                  <a:cubicBezTo>
                    <a:pt x="1332991" y="2671400"/>
                    <a:pt x="1220920" y="3468343"/>
                    <a:pt x="1339611" y="3487664"/>
                  </a:cubicBezTo>
                  <a:cubicBezTo>
                    <a:pt x="1434840" y="3497327"/>
                    <a:pt x="1730357" y="3129057"/>
                    <a:pt x="1887692" y="2422431"/>
                  </a:cubicBezTo>
                  <a:cubicBezTo>
                    <a:pt x="1985681" y="2531460"/>
                    <a:pt x="2093439" y="2747804"/>
                    <a:pt x="2336342" y="2720202"/>
                  </a:cubicBezTo>
                  <a:cubicBezTo>
                    <a:pt x="2693796" y="2666377"/>
                    <a:pt x="3092265" y="2401394"/>
                    <a:pt x="3176454" y="1627140"/>
                  </a:cubicBezTo>
                  <a:cubicBezTo>
                    <a:pt x="3254038" y="999456"/>
                    <a:pt x="2816023" y="430731"/>
                    <a:pt x="1979373" y="472350"/>
                  </a:cubicBezTo>
                  <a:close/>
                  <a:moveTo>
                    <a:pt x="436907" y="0"/>
                  </a:moveTo>
                  <a:lnTo>
                    <a:pt x="3523533" y="0"/>
                  </a:lnTo>
                  <a:cubicBezTo>
                    <a:pt x="3764830" y="0"/>
                    <a:pt x="3960440" y="195610"/>
                    <a:pt x="3960440" y="436907"/>
                  </a:cubicBezTo>
                  <a:lnTo>
                    <a:pt x="3960440" y="3523093"/>
                  </a:lnTo>
                  <a:cubicBezTo>
                    <a:pt x="3960440" y="3764390"/>
                    <a:pt x="3764830" y="3960000"/>
                    <a:pt x="3523533" y="3960000"/>
                  </a:cubicBezTo>
                  <a:lnTo>
                    <a:pt x="436907" y="3960000"/>
                  </a:lnTo>
                  <a:cubicBezTo>
                    <a:pt x="195610" y="3960000"/>
                    <a:pt x="0" y="3764390"/>
                    <a:pt x="0" y="3523093"/>
                  </a:cubicBezTo>
                  <a:lnTo>
                    <a:pt x="0" y="436907"/>
                  </a:lnTo>
                  <a:cubicBezTo>
                    <a:pt x="0" y="195610"/>
                    <a:pt x="195610" y="0"/>
                    <a:pt x="4369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8" name="Rounded Rectangle 8">
              <a:extLst>
                <a:ext uri="{FF2B5EF4-FFF2-40B4-BE49-F238E27FC236}">
                  <a16:creationId xmlns:a16="http://schemas.microsoft.com/office/drawing/2014/main" id="{CF999092-51D0-4040-A441-EE93FB3BE0AB}"/>
                </a:ext>
              </a:extLst>
            </p:cNvPr>
            <p:cNvSpPr/>
            <p:nvPr/>
          </p:nvSpPr>
          <p:spPr>
            <a:xfrm>
              <a:off x="3710633" y="4223696"/>
              <a:ext cx="352873" cy="352834"/>
            </a:xfrm>
            <a:custGeom>
              <a:avLst/>
              <a:gdLst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688485 w 3888432"/>
                <a:gd name="connsiteY5" fmla="*/ 147563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2688485 w 3888432"/>
                <a:gd name="connsiteY17" fmla="*/ 1475633 h 3960440"/>
                <a:gd name="connsiteX18" fmla="*/ 878058 w 3888432"/>
                <a:gd name="connsiteY18" fmla="*/ 648072 h 3960440"/>
                <a:gd name="connsiteX19" fmla="*/ 554477 w 3888432"/>
                <a:gd name="connsiteY19" fmla="*/ 971653 h 3960440"/>
                <a:gd name="connsiteX20" fmla="*/ 878058 w 3888432"/>
                <a:gd name="connsiteY20" fmla="*/ 1295234 h 3960440"/>
                <a:gd name="connsiteX21" fmla="*/ 1201639 w 3888432"/>
                <a:gd name="connsiteY21" fmla="*/ 971653 h 3960440"/>
                <a:gd name="connsiteX22" fmla="*/ 878058 w 3888432"/>
                <a:gd name="connsiteY22" fmla="*/ 648072 h 3960440"/>
                <a:gd name="connsiteX23" fmla="*/ 333511 w 3888432"/>
                <a:gd name="connsiteY23" fmla="*/ 0 h 3960440"/>
                <a:gd name="connsiteX24" fmla="*/ 3554921 w 3888432"/>
                <a:gd name="connsiteY24" fmla="*/ 0 h 3960440"/>
                <a:gd name="connsiteX25" fmla="*/ 3888432 w 3888432"/>
                <a:gd name="connsiteY25" fmla="*/ 333511 h 3960440"/>
                <a:gd name="connsiteX26" fmla="*/ 3888432 w 3888432"/>
                <a:gd name="connsiteY26" fmla="*/ 3626929 h 3960440"/>
                <a:gd name="connsiteX27" fmla="*/ 3554921 w 3888432"/>
                <a:gd name="connsiteY27" fmla="*/ 3960440 h 3960440"/>
                <a:gd name="connsiteX28" fmla="*/ 333511 w 3888432"/>
                <a:gd name="connsiteY28" fmla="*/ 3960440 h 3960440"/>
                <a:gd name="connsiteX29" fmla="*/ 0 w 3888432"/>
                <a:gd name="connsiteY29" fmla="*/ 3626929 h 3960440"/>
                <a:gd name="connsiteX30" fmla="*/ 0 w 3888432"/>
                <a:gd name="connsiteY30" fmla="*/ 333511 h 3960440"/>
                <a:gd name="connsiteX31" fmla="*/ 333511 w 3888432"/>
                <a:gd name="connsiteY31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88432" h="3960440">
                  <a:moveTo>
                    <a:pt x="554477" y="1512168"/>
                  </a:moveTo>
                  <a:lnTo>
                    <a:pt x="554477" y="3312368"/>
                  </a:lnTo>
                  <a:lnTo>
                    <a:pt x="1201638" y="3312368"/>
                  </a:lnTo>
                  <a:lnTo>
                    <a:pt x="1201638" y="1512168"/>
                  </a:lnTo>
                  <a:lnTo>
                    <a:pt x="554477" y="1512168"/>
                  </a:lnTo>
                  <a:close/>
                  <a:moveTo>
                    <a:pt x="2840340" y="1479943"/>
                  </a:moveTo>
                  <a:cubicBezTo>
                    <a:pt x="2293254" y="1484797"/>
                    <a:pt x="2254084" y="1780470"/>
                    <a:pt x="2136833" y="1785510"/>
                  </a:cubicBezTo>
                  <a:lnTo>
                    <a:pt x="2136833" y="1510185"/>
                  </a:lnTo>
                  <a:lnTo>
                    <a:pt x="1489672" y="1510185"/>
                  </a:lnTo>
                  <a:lnTo>
                    <a:pt x="1489672" y="3310385"/>
                  </a:lnTo>
                  <a:lnTo>
                    <a:pt x="2136833" y="3310385"/>
                  </a:lnTo>
                  <a:cubicBezTo>
                    <a:pt x="2140283" y="2925445"/>
                    <a:pt x="2133383" y="2560917"/>
                    <a:pt x="2147184" y="2155564"/>
                  </a:cubicBezTo>
                  <a:cubicBezTo>
                    <a:pt x="2187272" y="1842063"/>
                    <a:pt x="2668986" y="1938990"/>
                    <a:pt x="2673919" y="2138897"/>
                  </a:cubicBezTo>
                  <a:lnTo>
                    <a:pt x="2679688" y="3312366"/>
                  </a:lnTo>
                  <a:lnTo>
                    <a:pt x="3326849" y="3312366"/>
                  </a:lnTo>
                  <a:cubicBezTo>
                    <a:pt x="3329155" y="2917782"/>
                    <a:pt x="3331462" y="2523197"/>
                    <a:pt x="3333768" y="2128613"/>
                  </a:cubicBezTo>
                  <a:cubicBezTo>
                    <a:pt x="3339026" y="1942962"/>
                    <a:pt x="3184753" y="1475890"/>
                    <a:pt x="2840340" y="1479943"/>
                  </a:cubicBezTo>
                  <a:close/>
                  <a:moveTo>
                    <a:pt x="878058" y="648072"/>
                  </a:moveTo>
                  <a:cubicBezTo>
                    <a:pt x="699349" y="648072"/>
                    <a:pt x="554477" y="792944"/>
                    <a:pt x="554477" y="971653"/>
                  </a:cubicBezTo>
                  <a:cubicBezTo>
                    <a:pt x="554477" y="1150362"/>
                    <a:pt x="699349" y="1295234"/>
                    <a:pt x="878058" y="1295234"/>
                  </a:cubicBezTo>
                  <a:cubicBezTo>
                    <a:pt x="1056767" y="1295234"/>
                    <a:pt x="1201639" y="1150362"/>
                    <a:pt x="1201639" y="971653"/>
                  </a:cubicBezTo>
                  <a:cubicBezTo>
                    <a:pt x="1201639" y="792944"/>
                    <a:pt x="1056767" y="648072"/>
                    <a:pt x="878058" y="648072"/>
                  </a:cubicBezTo>
                  <a:close/>
                  <a:moveTo>
                    <a:pt x="333511" y="0"/>
                  </a:moveTo>
                  <a:lnTo>
                    <a:pt x="3554921" y="0"/>
                  </a:lnTo>
                  <a:cubicBezTo>
                    <a:pt x="3739114" y="0"/>
                    <a:pt x="3888432" y="149318"/>
                    <a:pt x="3888432" y="333511"/>
                  </a:cubicBezTo>
                  <a:lnTo>
                    <a:pt x="3888432" y="3626929"/>
                  </a:lnTo>
                  <a:cubicBezTo>
                    <a:pt x="3888432" y="3811122"/>
                    <a:pt x="3739114" y="3960440"/>
                    <a:pt x="3554921" y="3960440"/>
                  </a:cubicBezTo>
                  <a:lnTo>
                    <a:pt x="333511" y="3960440"/>
                  </a:lnTo>
                  <a:cubicBezTo>
                    <a:pt x="149318" y="3960440"/>
                    <a:pt x="0" y="3811122"/>
                    <a:pt x="0" y="3626929"/>
                  </a:cubicBezTo>
                  <a:lnTo>
                    <a:pt x="0" y="333511"/>
                  </a:lnTo>
                  <a:cubicBezTo>
                    <a:pt x="0" y="149318"/>
                    <a:pt x="149318" y="0"/>
                    <a:pt x="3335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9" name="Rounded Rectangle 2">
              <a:extLst>
                <a:ext uri="{FF2B5EF4-FFF2-40B4-BE49-F238E27FC236}">
                  <a16:creationId xmlns:a16="http://schemas.microsoft.com/office/drawing/2014/main" id="{5394194E-40CF-4800-82F4-DA12261F9012}"/>
                </a:ext>
              </a:extLst>
            </p:cNvPr>
            <p:cNvSpPr/>
            <p:nvPr/>
          </p:nvSpPr>
          <p:spPr>
            <a:xfrm>
              <a:off x="5433122" y="4223696"/>
              <a:ext cx="352834" cy="352834"/>
            </a:xfrm>
            <a:custGeom>
              <a:avLst/>
              <a:gdLst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55131 w 3960000"/>
                <a:gd name="connsiteY2" fmla="*/ 1419362 h 3960000"/>
                <a:gd name="connsiteX3" fmla="*/ 3160999 w 3960000"/>
                <a:gd name="connsiteY3" fmla="*/ 1374274 h 3960000"/>
                <a:gd name="connsiteX4" fmla="*/ 2538382 w 3960000"/>
                <a:gd name="connsiteY4" fmla="*/ 802616 h 3960000"/>
                <a:gd name="connsiteX5" fmla="*/ 1921633 w 3960000"/>
                <a:gd name="connsiteY5" fmla="*/ 1419365 h 3960000"/>
                <a:gd name="connsiteX6" fmla="*/ 1942445 w 3960000"/>
                <a:gd name="connsiteY6" fmla="*/ 1570340 h 3960000"/>
                <a:gd name="connsiteX7" fmla="*/ 752016 w 3960000"/>
                <a:gd name="connsiteY7" fmla="*/ 931012 h 3960000"/>
                <a:gd name="connsiteX8" fmla="*/ 934030 w 3960000"/>
                <a:gd name="connsiteY8" fmla="*/ 1745738 h 3960000"/>
                <a:gd name="connsiteX9" fmla="*/ 665343 w 3960000"/>
                <a:gd name="connsiteY9" fmla="*/ 1650397 h 3960000"/>
                <a:gd name="connsiteX10" fmla="*/ 1111709 w 3960000"/>
                <a:gd name="connsiteY10" fmla="*/ 2257108 h 3960000"/>
                <a:gd name="connsiteX11" fmla="*/ 856023 w 3960000"/>
                <a:gd name="connsiteY11" fmla="*/ 2244108 h 3960000"/>
                <a:gd name="connsiteX12" fmla="*/ 1402064 w 3960000"/>
                <a:gd name="connsiteY12" fmla="*/ 2660137 h 3960000"/>
                <a:gd name="connsiteX13" fmla="*/ 552668 w 3960000"/>
                <a:gd name="connsiteY13" fmla="*/ 2902822 h 3960000"/>
                <a:gd name="connsiteX14" fmla="*/ 1978439 w 3960000"/>
                <a:gd name="connsiteY14" fmla="*/ 3093502 h 3960000"/>
                <a:gd name="connsiteX15" fmla="*/ 3053184 w 3960000"/>
                <a:gd name="connsiteY15" fmla="*/ 2031759 h 3960000"/>
                <a:gd name="connsiteX16" fmla="*/ 3155131 w 3960000"/>
                <a:gd name="connsiteY16" fmla="*/ 1419365 h 3960000"/>
                <a:gd name="connsiteX17" fmla="*/ 3207849 w 3960000"/>
                <a:gd name="connsiteY17" fmla="*/ 1493166 h 3960000"/>
                <a:gd name="connsiteX18" fmla="*/ 3407333 w 3960000"/>
                <a:gd name="connsiteY18" fmla="*/ 1117847 h 3960000"/>
                <a:gd name="connsiteX19" fmla="*/ 3108461 w 3960000"/>
                <a:gd name="connsiteY19" fmla="*/ 1185086 h 3960000"/>
                <a:gd name="connsiteX20" fmla="*/ 3334650 w 3960000"/>
                <a:gd name="connsiteY20" fmla="*/ 883134 h 3960000"/>
                <a:gd name="connsiteX21" fmla="*/ 2995677 w 3960000"/>
                <a:gd name="connsiteY21" fmla="*/ 1008938 h 3960000"/>
                <a:gd name="connsiteX22" fmla="*/ 2538382 w 3960000"/>
                <a:gd name="connsiteY22" fmla="*/ 802616 h 3960000"/>
                <a:gd name="connsiteX23" fmla="*/ 308009 w 3960000"/>
                <a:gd name="connsiteY23" fmla="*/ 0 h 3960000"/>
                <a:gd name="connsiteX24" fmla="*/ 3651991 w 3960000"/>
                <a:gd name="connsiteY24" fmla="*/ 0 h 3960000"/>
                <a:gd name="connsiteX25" fmla="*/ 3960000 w 3960000"/>
                <a:gd name="connsiteY25" fmla="*/ 308009 h 3960000"/>
                <a:gd name="connsiteX26" fmla="*/ 3960000 w 3960000"/>
                <a:gd name="connsiteY26" fmla="*/ 3651991 h 3960000"/>
                <a:gd name="connsiteX27" fmla="*/ 3651991 w 3960000"/>
                <a:gd name="connsiteY27" fmla="*/ 3960000 h 3960000"/>
                <a:gd name="connsiteX28" fmla="*/ 308009 w 3960000"/>
                <a:gd name="connsiteY28" fmla="*/ 3960000 h 3960000"/>
                <a:gd name="connsiteX29" fmla="*/ 0 w 3960000"/>
                <a:gd name="connsiteY29" fmla="*/ 3651991 h 3960000"/>
                <a:gd name="connsiteX30" fmla="*/ 0 w 3960000"/>
                <a:gd name="connsiteY30" fmla="*/ 308009 h 3960000"/>
                <a:gd name="connsiteX31" fmla="*/ 308009 w 3960000"/>
                <a:gd name="connsiteY31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55131 w 3960000"/>
                <a:gd name="connsiteY2" fmla="*/ 1419362 h 3960000"/>
                <a:gd name="connsiteX3" fmla="*/ 3160999 w 3960000"/>
                <a:gd name="connsiteY3" fmla="*/ 1374274 h 3960000"/>
                <a:gd name="connsiteX4" fmla="*/ 2538382 w 3960000"/>
                <a:gd name="connsiteY4" fmla="*/ 802616 h 3960000"/>
                <a:gd name="connsiteX5" fmla="*/ 1921633 w 3960000"/>
                <a:gd name="connsiteY5" fmla="*/ 1419365 h 3960000"/>
                <a:gd name="connsiteX6" fmla="*/ 1942445 w 3960000"/>
                <a:gd name="connsiteY6" fmla="*/ 1570340 h 3960000"/>
                <a:gd name="connsiteX7" fmla="*/ 752016 w 3960000"/>
                <a:gd name="connsiteY7" fmla="*/ 931012 h 3960000"/>
                <a:gd name="connsiteX8" fmla="*/ 934030 w 3960000"/>
                <a:gd name="connsiteY8" fmla="*/ 1745738 h 3960000"/>
                <a:gd name="connsiteX9" fmla="*/ 665343 w 3960000"/>
                <a:gd name="connsiteY9" fmla="*/ 1650397 h 3960000"/>
                <a:gd name="connsiteX10" fmla="*/ 1111709 w 3960000"/>
                <a:gd name="connsiteY10" fmla="*/ 2257108 h 3960000"/>
                <a:gd name="connsiteX11" fmla="*/ 856023 w 3960000"/>
                <a:gd name="connsiteY11" fmla="*/ 2244108 h 3960000"/>
                <a:gd name="connsiteX12" fmla="*/ 1402064 w 3960000"/>
                <a:gd name="connsiteY12" fmla="*/ 2660137 h 3960000"/>
                <a:gd name="connsiteX13" fmla="*/ 552668 w 3960000"/>
                <a:gd name="connsiteY13" fmla="*/ 2902822 h 3960000"/>
                <a:gd name="connsiteX14" fmla="*/ 1978439 w 3960000"/>
                <a:gd name="connsiteY14" fmla="*/ 3093502 h 3960000"/>
                <a:gd name="connsiteX15" fmla="*/ 3053184 w 3960000"/>
                <a:gd name="connsiteY15" fmla="*/ 2031759 h 3960000"/>
                <a:gd name="connsiteX16" fmla="*/ 3207849 w 3960000"/>
                <a:gd name="connsiteY16" fmla="*/ 1493166 h 3960000"/>
                <a:gd name="connsiteX17" fmla="*/ 3407333 w 3960000"/>
                <a:gd name="connsiteY17" fmla="*/ 1117847 h 3960000"/>
                <a:gd name="connsiteX18" fmla="*/ 3108461 w 3960000"/>
                <a:gd name="connsiteY18" fmla="*/ 1185086 h 3960000"/>
                <a:gd name="connsiteX19" fmla="*/ 3334650 w 3960000"/>
                <a:gd name="connsiteY19" fmla="*/ 883134 h 3960000"/>
                <a:gd name="connsiteX20" fmla="*/ 2995677 w 3960000"/>
                <a:gd name="connsiteY20" fmla="*/ 1008938 h 3960000"/>
                <a:gd name="connsiteX21" fmla="*/ 2538382 w 3960000"/>
                <a:gd name="connsiteY21" fmla="*/ 802616 h 3960000"/>
                <a:gd name="connsiteX22" fmla="*/ 308009 w 3960000"/>
                <a:gd name="connsiteY22" fmla="*/ 0 h 3960000"/>
                <a:gd name="connsiteX23" fmla="*/ 3651991 w 3960000"/>
                <a:gd name="connsiteY23" fmla="*/ 0 h 3960000"/>
                <a:gd name="connsiteX24" fmla="*/ 3960000 w 3960000"/>
                <a:gd name="connsiteY24" fmla="*/ 308009 h 3960000"/>
                <a:gd name="connsiteX25" fmla="*/ 3960000 w 3960000"/>
                <a:gd name="connsiteY25" fmla="*/ 3651991 h 3960000"/>
                <a:gd name="connsiteX26" fmla="*/ 3651991 w 3960000"/>
                <a:gd name="connsiteY26" fmla="*/ 3960000 h 3960000"/>
                <a:gd name="connsiteX27" fmla="*/ 308009 w 3960000"/>
                <a:gd name="connsiteY27" fmla="*/ 3960000 h 3960000"/>
                <a:gd name="connsiteX28" fmla="*/ 0 w 3960000"/>
                <a:gd name="connsiteY28" fmla="*/ 3651991 h 3960000"/>
                <a:gd name="connsiteX29" fmla="*/ 0 w 3960000"/>
                <a:gd name="connsiteY29" fmla="*/ 308009 h 3960000"/>
                <a:gd name="connsiteX30" fmla="*/ 308009 w 3960000"/>
                <a:gd name="connsiteY30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07333 w 3960000"/>
                <a:gd name="connsiteY16" fmla="*/ 1117847 h 3960000"/>
                <a:gd name="connsiteX17" fmla="*/ 3108461 w 3960000"/>
                <a:gd name="connsiteY17" fmla="*/ 1185086 h 3960000"/>
                <a:gd name="connsiteX18" fmla="*/ 3334650 w 3960000"/>
                <a:gd name="connsiteY18" fmla="*/ 88313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07333 w 3960000"/>
                <a:gd name="connsiteY16" fmla="*/ 1117847 h 3960000"/>
                <a:gd name="connsiteX17" fmla="*/ 3140091 w 3960000"/>
                <a:gd name="connsiteY17" fmla="*/ 1227260 h 3960000"/>
                <a:gd name="connsiteX18" fmla="*/ 3334650 w 3960000"/>
                <a:gd name="connsiteY18" fmla="*/ 88313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34650 w 3960000"/>
                <a:gd name="connsiteY18" fmla="*/ 88313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34030 w 3960000"/>
                <a:gd name="connsiteY7" fmla="*/ 1745738 h 3960000"/>
                <a:gd name="connsiteX8" fmla="*/ 644257 w 3960000"/>
                <a:gd name="connsiteY8" fmla="*/ 1555506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96057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96057 w 3960000"/>
                <a:gd name="connsiteY9" fmla="*/ 2257108 h 3960000"/>
                <a:gd name="connsiteX10" fmla="*/ 856023 w 3960000"/>
                <a:gd name="connsiteY10" fmla="*/ 2244108 h 3960000"/>
                <a:gd name="connsiteX11" fmla="*/ 1486410 w 3960000"/>
                <a:gd name="connsiteY11" fmla="*/ 2607420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74271 w 3960000"/>
                <a:gd name="connsiteY14" fmla="*/ 2105563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74271 w 3960000"/>
                <a:gd name="connsiteY14" fmla="*/ 2105563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74271 w 3960000"/>
                <a:gd name="connsiteY14" fmla="*/ 2105563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60000" h="3960000">
                  <a:moveTo>
                    <a:pt x="3160999" y="1374274"/>
                  </a:moveTo>
                  <a:lnTo>
                    <a:pt x="3155132" y="1419362"/>
                  </a:lnTo>
                  <a:lnTo>
                    <a:pt x="3160999" y="1374274"/>
                  </a:lnTo>
                  <a:close/>
                  <a:moveTo>
                    <a:pt x="2496208" y="770986"/>
                  </a:moveTo>
                  <a:cubicBezTo>
                    <a:pt x="2113414" y="770986"/>
                    <a:pt x="1929581" y="1106902"/>
                    <a:pt x="1921633" y="1292845"/>
                  </a:cubicBezTo>
                  <a:cubicBezTo>
                    <a:pt x="1914712" y="1454769"/>
                    <a:pt x="1928136" y="1522392"/>
                    <a:pt x="1942445" y="1570340"/>
                  </a:cubicBezTo>
                  <a:cubicBezTo>
                    <a:pt x="1547199" y="1510736"/>
                    <a:pt x="1237189" y="1330681"/>
                    <a:pt x="815277" y="836121"/>
                  </a:cubicBezTo>
                  <a:cubicBezTo>
                    <a:pt x="618819" y="1229038"/>
                    <a:pt x="733086" y="1558961"/>
                    <a:pt x="965659" y="1735195"/>
                  </a:cubicBezTo>
                  <a:cubicBezTo>
                    <a:pt x="864541" y="1716416"/>
                    <a:pt x="662904" y="1695759"/>
                    <a:pt x="570453" y="1629310"/>
                  </a:cubicBezTo>
                  <a:cubicBezTo>
                    <a:pt x="597898" y="2016450"/>
                    <a:pt x="990931" y="2177657"/>
                    <a:pt x="1196057" y="2257108"/>
                  </a:cubicBezTo>
                  <a:cubicBezTo>
                    <a:pt x="1113718" y="2275887"/>
                    <a:pt x="943857" y="2321380"/>
                    <a:pt x="813848" y="2296824"/>
                  </a:cubicBezTo>
                  <a:cubicBezTo>
                    <a:pt x="926523" y="2634848"/>
                    <a:pt x="1326064" y="2611755"/>
                    <a:pt x="1486410" y="2607420"/>
                  </a:cubicBezTo>
                  <a:cubicBezTo>
                    <a:pt x="1297174" y="2749708"/>
                    <a:pt x="1000058" y="2795794"/>
                    <a:pt x="489408" y="2829018"/>
                  </a:cubicBezTo>
                  <a:cubicBezTo>
                    <a:pt x="914827" y="3139596"/>
                    <a:pt x="1734874" y="3242281"/>
                    <a:pt x="2062787" y="3146219"/>
                  </a:cubicBezTo>
                  <a:cubicBezTo>
                    <a:pt x="2763394" y="2903535"/>
                    <a:pt x="2915370" y="2621267"/>
                    <a:pt x="3074271" y="2105563"/>
                  </a:cubicBezTo>
                  <a:cubicBezTo>
                    <a:pt x="3173740" y="1733406"/>
                    <a:pt x="3145310" y="1648999"/>
                    <a:pt x="3207849" y="1493166"/>
                  </a:cubicBezTo>
                  <a:cubicBezTo>
                    <a:pt x="3270388" y="1337333"/>
                    <a:pt x="3414210" y="1276468"/>
                    <a:pt x="3449507" y="1170564"/>
                  </a:cubicBezTo>
                  <a:cubicBezTo>
                    <a:pt x="3349883" y="1192977"/>
                    <a:pt x="3252716" y="1239516"/>
                    <a:pt x="3140091" y="1227260"/>
                  </a:cubicBezTo>
                  <a:cubicBezTo>
                    <a:pt x="3219995" y="1183499"/>
                    <a:pt x="3274317" y="996523"/>
                    <a:pt x="3324107" y="851504"/>
                  </a:cubicBezTo>
                  <a:cubicBezTo>
                    <a:pt x="3215037" y="921165"/>
                    <a:pt x="3152155" y="998691"/>
                    <a:pt x="2995677" y="1008938"/>
                  </a:cubicBezTo>
                  <a:cubicBezTo>
                    <a:pt x="2884471" y="881691"/>
                    <a:pt x="2678487" y="770986"/>
                    <a:pt x="2496208" y="77098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0" name="Rounded Rectangle 3">
              <a:extLst>
                <a:ext uri="{FF2B5EF4-FFF2-40B4-BE49-F238E27FC236}">
                  <a16:creationId xmlns:a16="http://schemas.microsoft.com/office/drawing/2014/main" id="{C2FE4DD9-BD0F-42FA-8558-1E2788EAC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5565" y="4223696"/>
              <a:ext cx="352834" cy="352834"/>
            </a:xfrm>
            <a:custGeom>
              <a:avLst/>
              <a:gdLst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59137 h 3960000"/>
                <a:gd name="connsiteX15" fmla="*/ 3432095 w 3960000"/>
                <a:gd name="connsiteY15" fmla="*/ 238945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32095 w 3960000"/>
                <a:gd name="connsiteY15" fmla="*/ 238945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32095 w 3960000"/>
                <a:gd name="connsiteY15" fmla="*/ 238945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10216 w 3960000"/>
                <a:gd name="connsiteY15" fmla="*/ 195189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10216 w 3960000"/>
                <a:gd name="connsiteY15" fmla="*/ 195189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10216 w 3960000"/>
                <a:gd name="connsiteY15" fmla="*/ 195189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26764" y="685506"/>
                    <a:pt x="3369037" y="704441"/>
                  </a:cubicBezTo>
                  <a:cubicBezTo>
                    <a:pt x="3391941" y="556446"/>
                    <a:pt x="3409927" y="381656"/>
                    <a:pt x="3410216" y="195189"/>
                  </a:cubicBezTo>
                  <a:cubicBezTo>
                    <a:pt x="3239930" y="163882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Rounded Rectangle 10">
              <a:extLst>
                <a:ext uri="{FF2B5EF4-FFF2-40B4-BE49-F238E27FC236}">
                  <a16:creationId xmlns:a16="http://schemas.microsoft.com/office/drawing/2014/main" id="{798E328E-1056-4BD6-8D0A-FEC675AE63E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21140" y="4216530"/>
              <a:ext cx="354091" cy="360000"/>
            </a:xfrm>
            <a:custGeom>
              <a:avLst/>
              <a:gdLst/>
              <a:ahLst/>
              <a:cxnLst/>
              <a:rect l="l" t="t" r="r" b="b"/>
              <a:pathLst>
                <a:path w="3186824" h="3240000">
                  <a:moveTo>
                    <a:pt x="2141174" y="1384899"/>
                  </a:moveTo>
                  <a:lnTo>
                    <a:pt x="2141174" y="1528887"/>
                  </a:lnTo>
                  <a:lnTo>
                    <a:pt x="1997174" y="1528887"/>
                  </a:lnTo>
                  <a:lnTo>
                    <a:pt x="1997174" y="1744911"/>
                  </a:lnTo>
                  <a:lnTo>
                    <a:pt x="2141174" y="1744911"/>
                  </a:lnTo>
                  <a:lnTo>
                    <a:pt x="2141174" y="1888899"/>
                  </a:lnTo>
                  <a:lnTo>
                    <a:pt x="2357174" y="1888899"/>
                  </a:lnTo>
                  <a:lnTo>
                    <a:pt x="2357174" y="1744911"/>
                  </a:lnTo>
                  <a:lnTo>
                    <a:pt x="2501174" y="1744911"/>
                  </a:lnTo>
                  <a:lnTo>
                    <a:pt x="2501174" y="1528887"/>
                  </a:lnTo>
                  <a:lnTo>
                    <a:pt x="2357174" y="1528887"/>
                  </a:lnTo>
                  <a:lnTo>
                    <a:pt x="2357174" y="1384899"/>
                  </a:lnTo>
                  <a:close/>
                  <a:moveTo>
                    <a:pt x="1286582" y="1008157"/>
                  </a:moveTo>
                  <a:cubicBezTo>
                    <a:pt x="1148208" y="1006486"/>
                    <a:pt x="1009270" y="1051569"/>
                    <a:pt x="894997" y="1143711"/>
                  </a:cubicBezTo>
                  <a:cubicBezTo>
                    <a:pt x="666451" y="1327995"/>
                    <a:pt x="600947" y="1648602"/>
                    <a:pt x="738892" y="1907765"/>
                  </a:cubicBezTo>
                  <a:cubicBezTo>
                    <a:pt x="876837" y="2166928"/>
                    <a:pt x="1179371" y="2291639"/>
                    <a:pt x="1459875" y="2204971"/>
                  </a:cubicBezTo>
                  <a:cubicBezTo>
                    <a:pt x="1676459" y="2138053"/>
                    <a:pt x="1832801" y="1959669"/>
                    <a:pt x="1876637" y="1747242"/>
                  </a:cubicBezTo>
                  <a:lnTo>
                    <a:pt x="1879565" y="1747242"/>
                  </a:lnTo>
                  <a:lnTo>
                    <a:pt x="1879565" y="1728291"/>
                  </a:lnTo>
                  <a:cubicBezTo>
                    <a:pt x="1891883" y="1671800"/>
                    <a:pt x="1894168" y="1612713"/>
                    <a:pt x="1887545" y="1552862"/>
                  </a:cubicBezTo>
                  <a:lnTo>
                    <a:pt x="1879565" y="1553745"/>
                  </a:lnTo>
                  <a:lnTo>
                    <a:pt x="1879565" y="1531218"/>
                  </a:lnTo>
                  <a:lnTo>
                    <a:pt x="1231565" y="1531218"/>
                  </a:lnTo>
                  <a:lnTo>
                    <a:pt x="1231565" y="1747242"/>
                  </a:lnTo>
                  <a:lnTo>
                    <a:pt x="1565835" y="1747242"/>
                  </a:lnTo>
                  <a:cubicBezTo>
                    <a:pt x="1530201" y="1827940"/>
                    <a:pt x="1460959" y="1892348"/>
                    <a:pt x="1371795" y="1919897"/>
                  </a:cubicBezTo>
                  <a:cubicBezTo>
                    <a:pt x="1228031" y="1964316"/>
                    <a:pt x="1072976" y="1900399"/>
                    <a:pt x="1002277" y="1767573"/>
                  </a:cubicBezTo>
                  <a:cubicBezTo>
                    <a:pt x="931578" y="1634747"/>
                    <a:pt x="965150" y="1470429"/>
                    <a:pt x="1082284" y="1375980"/>
                  </a:cubicBezTo>
                  <a:cubicBezTo>
                    <a:pt x="1199418" y="1281531"/>
                    <a:pt x="1367118" y="1283556"/>
                    <a:pt x="1481937" y="1380807"/>
                  </a:cubicBezTo>
                  <a:lnTo>
                    <a:pt x="1674778" y="1153129"/>
                  </a:lnTo>
                  <a:cubicBezTo>
                    <a:pt x="1562764" y="1058254"/>
                    <a:pt x="1424955" y="1009828"/>
                    <a:pt x="1286582" y="1008157"/>
                  </a:cubicBezTo>
                  <a:close/>
                  <a:moveTo>
                    <a:pt x="293028" y="0"/>
                  </a:moveTo>
                  <a:lnTo>
                    <a:pt x="2893796" y="0"/>
                  </a:lnTo>
                  <a:cubicBezTo>
                    <a:pt x="3055631" y="0"/>
                    <a:pt x="3186824" y="131193"/>
                    <a:pt x="3186824" y="293028"/>
                  </a:cubicBezTo>
                  <a:lnTo>
                    <a:pt x="3186824" y="2946972"/>
                  </a:lnTo>
                  <a:cubicBezTo>
                    <a:pt x="3186824" y="3108807"/>
                    <a:pt x="3055631" y="3240000"/>
                    <a:pt x="2893796" y="3240000"/>
                  </a:cubicBezTo>
                  <a:lnTo>
                    <a:pt x="293028" y="3240000"/>
                  </a:lnTo>
                  <a:cubicBezTo>
                    <a:pt x="131193" y="3240000"/>
                    <a:pt x="0" y="3108807"/>
                    <a:pt x="0" y="2946972"/>
                  </a:cubicBezTo>
                  <a:lnTo>
                    <a:pt x="0" y="293028"/>
                  </a:lnTo>
                  <a:cubicBezTo>
                    <a:pt x="0" y="131193"/>
                    <a:pt x="131193" y="0"/>
                    <a:pt x="2930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Block Arc 6">
              <a:extLst>
                <a:ext uri="{FF2B5EF4-FFF2-40B4-BE49-F238E27FC236}">
                  <a16:creationId xmlns:a16="http://schemas.microsoft.com/office/drawing/2014/main" id="{62965521-2EFF-4BE9-866C-3D9369FA5C74}"/>
                </a:ext>
              </a:extLst>
            </p:cNvPr>
            <p:cNvSpPr/>
            <p:nvPr/>
          </p:nvSpPr>
          <p:spPr>
            <a:xfrm>
              <a:off x="6557572" y="4241324"/>
              <a:ext cx="331940" cy="335206"/>
            </a:xfrm>
            <a:custGeom>
              <a:avLst/>
              <a:gdLst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91651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734726 w 3221102"/>
                <a:gd name="connsiteY22" fmla="*/ 869255 h 3221116"/>
                <a:gd name="connsiteX23" fmla="*/ 1956122 w 3221102"/>
                <a:gd name="connsiteY23" fmla="*/ 1110076 h 3221116"/>
                <a:gd name="connsiteX24" fmla="*/ 1973374 w 3221102"/>
                <a:gd name="connsiteY24" fmla="*/ 875315 h 3221116"/>
                <a:gd name="connsiteX25" fmla="*/ 2333414 w 3221102"/>
                <a:gd name="connsiteY25" fmla="*/ 875315 h 3221116"/>
                <a:gd name="connsiteX26" fmla="*/ 2324788 w 3221102"/>
                <a:gd name="connsiteY26" fmla="*/ 2054049 h 3221116"/>
                <a:gd name="connsiteX27" fmla="*/ 2661746 w 3221102"/>
                <a:gd name="connsiteY27" fmla="*/ 2179658 h 3221116"/>
                <a:gd name="connsiteX28" fmla="*/ 2691046 w 3221102"/>
                <a:gd name="connsiteY28" fmla="*/ 2188689 h 3221116"/>
                <a:gd name="connsiteX29" fmla="*/ 2667011 w 3221102"/>
                <a:gd name="connsiteY29" fmla="*/ 2175828 h 3221116"/>
                <a:gd name="connsiteX30" fmla="*/ 2332141 w 3221102"/>
                <a:gd name="connsiteY30" fmla="*/ 653899 h 3221116"/>
                <a:gd name="connsiteX31" fmla="*/ 776764 w 3221102"/>
                <a:gd name="connsiteY31" fmla="*/ 749845 h 3221116"/>
                <a:gd name="connsiteX32" fmla="*/ 631487 w 3221102"/>
                <a:gd name="connsiteY32" fmla="*/ 2301392 h 3221116"/>
                <a:gd name="connsiteX33" fmla="*/ 2142017 w 3221102"/>
                <a:gd name="connsiteY33" fmla="*/ 2684410 h 3221116"/>
                <a:gd name="connsiteX34" fmla="*/ 2324866 w 3221102"/>
                <a:gd name="connsiteY34" fmla="*/ 3053856 h 3221116"/>
                <a:gd name="connsiteX35" fmla="*/ 294693 w 3221102"/>
                <a:gd name="connsiteY35" fmla="*/ 2539075 h 3221116"/>
                <a:gd name="connsiteX36" fmla="*/ 489947 w 3221102"/>
                <a:gd name="connsiteY36" fmla="*/ 453774 h 3221116"/>
                <a:gd name="connsiteX37" fmla="*/ 1651152 w 3221102"/>
                <a:gd name="connsiteY37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91651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734726 w 3221102"/>
                <a:gd name="connsiteY22" fmla="*/ 869255 h 3221116"/>
                <a:gd name="connsiteX23" fmla="*/ 1956122 w 3221102"/>
                <a:gd name="connsiteY23" fmla="*/ 1110076 h 3221116"/>
                <a:gd name="connsiteX24" fmla="*/ 1973374 w 3221102"/>
                <a:gd name="connsiteY24" fmla="*/ 875315 h 3221116"/>
                <a:gd name="connsiteX25" fmla="*/ 2333414 w 3221102"/>
                <a:gd name="connsiteY25" fmla="*/ 875315 h 3221116"/>
                <a:gd name="connsiteX26" fmla="*/ 2324788 w 3221102"/>
                <a:gd name="connsiteY26" fmla="*/ 2054049 h 3221116"/>
                <a:gd name="connsiteX27" fmla="*/ 2661746 w 3221102"/>
                <a:gd name="connsiteY27" fmla="*/ 2179658 h 3221116"/>
                <a:gd name="connsiteX28" fmla="*/ 2691046 w 3221102"/>
                <a:gd name="connsiteY28" fmla="*/ 2188689 h 3221116"/>
                <a:gd name="connsiteX29" fmla="*/ 2667011 w 3221102"/>
                <a:gd name="connsiteY29" fmla="*/ 2175828 h 3221116"/>
                <a:gd name="connsiteX30" fmla="*/ 2332141 w 3221102"/>
                <a:gd name="connsiteY30" fmla="*/ 653899 h 3221116"/>
                <a:gd name="connsiteX31" fmla="*/ 776764 w 3221102"/>
                <a:gd name="connsiteY31" fmla="*/ 749845 h 3221116"/>
                <a:gd name="connsiteX32" fmla="*/ 631487 w 3221102"/>
                <a:gd name="connsiteY32" fmla="*/ 2301392 h 3221116"/>
                <a:gd name="connsiteX33" fmla="*/ 2142017 w 3221102"/>
                <a:gd name="connsiteY33" fmla="*/ 2684410 h 3221116"/>
                <a:gd name="connsiteX34" fmla="*/ 2324866 w 3221102"/>
                <a:gd name="connsiteY34" fmla="*/ 3053856 h 3221116"/>
                <a:gd name="connsiteX35" fmla="*/ 294693 w 3221102"/>
                <a:gd name="connsiteY35" fmla="*/ 2539075 h 3221116"/>
                <a:gd name="connsiteX36" fmla="*/ 489947 w 3221102"/>
                <a:gd name="connsiteY36" fmla="*/ 453774 h 3221116"/>
                <a:gd name="connsiteX37" fmla="*/ 1651152 w 3221102"/>
                <a:gd name="connsiteY37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91651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956122 w 3221102"/>
                <a:gd name="connsiteY22" fmla="*/ 1110076 h 3221116"/>
                <a:gd name="connsiteX23" fmla="*/ 1973374 w 3221102"/>
                <a:gd name="connsiteY23" fmla="*/ 875315 h 3221116"/>
                <a:gd name="connsiteX24" fmla="*/ 2333414 w 3221102"/>
                <a:gd name="connsiteY24" fmla="*/ 875315 h 3221116"/>
                <a:gd name="connsiteX25" fmla="*/ 2324788 w 3221102"/>
                <a:gd name="connsiteY25" fmla="*/ 2054049 h 3221116"/>
                <a:gd name="connsiteX26" fmla="*/ 2661746 w 3221102"/>
                <a:gd name="connsiteY26" fmla="*/ 2179658 h 3221116"/>
                <a:gd name="connsiteX27" fmla="*/ 2691046 w 3221102"/>
                <a:gd name="connsiteY27" fmla="*/ 2188689 h 3221116"/>
                <a:gd name="connsiteX28" fmla="*/ 2667011 w 3221102"/>
                <a:gd name="connsiteY28" fmla="*/ 2175828 h 3221116"/>
                <a:gd name="connsiteX29" fmla="*/ 2332141 w 3221102"/>
                <a:gd name="connsiteY29" fmla="*/ 653899 h 3221116"/>
                <a:gd name="connsiteX30" fmla="*/ 776764 w 3221102"/>
                <a:gd name="connsiteY30" fmla="*/ 749845 h 3221116"/>
                <a:gd name="connsiteX31" fmla="*/ 631487 w 3221102"/>
                <a:gd name="connsiteY31" fmla="*/ 2301392 h 3221116"/>
                <a:gd name="connsiteX32" fmla="*/ 2142017 w 3221102"/>
                <a:gd name="connsiteY32" fmla="*/ 2684410 h 3221116"/>
                <a:gd name="connsiteX33" fmla="*/ 2324866 w 3221102"/>
                <a:gd name="connsiteY33" fmla="*/ 3053856 h 3221116"/>
                <a:gd name="connsiteX34" fmla="*/ 294693 w 3221102"/>
                <a:gd name="connsiteY34" fmla="*/ 2539075 h 3221116"/>
                <a:gd name="connsiteX35" fmla="*/ 489947 w 3221102"/>
                <a:gd name="connsiteY35" fmla="*/ 453774 h 3221116"/>
                <a:gd name="connsiteX36" fmla="*/ 1651152 w 3221102"/>
                <a:gd name="connsiteY36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91651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956122 w 3221102"/>
                <a:gd name="connsiteY22" fmla="*/ 1110076 h 3221116"/>
                <a:gd name="connsiteX23" fmla="*/ 1973374 w 3221102"/>
                <a:gd name="connsiteY23" fmla="*/ 875315 h 3221116"/>
                <a:gd name="connsiteX24" fmla="*/ 2333414 w 3221102"/>
                <a:gd name="connsiteY24" fmla="*/ 875315 h 3221116"/>
                <a:gd name="connsiteX25" fmla="*/ 2324788 w 3221102"/>
                <a:gd name="connsiteY25" fmla="*/ 2054049 h 3221116"/>
                <a:gd name="connsiteX26" fmla="*/ 2661746 w 3221102"/>
                <a:gd name="connsiteY26" fmla="*/ 2179658 h 3221116"/>
                <a:gd name="connsiteX27" fmla="*/ 2691046 w 3221102"/>
                <a:gd name="connsiteY27" fmla="*/ 2188689 h 3221116"/>
                <a:gd name="connsiteX28" fmla="*/ 2667011 w 3221102"/>
                <a:gd name="connsiteY28" fmla="*/ 2175828 h 3221116"/>
                <a:gd name="connsiteX29" fmla="*/ 2332141 w 3221102"/>
                <a:gd name="connsiteY29" fmla="*/ 653899 h 3221116"/>
                <a:gd name="connsiteX30" fmla="*/ 776764 w 3221102"/>
                <a:gd name="connsiteY30" fmla="*/ 749845 h 3221116"/>
                <a:gd name="connsiteX31" fmla="*/ 631487 w 3221102"/>
                <a:gd name="connsiteY31" fmla="*/ 2301392 h 3221116"/>
                <a:gd name="connsiteX32" fmla="*/ 2142017 w 3221102"/>
                <a:gd name="connsiteY32" fmla="*/ 2684410 h 3221116"/>
                <a:gd name="connsiteX33" fmla="*/ 2324866 w 3221102"/>
                <a:gd name="connsiteY33" fmla="*/ 3053856 h 3221116"/>
                <a:gd name="connsiteX34" fmla="*/ 294693 w 3221102"/>
                <a:gd name="connsiteY34" fmla="*/ 2539075 h 3221116"/>
                <a:gd name="connsiteX35" fmla="*/ 489947 w 3221102"/>
                <a:gd name="connsiteY35" fmla="*/ 453774 h 3221116"/>
                <a:gd name="connsiteX36" fmla="*/ 1651152 w 3221102"/>
                <a:gd name="connsiteY36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91651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956122 w 3221102"/>
                <a:gd name="connsiteY22" fmla="*/ 1110076 h 3221116"/>
                <a:gd name="connsiteX23" fmla="*/ 1973374 w 3221102"/>
                <a:gd name="connsiteY23" fmla="*/ 875315 h 3221116"/>
                <a:gd name="connsiteX24" fmla="*/ 2333414 w 3221102"/>
                <a:gd name="connsiteY24" fmla="*/ 875315 h 3221116"/>
                <a:gd name="connsiteX25" fmla="*/ 2324788 w 3221102"/>
                <a:gd name="connsiteY25" fmla="*/ 2054049 h 3221116"/>
                <a:gd name="connsiteX26" fmla="*/ 2661746 w 3221102"/>
                <a:gd name="connsiteY26" fmla="*/ 2179658 h 3221116"/>
                <a:gd name="connsiteX27" fmla="*/ 2691046 w 3221102"/>
                <a:gd name="connsiteY27" fmla="*/ 2188689 h 3221116"/>
                <a:gd name="connsiteX28" fmla="*/ 2667011 w 3221102"/>
                <a:gd name="connsiteY28" fmla="*/ 2175828 h 3221116"/>
                <a:gd name="connsiteX29" fmla="*/ 2332141 w 3221102"/>
                <a:gd name="connsiteY29" fmla="*/ 653899 h 3221116"/>
                <a:gd name="connsiteX30" fmla="*/ 776764 w 3221102"/>
                <a:gd name="connsiteY30" fmla="*/ 749845 h 3221116"/>
                <a:gd name="connsiteX31" fmla="*/ 631487 w 3221102"/>
                <a:gd name="connsiteY31" fmla="*/ 2301392 h 3221116"/>
                <a:gd name="connsiteX32" fmla="*/ 2142017 w 3221102"/>
                <a:gd name="connsiteY32" fmla="*/ 2684410 h 3221116"/>
                <a:gd name="connsiteX33" fmla="*/ 2324866 w 3221102"/>
                <a:gd name="connsiteY33" fmla="*/ 3053856 h 3221116"/>
                <a:gd name="connsiteX34" fmla="*/ 294693 w 3221102"/>
                <a:gd name="connsiteY34" fmla="*/ 2539075 h 3221116"/>
                <a:gd name="connsiteX35" fmla="*/ 489947 w 3221102"/>
                <a:gd name="connsiteY35" fmla="*/ 453774 h 3221116"/>
                <a:gd name="connsiteX36" fmla="*/ 1651152 w 3221102"/>
                <a:gd name="connsiteY36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956122 w 3221102"/>
                <a:gd name="connsiteY22" fmla="*/ 1110076 h 3221116"/>
                <a:gd name="connsiteX23" fmla="*/ 1973374 w 3221102"/>
                <a:gd name="connsiteY23" fmla="*/ 875315 h 3221116"/>
                <a:gd name="connsiteX24" fmla="*/ 2333414 w 3221102"/>
                <a:gd name="connsiteY24" fmla="*/ 875315 h 3221116"/>
                <a:gd name="connsiteX25" fmla="*/ 2324788 w 3221102"/>
                <a:gd name="connsiteY25" fmla="*/ 2054049 h 3221116"/>
                <a:gd name="connsiteX26" fmla="*/ 2661746 w 3221102"/>
                <a:gd name="connsiteY26" fmla="*/ 2179658 h 3221116"/>
                <a:gd name="connsiteX27" fmla="*/ 2691046 w 3221102"/>
                <a:gd name="connsiteY27" fmla="*/ 2188689 h 3221116"/>
                <a:gd name="connsiteX28" fmla="*/ 2667011 w 3221102"/>
                <a:gd name="connsiteY28" fmla="*/ 2175828 h 3221116"/>
                <a:gd name="connsiteX29" fmla="*/ 2332141 w 3221102"/>
                <a:gd name="connsiteY29" fmla="*/ 653899 h 3221116"/>
                <a:gd name="connsiteX30" fmla="*/ 776764 w 3221102"/>
                <a:gd name="connsiteY30" fmla="*/ 749845 h 3221116"/>
                <a:gd name="connsiteX31" fmla="*/ 631487 w 3221102"/>
                <a:gd name="connsiteY31" fmla="*/ 2301392 h 3221116"/>
                <a:gd name="connsiteX32" fmla="*/ 2142017 w 3221102"/>
                <a:gd name="connsiteY32" fmla="*/ 2684410 h 3221116"/>
                <a:gd name="connsiteX33" fmla="*/ 2324866 w 3221102"/>
                <a:gd name="connsiteY33" fmla="*/ 3053856 h 3221116"/>
                <a:gd name="connsiteX34" fmla="*/ 294693 w 3221102"/>
                <a:gd name="connsiteY34" fmla="*/ 2539075 h 3221116"/>
                <a:gd name="connsiteX35" fmla="*/ 489947 w 3221102"/>
                <a:gd name="connsiteY35" fmla="*/ 453774 h 3221116"/>
                <a:gd name="connsiteX36" fmla="*/ 1651152 w 3221102"/>
                <a:gd name="connsiteY36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956122 w 3221102"/>
                <a:gd name="connsiteY22" fmla="*/ 1110076 h 3221116"/>
                <a:gd name="connsiteX23" fmla="*/ 1973374 w 3221102"/>
                <a:gd name="connsiteY23" fmla="*/ 875315 h 3221116"/>
                <a:gd name="connsiteX24" fmla="*/ 2333414 w 3221102"/>
                <a:gd name="connsiteY24" fmla="*/ 875315 h 3221116"/>
                <a:gd name="connsiteX25" fmla="*/ 2324788 w 3221102"/>
                <a:gd name="connsiteY25" fmla="*/ 2054049 h 3221116"/>
                <a:gd name="connsiteX26" fmla="*/ 2661746 w 3221102"/>
                <a:gd name="connsiteY26" fmla="*/ 2179658 h 3221116"/>
                <a:gd name="connsiteX27" fmla="*/ 2691046 w 3221102"/>
                <a:gd name="connsiteY27" fmla="*/ 2188689 h 3221116"/>
                <a:gd name="connsiteX28" fmla="*/ 2667011 w 3221102"/>
                <a:gd name="connsiteY28" fmla="*/ 2175828 h 3221116"/>
                <a:gd name="connsiteX29" fmla="*/ 2332141 w 3221102"/>
                <a:gd name="connsiteY29" fmla="*/ 653899 h 3221116"/>
                <a:gd name="connsiteX30" fmla="*/ 776764 w 3221102"/>
                <a:gd name="connsiteY30" fmla="*/ 749845 h 3221116"/>
                <a:gd name="connsiteX31" fmla="*/ 631487 w 3221102"/>
                <a:gd name="connsiteY31" fmla="*/ 2301392 h 3221116"/>
                <a:gd name="connsiteX32" fmla="*/ 2142017 w 3221102"/>
                <a:gd name="connsiteY32" fmla="*/ 2684410 h 3221116"/>
                <a:gd name="connsiteX33" fmla="*/ 2324866 w 3221102"/>
                <a:gd name="connsiteY33" fmla="*/ 3053856 h 3221116"/>
                <a:gd name="connsiteX34" fmla="*/ 294693 w 3221102"/>
                <a:gd name="connsiteY34" fmla="*/ 2539075 h 3221116"/>
                <a:gd name="connsiteX35" fmla="*/ 489947 w 3221102"/>
                <a:gd name="connsiteY35" fmla="*/ 453774 h 3221116"/>
                <a:gd name="connsiteX36" fmla="*/ 1651152 w 3221102"/>
                <a:gd name="connsiteY36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2585849 w 3221102"/>
                <a:gd name="connsiteY13" fmla="*/ 2588887 h 3221116"/>
                <a:gd name="connsiteX14" fmla="*/ 1973374 w 3221102"/>
                <a:gd name="connsiteY14" fmla="*/ 2195096 h 3221116"/>
                <a:gd name="connsiteX15" fmla="*/ 1390827 w 3221102"/>
                <a:gd name="connsiteY15" fmla="*/ 2527630 h 3221116"/>
                <a:gd name="connsiteX16" fmla="*/ 783896 w 3221102"/>
                <a:gd name="connsiteY16" fmla="*/ 1665044 h 3221116"/>
                <a:gd name="connsiteX17" fmla="*/ 1268509 w 3221102"/>
                <a:gd name="connsiteY17" fmla="*/ 819983 h 3221116"/>
                <a:gd name="connsiteX18" fmla="*/ 1328805 w 3221102"/>
                <a:gd name="connsiteY18" fmla="*/ 807930 h 3221116"/>
                <a:gd name="connsiteX19" fmla="*/ 1390827 w 3221102"/>
                <a:gd name="connsiteY19" fmla="*/ 802457 h 3221116"/>
                <a:gd name="connsiteX20" fmla="*/ 1462242 w 3221102"/>
                <a:gd name="connsiteY20" fmla="*/ 801708 h 3221116"/>
                <a:gd name="connsiteX21" fmla="*/ 1956122 w 3221102"/>
                <a:gd name="connsiteY21" fmla="*/ 1110076 h 3221116"/>
                <a:gd name="connsiteX22" fmla="*/ 1973374 w 3221102"/>
                <a:gd name="connsiteY22" fmla="*/ 875315 h 3221116"/>
                <a:gd name="connsiteX23" fmla="*/ 2333414 w 3221102"/>
                <a:gd name="connsiteY23" fmla="*/ 875315 h 3221116"/>
                <a:gd name="connsiteX24" fmla="*/ 2324788 w 3221102"/>
                <a:gd name="connsiteY24" fmla="*/ 2054049 h 3221116"/>
                <a:gd name="connsiteX25" fmla="*/ 2661746 w 3221102"/>
                <a:gd name="connsiteY25" fmla="*/ 2179658 h 3221116"/>
                <a:gd name="connsiteX26" fmla="*/ 2691046 w 3221102"/>
                <a:gd name="connsiteY26" fmla="*/ 2188689 h 3221116"/>
                <a:gd name="connsiteX27" fmla="*/ 2667011 w 3221102"/>
                <a:gd name="connsiteY27" fmla="*/ 2175828 h 3221116"/>
                <a:gd name="connsiteX28" fmla="*/ 2332141 w 3221102"/>
                <a:gd name="connsiteY28" fmla="*/ 653899 h 3221116"/>
                <a:gd name="connsiteX29" fmla="*/ 776764 w 3221102"/>
                <a:gd name="connsiteY29" fmla="*/ 749845 h 3221116"/>
                <a:gd name="connsiteX30" fmla="*/ 631487 w 3221102"/>
                <a:gd name="connsiteY30" fmla="*/ 2301392 h 3221116"/>
                <a:gd name="connsiteX31" fmla="*/ 2142017 w 3221102"/>
                <a:gd name="connsiteY31" fmla="*/ 2684410 h 3221116"/>
                <a:gd name="connsiteX32" fmla="*/ 2324866 w 3221102"/>
                <a:gd name="connsiteY32" fmla="*/ 3053856 h 3221116"/>
                <a:gd name="connsiteX33" fmla="*/ 294693 w 3221102"/>
                <a:gd name="connsiteY33" fmla="*/ 2539075 h 3221116"/>
                <a:gd name="connsiteX34" fmla="*/ 489947 w 3221102"/>
                <a:gd name="connsiteY34" fmla="*/ 453774 h 3221116"/>
                <a:gd name="connsiteX35" fmla="*/ 1651152 w 3221102"/>
                <a:gd name="connsiteY35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2585849 w 3221102"/>
                <a:gd name="connsiteY13" fmla="*/ 2588887 h 3221116"/>
                <a:gd name="connsiteX14" fmla="*/ 1973374 w 3221102"/>
                <a:gd name="connsiteY14" fmla="*/ 2195096 h 3221116"/>
                <a:gd name="connsiteX15" fmla="*/ 1390827 w 3221102"/>
                <a:gd name="connsiteY15" fmla="*/ 2527630 h 3221116"/>
                <a:gd name="connsiteX16" fmla="*/ 783896 w 3221102"/>
                <a:gd name="connsiteY16" fmla="*/ 1665044 h 3221116"/>
                <a:gd name="connsiteX17" fmla="*/ 1268509 w 3221102"/>
                <a:gd name="connsiteY17" fmla="*/ 819983 h 3221116"/>
                <a:gd name="connsiteX18" fmla="*/ 1328805 w 3221102"/>
                <a:gd name="connsiteY18" fmla="*/ 807930 h 3221116"/>
                <a:gd name="connsiteX19" fmla="*/ 1390827 w 3221102"/>
                <a:gd name="connsiteY19" fmla="*/ 802457 h 3221116"/>
                <a:gd name="connsiteX20" fmla="*/ 1462242 w 3221102"/>
                <a:gd name="connsiteY20" fmla="*/ 801708 h 3221116"/>
                <a:gd name="connsiteX21" fmla="*/ 1956122 w 3221102"/>
                <a:gd name="connsiteY21" fmla="*/ 1110076 h 3221116"/>
                <a:gd name="connsiteX22" fmla="*/ 1973374 w 3221102"/>
                <a:gd name="connsiteY22" fmla="*/ 875315 h 3221116"/>
                <a:gd name="connsiteX23" fmla="*/ 2333414 w 3221102"/>
                <a:gd name="connsiteY23" fmla="*/ 875315 h 3221116"/>
                <a:gd name="connsiteX24" fmla="*/ 2324788 w 3221102"/>
                <a:gd name="connsiteY24" fmla="*/ 2054049 h 3221116"/>
                <a:gd name="connsiteX25" fmla="*/ 2661746 w 3221102"/>
                <a:gd name="connsiteY25" fmla="*/ 2179658 h 3221116"/>
                <a:gd name="connsiteX26" fmla="*/ 2691046 w 3221102"/>
                <a:gd name="connsiteY26" fmla="*/ 2188689 h 3221116"/>
                <a:gd name="connsiteX27" fmla="*/ 2667011 w 3221102"/>
                <a:gd name="connsiteY27" fmla="*/ 2175828 h 3221116"/>
                <a:gd name="connsiteX28" fmla="*/ 2332141 w 3221102"/>
                <a:gd name="connsiteY28" fmla="*/ 653899 h 3221116"/>
                <a:gd name="connsiteX29" fmla="*/ 776764 w 3221102"/>
                <a:gd name="connsiteY29" fmla="*/ 749845 h 3221116"/>
                <a:gd name="connsiteX30" fmla="*/ 631487 w 3221102"/>
                <a:gd name="connsiteY30" fmla="*/ 2301392 h 3221116"/>
                <a:gd name="connsiteX31" fmla="*/ 2142017 w 3221102"/>
                <a:gd name="connsiteY31" fmla="*/ 2684410 h 3221116"/>
                <a:gd name="connsiteX32" fmla="*/ 2324866 w 3221102"/>
                <a:gd name="connsiteY32" fmla="*/ 3053856 h 3221116"/>
                <a:gd name="connsiteX33" fmla="*/ 294693 w 3221102"/>
                <a:gd name="connsiteY33" fmla="*/ 2539075 h 3221116"/>
                <a:gd name="connsiteX34" fmla="*/ 489947 w 3221102"/>
                <a:gd name="connsiteY34" fmla="*/ 453774 h 3221116"/>
                <a:gd name="connsiteX35" fmla="*/ 1651152 w 3221102"/>
                <a:gd name="connsiteY35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2585849 w 3221102"/>
                <a:gd name="connsiteY13" fmla="*/ 2588887 h 3221116"/>
                <a:gd name="connsiteX14" fmla="*/ 1973374 w 3221102"/>
                <a:gd name="connsiteY14" fmla="*/ 2195096 h 3221116"/>
                <a:gd name="connsiteX15" fmla="*/ 1390827 w 3221102"/>
                <a:gd name="connsiteY15" fmla="*/ 2527630 h 3221116"/>
                <a:gd name="connsiteX16" fmla="*/ 783896 w 3221102"/>
                <a:gd name="connsiteY16" fmla="*/ 1665044 h 3221116"/>
                <a:gd name="connsiteX17" fmla="*/ 1268509 w 3221102"/>
                <a:gd name="connsiteY17" fmla="*/ 819983 h 3221116"/>
                <a:gd name="connsiteX18" fmla="*/ 1328805 w 3221102"/>
                <a:gd name="connsiteY18" fmla="*/ 807930 h 3221116"/>
                <a:gd name="connsiteX19" fmla="*/ 1390827 w 3221102"/>
                <a:gd name="connsiteY19" fmla="*/ 802457 h 3221116"/>
                <a:gd name="connsiteX20" fmla="*/ 1462242 w 3221102"/>
                <a:gd name="connsiteY20" fmla="*/ 801708 h 3221116"/>
                <a:gd name="connsiteX21" fmla="*/ 1956122 w 3221102"/>
                <a:gd name="connsiteY21" fmla="*/ 1110076 h 3221116"/>
                <a:gd name="connsiteX22" fmla="*/ 1973374 w 3221102"/>
                <a:gd name="connsiteY22" fmla="*/ 875315 h 3221116"/>
                <a:gd name="connsiteX23" fmla="*/ 2333414 w 3221102"/>
                <a:gd name="connsiteY23" fmla="*/ 875315 h 3221116"/>
                <a:gd name="connsiteX24" fmla="*/ 2324788 w 3221102"/>
                <a:gd name="connsiteY24" fmla="*/ 2054049 h 3221116"/>
                <a:gd name="connsiteX25" fmla="*/ 2661746 w 3221102"/>
                <a:gd name="connsiteY25" fmla="*/ 2179658 h 3221116"/>
                <a:gd name="connsiteX26" fmla="*/ 2691046 w 3221102"/>
                <a:gd name="connsiteY26" fmla="*/ 2188689 h 3221116"/>
                <a:gd name="connsiteX27" fmla="*/ 2667011 w 3221102"/>
                <a:gd name="connsiteY27" fmla="*/ 2175828 h 3221116"/>
                <a:gd name="connsiteX28" fmla="*/ 2332141 w 3221102"/>
                <a:gd name="connsiteY28" fmla="*/ 653899 h 3221116"/>
                <a:gd name="connsiteX29" fmla="*/ 776764 w 3221102"/>
                <a:gd name="connsiteY29" fmla="*/ 749845 h 3221116"/>
                <a:gd name="connsiteX30" fmla="*/ 631487 w 3221102"/>
                <a:gd name="connsiteY30" fmla="*/ 2301392 h 3221116"/>
                <a:gd name="connsiteX31" fmla="*/ 2142017 w 3221102"/>
                <a:gd name="connsiteY31" fmla="*/ 2684410 h 3221116"/>
                <a:gd name="connsiteX32" fmla="*/ 2324866 w 3221102"/>
                <a:gd name="connsiteY32" fmla="*/ 3053856 h 3221116"/>
                <a:gd name="connsiteX33" fmla="*/ 294693 w 3221102"/>
                <a:gd name="connsiteY33" fmla="*/ 2539075 h 3221116"/>
                <a:gd name="connsiteX34" fmla="*/ 489947 w 3221102"/>
                <a:gd name="connsiteY34" fmla="*/ 453774 h 3221116"/>
                <a:gd name="connsiteX35" fmla="*/ 1651152 w 3221102"/>
                <a:gd name="connsiteY35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2585849 w 3221102"/>
                <a:gd name="connsiteY13" fmla="*/ 2588887 h 3221116"/>
                <a:gd name="connsiteX14" fmla="*/ 1973374 w 3221102"/>
                <a:gd name="connsiteY14" fmla="*/ 2195096 h 3221116"/>
                <a:gd name="connsiteX15" fmla="*/ 1390827 w 3221102"/>
                <a:gd name="connsiteY15" fmla="*/ 2527630 h 3221116"/>
                <a:gd name="connsiteX16" fmla="*/ 783896 w 3221102"/>
                <a:gd name="connsiteY16" fmla="*/ 1665044 h 3221116"/>
                <a:gd name="connsiteX17" fmla="*/ 1268509 w 3221102"/>
                <a:gd name="connsiteY17" fmla="*/ 819983 h 3221116"/>
                <a:gd name="connsiteX18" fmla="*/ 1328805 w 3221102"/>
                <a:gd name="connsiteY18" fmla="*/ 807930 h 3221116"/>
                <a:gd name="connsiteX19" fmla="*/ 1390827 w 3221102"/>
                <a:gd name="connsiteY19" fmla="*/ 802457 h 3221116"/>
                <a:gd name="connsiteX20" fmla="*/ 1462242 w 3221102"/>
                <a:gd name="connsiteY20" fmla="*/ 801708 h 3221116"/>
                <a:gd name="connsiteX21" fmla="*/ 1956122 w 3221102"/>
                <a:gd name="connsiteY21" fmla="*/ 1110076 h 3221116"/>
                <a:gd name="connsiteX22" fmla="*/ 1973374 w 3221102"/>
                <a:gd name="connsiteY22" fmla="*/ 875315 h 3221116"/>
                <a:gd name="connsiteX23" fmla="*/ 2333414 w 3221102"/>
                <a:gd name="connsiteY23" fmla="*/ 875315 h 3221116"/>
                <a:gd name="connsiteX24" fmla="*/ 2324788 w 3221102"/>
                <a:gd name="connsiteY24" fmla="*/ 2054049 h 3221116"/>
                <a:gd name="connsiteX25" fmla="*/ 2661746 w 3221102"/>
                <a:gd name="connsiteY25" fmla="*/ 2179658 h 3221116"/>
                <a:gd name="connsiteX26" fmla="*/ 2691046 w 3221102"/>
                <a:gd name="connsiteY26" fmla="*/ 2188689 h 3221116"/>
                <a:gd name="connsiteX27" fmla="*/ 2667011 w 3221102"/>
                <a:gd name="connsiteY27" fmla="*/ 2175828 h 3221116"/>
                <a:gd name="connsiteX28" fmla="*/ 2332141 w 3221102"/>
                <a:gd name="connsiteY28" fmla="*/ 653899 h 3221116"/>
                <a:gd name="connsiteX29" fmla="*/ 776764 w 3221102"/>
                <a:gd name="connsiteY29" fmla="*/ 749845 h 3221116"/>
                <a:gd name="connsiteX30" fmla="*/ 631487 w 3221102"/>
                <a:gd name="connsiteY30" fmla="*/ 2301392 h 3221116"/>
                <a:gd name="connsiteX31" fmla="*/ 2142017 w 3221102"/>
                <a:gd name="connsiteY31" fmla="*/ 2684410 h 3221116"/>
                <a:gd name="connsiteX32" fmla="*/ 2324866 w 3221102"/>
                <a:gd name="connsiteY32" fmla="*/ 3053856 h 3221116"/>
                <a:gd name="connsiteX33" fmla="*/ 294693 w 3221102"/>
                <a:gd name="connsiteY33" fmla="*/ 2539075 h 3221116"/>
                <a:gd name="connsiteX34" fmla="*/ 489947 w 3221102"/>
                <a:gd name="connsiteY34" fmla="*/ 453774 h 3221116"/>
                <a:gd name="connsiteX35" fmla="*/ 1651152 w 3221102"/>
                <a:gd name="connsiteY35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2585849 w 3221102"/>
                <a:gd name="connsiteY13" fmla="*/ 2588887 h 3221116"/>
                <a:gd name="connsiteX14" fmla="*/ 1973374 w 3221102"/>
                <a:gd name="connsiteY14" fmla="*/ 2195096 h 3221116"/>
                <a:gd name="connsiteX15" fmla="*/ 1390827 w 3221102"/>
                <a:gd name="connsiteY15" fmla="*/ 2527630 h 3221116"/>
                <a:gd name="connsiteX16" fmla="*/ 783896 w 3221102"/>
                <a:gd name="connsiteY16" fmla="*/ 1665044 h 3221116"/>
                <a:gd name="connsiteX17" fmla="*/ 1268509 w 3221102"/>
                <a:gd name="connsiteY17" fmla="*/ 819983 h 3221116"/>
                <a:gd name="connsiteX18" fmla="*/ 1328805 w 3221102"/>
                <a:gd name="connsiteY18" fmla="*/ 807930 h 3221116"/>
                <a:gd name="connsiteX19" fmla="*/ 1390827 w 3221102"/>
                <a:gd name="connsiteY19" fmla="*/ 802457 h 3221116"/>
                <a:gd name="connsiteX20" fmla="*/ 1462242 w 3221102"/>
                <a:gd name="connsiteY20" fmla="*/ 801708 h 3221116"/>
                <a:gd name="connsiteX21" fmla="*/ 1956122 w 3221102"/>
                <a:gd name="connsiteY21" fmla="*/ 1110076 h 3221116"/>
                <a:gd name="connsiteX22" fmla="*/ 1973374 w 3221102"/>
                <a:gd name="connsiteY22" fmla="*/ 875315 h 3221116"/>
                <a:gd name="connsiteX23" fmla="*/ 2333414 w 3221102"/>
                <a:gd name="connsiteY23" fmla="*/ 875315 h 3221116"/>
                <a:gd name="connsiteX24" fmla="*/ 2324788 w 3221102"/>
                <a:gd name="connsiteY24" fmla="*/ 2054049 h 3221116"/>
                <a:gd name="connsiteX25" fmla="*/ 2661746 w 3221102"/>
                <a:gd name="connsiteY25" fmla="*/ 2179658 h 3221116"/>
                <a:gd name="connsiteX26" fmla="*/ 2691046 w 3221102"/>
                <a:gd name="connsiteY26" fmla="*/ 2188689 h 3221116"/>
                <a:gd name="connsiteX27" fmla="*/ 2667011 w 3221102"/>
                <a:gd name="connsiteY27" fmla="*/ 2175828 h 3221116"/>
                <a:gd name="connsiteX28" fmla="*/ 2332141 w 3221102"/>
                <a:gd name="connsiteY28" fmla="*/ 653899 h 3221116"/>
                <a:gd name="connsiteX29" fmla="*/ 776764 w 3221102"/>
                <a:gd name="connsiteY29" fmla="*/ 749845 h 3221116"/>
                <a:gd name="connsiteX30" fmla="*/ 631487 w 3221102"/>
                <a:gd name="connsiteY30" fmla="*/ 2301392 h 3221116"/>
                <a:gd name="connsiteX31" fmla="*/ 2142017 w 3221102"/>
                <a:gd name="connsiteY31" fmla="*/ 2684410 h 3221116"/>
                <a:gd name="connsiteX32" fmla="*/ 2324866 w 3221102"/>
                <a:gd name="connsiteY32" fmla="*/ 3053856 h 3221116"/>
                <a:gd name="connsiteX33" fmla="*/ 294693 w 3221102"/>
                <a:gd name="connsiteY33" fmla="*/ 2539075 h 3221116"/>
                <a:gd name="connsiteX34" fmla="*/ 489947 w 3221102"/>
                <a:gd name="connsiteY34" fmla="*/ 453774 h 3221116"/>
                <a:gd name="connsiteX35" fmla="*/ 1651152 w 3221102"/>
                <a:gd name="connsiteY35" fmla="*/ 501 h 3221116"/>
                <a:gd name="connsiteX0" fmla="*/ 2664630 w 3151233"/>
                <a:gd name="connsiteY0" fmla="*/ 2175617 h 3221116"/>
                <a:gd name="connsiteX1" fmla="*/ 2658205 w 3151233"/>
                <a:gd name="connsiteY1" fmla="*/ 2178566 h 3221116"/>
                <a:gd name="connsiteX2" fmla="*/ 2664630 w 3151233"/>
                <a:gd name="connsiteY2" fmla="*/ 2175617 h 3221116"/>
                <a:gd name="connsiteX3" fmla="*/ 1477043 w 3151233"/>
                <a:gd name="connsiteY3" fmla="*/ 1144372 h 3221116"/>
                <a:gd name="connsiteX4" fmla="*/ 1409070 w 3151233"/>
                <a:gd name="connsiteY4" fmla="*/ 1159393 h 3221116"/>
                <a:gd name="connsiteX5" fmla="*/ 1152384 w 3151233"/>
                <a:gd name="connsiteY5" fmla="*/ 1703728 h 3221116"/>
                <a:gd name="connsiteX6" fmla="*/ 1514013 w 3151233"/>
                <a:gd name="connsiteY6" fmla="*/ 2152290 h 3221116"/>
                <a:gd name="connsiteX7" fmla="*/ 1850815 w 3151233"/>
                <a:gd name="connsiteY7" fmla="*/ 1654259 h 3221116"/>
                <a:gd name="connsiteX8" fmla="*/ 1830467 w 3151233"/>
                <a:gd name="connsiteY8" fmla="*/ 1515986 h 3221116"/>
                <a:gd name="connsiteX9" fmla="*/ 1477043 w 3151233"/>
                <a:gd name="connsiteY9" fmla="*/ 1144372 h 3221116"/>
                <a:gd name="connsiteX10" fmla="*/ 1651152 w 3151233"/>
                <a:gd name="connsiteY10" fmla="*/ 501 h 3221116"/>
                <a:gd name="connsiteX11" fmla="*/ 2580395 w 3151233"/>
                <a:gd name="connsiteY11" fmla="*/ 324821 h 3221116"/>
                <a:gd name="connsiteX12" fmla="*/ 3030464 w 3151233"/>
                <a:gd name="connsiteY12" fmla="*/ 2249544 h 3221116"/>
                <a:gd name="connsiteX13" fmla="*/ 2585849 w 3151233"/>
                <a:gd name="connsiteY13" fmla="*/ 2588887 h 3221116"/>
                <a:gd name="connsiteX14" fmla="*/ 1973374 w 3151233"/>
                <a:gd name="connsiteY14" fmla="*/ 2195096 h 3221116"/>
                <a:gd name="connsiteX15" fmla="*/ 1390827 w 3151233"/>
                <a:gd name="connsiteY15" fmla="*/ 2527630 h 3221116"/>
                <a:gd name="connsiteX16" fmla="*/ 783896 w 3151233"/>
                <a:gd name="connsiteY16" fmla="*/ 1665044 h 3221116"/>
                <a:gd name="connsiteX17" fmla="*/ 1268509 w 3151233"/>
                <a:gd name="connsiteY17" fmla="*/ 819983 h 3221116"/>
                <a:gd name="connsiteX18" fmla="*/ 1328805 w 3151233"/>
                <a:gd name="connsiteY18" fmla="*/ 807930 h 3221116"/>
                <a:gd name="connsiteX19" fmla="*/ 1390827 w 3151233"/>
                <a:gd name="connsiteY19" fmla="*/ 802457 h 3221116"/>
                <a:gd name="connsiteX20" fmla="*/ 1462242 w 3151233"/>
                <a:gd name="connsiteY20" fmla="*/ 801708 h 3221116"/>
                <a:gd name="connsiteX21" fmla="*/ 1956122 w 3151233"/>
                <a:gd name="connsiteY21" fmla="*/ 1110076 h 3221116"/>
                <a:gd name="connsiteX22" fmla="*/ 1973374 w 3151233"/>
                <a:gd name="connsiteY22" fmla="*/ 875315 h 3221116"/>
                <a:gd name="connsiteX23" fmla="*/ 2333414 w 3151233"/>
                <a:gd name="connsiteY23" fmla="*/ 875315 h 3221116"/>
                <a:gd name="connsiteX24" fmla="*/ 2324788 w 3151233"/>
                <a:gd name="connsiteY24" fmla="*/ 2054049 h 3221116"/>
                <a:gd name="connsiteX25" fmla="*/ 2661746 w 3151233"/>
                <a:gd name="connsiteY25" fmla="*/ 2179658 h 3221116"/>
                <a:gd name="connsiteX26" fmla="*/ 2691046 w 3151233"/>
                <a:gd name="connsiteY26" fmla="*/ 2188689 h 3221116"/>
                <a:gd name="connsiteX27" fmla="*/ 2667011 w 3151233"/>
                <a:gd name="connsiteY27" fmla="*/ 2175828 h 3221116"/>
                <a:gd name="connsiteX28" fmla="*/ 2332141 w 3151233"/>
                <a:gd name="connsiteY28" fmla="*/ 653899 h 3221116"/>
                <a:gd name="connsiteX29" fmla="*/ 776764 w 3151233"/>
                <a:gd name="connsiteY29" fmla="*/ 749845 h 3221116"/>
                <a:gd name="connsiteX30" fmla="*/ 631487 w 3151233"/>
                <a:gd name="connsiteY30" fmla="*/ 2301392 h 3221116"/>
                <a:gd name="connsiteX31" fmla="*/ 2142017 w 3151233"/>
                <a:gd name="connsiteY31" fmla="*/ 2684410 h 3221116"/>
                <a:gd name="connsiteX32" fmla="*/ 2324866 w 3151233"/>
                <a:gd name="connsiteY32" fmla="*/ 3053856 h 3221116"/>
                <a:gd name="connsiteX33" fmla="*/ 294693 w 3151233"/>
                <a:gd name="connsiteY33" fmla="*/ 2539075 h 3221116"/>
                <a:gd name="connsiteX34" fmla="*/ 489947 w 3151233"/>
                <a:gd name="connsiteY34" fmla="*/ 453774 h 3221116"/>
                <a:gd name="connsiteX35" fmla="*/ 1651152 w 3151233"/>
                <a:gd name="connsiteY35" fmla="*/ 501 h 3221116"/>
                <a:gd name="connsiteX0" fmla="*/ 2664630 w 3161851"/>
                <a:gd name="connsiteY0" fmla="*/ 2175617 h 3221116"/>
                <a:gd name="connsiteX1" fmla="*/ 2658205 w 3161851"/>
                <a:gd name="connsiteY1" fmla="*/ 2178566 h 3221116"/>
                <a:gd name="connsiteX2" fmla="*/ 2664630 w 3161851"/>
                <a:gd name="connsiteY2" fmla="*/ 2175617 h 3221116"/>
                <a:gd name="connsiteX3" fmla="*/ 1477043 w 3161851"/>
                <a:gd name="connsiteY3" fmla="*/ 1144372 h 3221116"/>
                <a:gd name="connsiteX4" fmla="*/ 1409070 w 3161851"/>
                <a:gd name="connsiteY4" fmla="*/ 1159393 h 3221116"/>
                <a:gd name="connsiteX5" fmla="*/ 1152384 w 3161851"/>
                <a:gd name="connsiteY5" fmla="*/ 1703728 h 3221116"/>
                <a:gd name="connsiteX6" fmla="*/ 1514013 w 3161851"/>
                <a:gd name="connsiteY6" fmla="*/ 2152290 h 3221116"/>
                <a:gd name="connsiteX7" fmla="*/ 1850815 w 3161851"/>
                <a:gd name="connsiteY7" fmla="*/ 1654259 h 3221116"/>
                <a:gd name="connsiteX8" fmla="*/ 1830467 w 3161851"/>
                <a:gd name="connsiteY8" fmla="*/ 1515986 h 3221116"/>
                <a:gd name="connsiteX9" fmla="*/ 1477043 w 3161851"/>
                <a:gd name="connsiteY9" fmla="*/ 1144372 h 3221116"/>
                <a:gd name="connsiteX10" fmla="*/ 1651152 w 3161851"/>
                <a:gd name="connsiteY10" fmla="*/ 501 h 3221116"/>
                <a:gd name="connsiteX11" fmla="*/ 2580395 w 3161851"/>
                <a:gd name="connsiteY11" fmla="*/ 324821 h 3221116"/>
                <a:gd name="connsiteX12" fmla="*/ 3030464 w 3161851"/>
                <a:gd name="connsiteY12" fmla="*/ 2249544 h 3221116"/>
                <a:gd name="connsiteX13" fmla="*/ 2585849 w 3161851"/>
                <a:gd name="connsiteY13" fmla="*/ 2588887 h 3221116"/>
                <a:gd name="connsiteX14" fmla="*/ 1973374 w 3161851"/>
                <a:gd name="connsiteY14" fmla="*/ 2195096 h 3221116"/>
                <a:gd name="connsiteX15" fmla="*/ 1390827 w 3161851"/>
                <a:gd name="connsiteY15" fmla="*/ 2527630 h 3221116"/>
                <a:gd name="connsiteX16" fmla="*/ 783896 w 3161851"/>
                <a:gd name="connsiteY16" fmla="*/ 1665044 h 3221116"/>
                <a:gd name="connsiteX17" fmla="*/ 1268509 w 3161851"/>
                <a:gd name="connsiteY17" fmla="*/ 819983 h 3221116"/>
                <a:gd name="connsiteX18" fmla="*/ 1328805 w 3161851"/>
                <a:gd name="connsiteY18" fmla="*/ 807930 h 3221116"/>
                <a:gd name="connsiteX19" fmla="*/ 1390827 w 3161851"/>
                <a:gd name="connsiteY19" fmla="*/ 802457 h 3221116"/>
                <a:gd name="connsiteX20" fmla="*/ 1462242 w 3161851"/>
                <a:gd name="connsiteY20" fmla="*/ 801708 h 3221116"/>
                <a:gd name="connsiteX21" fmla="*/ 1956122 w 3161851"/>
                <a:gd name="connsiteY21" fmla="*/ 1110076 h 3221116"/>
                <a:gd name="connsiteX22" fmla="*/ 1973374 w 3161851"/>
                <a:gd name="connsiteY22" fmla="*/ 875315 h 3221116"/>
                <a:gd name="connsiteX23" fmla="*/ 2333414 w 3161851"/>
                <a:gd name="connsiteY23" fmla="*/ 875315 h 3221116"/>
                <a:gd name="connsiteX24" fmla="*/ 2324788 w 3161851"/>
                <a:gd name="connsiteY24" fmla="*/ 2054049 h 3221116"/>
                <a:gd name="connsiteX25" fmla="*/ 2661746 w 3161851"/>
                <a:gd name="connsiteY25" fmla="*/ 2179658 h 3221116"/>
                <a:gd name="connsiteX26" fmla="*/ 2691046 w 3161851"/>
                <a:gd name="connsiteY26" fmla="*/ 2188689 h 3221116"/>
                <a:gd name="connsiteX27" fmla="*/ 2667011 w 3161851"/>
                <a:gd name="connsiteY27" fmla="*/ 2175828 h 3221116"/>
                <a:gd name="connsiteX28" fmla="*/ 2332141 w 3161851"/>
                <a:gd name="connsiteY28" fmla="*/ 653899 h 3221116"/>
                <a:gd name="connsiteX29" fmla="*/ 776764 w 3161851"/>
                <a:gd name="connsiteY29" fmla="*/ 749845 h 3221116"/>
                <a:gd name="connsiteX30" fmla="*/ 631487 w 3161851"/>
                <a:gd name="connsiteY30" fmla="*/ 2301392 h 3221116"/>
                <a:gd name="connsiteX31" fmla="*/ 2142017 w 3161851"/>
                <a:gd name="connsiteY31" fmla="*/ 2684410 h 3221116"/>
                <a:gd name="connsiteX32" fmla="*/ 2324866 w 3161851"/>
                <a:gd name="connsiteY32" fmla="*/ 3053856 h 3221116"/>
                <a:gd name="connsiteX33" fmla="*/ 294693 w 3161851"/>
                <a:gd name="connsiteY33" fmla="*/ 2539075 h 3221116"/>
                <a:gd name="connsiteX34" fmla="*/ 489947 w 3161851"/>
                <a:gd name="connsiteY34" fmla="*/ 453774 h 3221116"/>
                <a:gd name="connsiteX35" fmla="*/ 1651152 w 3161851"/>
                <a:gd name="connsiteY35" fmla="*/ 501 h 3221116"/>
                <a:gd name="connsiteX0" fmla="*/ 2664630 w 3182629"/>
                <a:gd name="connsiteY0" fmla="*/ 2175617 h 3221116"/>
                <a:gd name="connsiteX1" fmla="*/ 2658205 w 3182629"/>
                <a:gd name="connsiteY1" fmla="*/ 2178566 h 3221116"/>
                <a:gd name="connsiteX2" fmla="*/ 2664630 w 3182629"/>
                <a:gd name="connsiteY2" fmla="*/ 2175617 h 3221116"/>
                <a:gd name="connsiteX3" fmla="*/ 1477043 w 3182629"/>
                <a:gd name="connsiteY3" fmla="*/ 1144372 h 3221116"/>
                <a:gd name="connsiteX4" fmla="*/ 1409070 w 3182629"/>
                <a:gd name="connsiteY4" fmla="*/ 1159393 h 3221116"/>
                <a:gd name="connsiteX5" fmla="*/ 1152384 w 3182629"/>
                <a:gd name="connsiteY5" fmla="*/ 1703728 h 3221116"/>
                <a:gd name="connsiteX6" fmla="*/ 1514013 w 3182629"/>
                <a:gd name="connsiteY6" fmla="*/ 2152290 h 3221116"/>
                <a:gd name="connsiteX7" fmla="*/ 1850815 w 3182629"/>
                <a:gd name="connsiteY7" fmla="*/ 1654259 h 3221116"/>
                <a:gd name="connsiteX8" fmla="*/ 1830467 w 3182629"/>
                <a:gd name="connsiteY8" fmla="*/ 1515986 h 3221116"/>
                <a:gd name="connsiteX9" fmla="*/ 1477043 w 3182629"/>
                <a:gd name="connsiteY9" fmla="*/ 1144372 h 3221116"/>
                <a:gd name="connsiteX10" fmla="*/ 1651152 w 3182629"/>
                <a:gd name="connsiteY10" fmla="*/ 501 h 3221116"/>
                <a:gd name="connsiteX11" fmla="*/ 2580395 w 3182629"/>
                <a:gd name="connsiteY11" fmla="*/ 324821 h 3221116"/>
                <a:gd name="connsiteX12" fmla="*/ 3030464 w 3182629"/>
                <a:gd name="connsiteY12" fmla="*/ 2249544 h 3221116"/>
                <a:gd name="connsiteX13" fmla="*/ 2585849 w 3182629"/>
                <a:gd name="connsiteY13" fmla="*/ 2588887 h 3221116"/>
                <a:gd name="connsiteX14" fmla="*/ 1973374 w 3182629"/>
                <a:gd name="connsiteY14" fmla="*/ 2195096 h 3221116"/>
                <a:gd name="connsiteX15" fmla="*/ 1390827 w 3182629"/>
                <a:gd name="connsiteY15" fmla="*/ 2527630 h 3221116"/>
                <a:gd name="connsiteX16" fmla="*/ 783896 w 3182629"/>
                <a:gd name="connsiteY16" fmla="*/ 1665044 h 3221116"/>
                <a:gd name="connsiteX17" fmla="*/ 1268509 w 3182629"/>
                <a:gd name="connsiteY17" fmla="*/ 819983 h 3221116"/>
                <a:gd name="connsiteX18" fmla="*/ 1328805 w 3182629"/>
                <a:gd name="connsiteY18" fmla="*/ 807930 h 3221116"/>
                <a:gd name="connsiteX19" fmla="*/ 1390827 w 3182629"/>
                <a:gd name="connsiteY19" fmla="*/ 802457 h 3221116"/>
                <a:gd name="connsiteX20" fmla="*/ 1462242 w 3182629"/>
                <a:gd name="connsiteY20" fmla="*/ 801708 h 3221116"/>
                <a:gd name="connsiteX21" fmla="*/ 1956122 w 3182629"/>
                <a:gd name="connsiteY21" fmla="*/ 1110076 h 3221116"/>
                <a:gd name="connsiteX22" fmla="*/ 1973374 w 3182629"/>
                <a:gd name="connsiteY22" fmla="*/ 875315 h 3221116"/>
                <a:gd name="connsiteX23" fmla="*/ 2333414 w 3182629"/>
                <a:gd name="connsiteY23" fmla="*/ 875315 h 3221116"/>
                <a:gd name="connsiteX24" fmla="*/ 2324788 w 3182629"/>
                <a:gd name="connsiteY24" fmla="*/ 2054049 h 3221116"/>
                <a:gd name="connsiteX25" fmla="*/ 2661746 w 3182629"/>
                <a:gd name="connsiteY25" fmla="*/ 2179658 h 3221116"/>
                <a:gd name="connsiteX26" fmla="*/ 2691046 w 3182629"/>
                <a:gd name="connsiteY26" fmla="*/ 2188689 h 3221116"/>
                <a:gd name="connsiteX27" fmla="*/ 2667011 w 3182629"/>
                <a:gd name="connsiteY27" fmla="*/ 2175828 h 3221116"/>
                <a:gd name="connsiteX28" fmla="*/ 2332141 w 3182629"/>
                <a:gd name="connsiteY28" fmla="*/ 653899 h 3221116"/>
                <a:gd name="connsiteX29" fmla="*/ 776764 w 3182629"/>
                <a:gd name="connsiteY29" fmla="*/ 749845 h 3221116"/>
                <a:gd name="connsiteX30" fmla="*/ 631487 w 3182629"/>
                <a:gd name="connsiteY30" fmla="*/ 2301392 h 3221116"/>
                <a:gd name="connsiteX31" fmla="*/ 2142017 w 3182629"/>
                <a:gd name="connsiteY31" fmla="*/ 2684410 h 3221116"/>
                <a:gd name="connsiteX32" fmla="*/ 2324866 w 3182629"/>
                <a:gd name="connsiteY32" fmla="*/ 3053856 h 3221116"/>
                <a:gd name="connsiteX33" fmla="*/ 294693 w 3182629"/>
                <a:gd name="connsiteY33" fmla="*/ 2539075 h 3221116"/>
                <a:gd name="connsiteX34" fmla="*/ 489947 w 3182629"/>
                <a:gd name="connsiteY34" fmla="*/ 453774 h 3221116"/>
                <a:gd name="connsiteX35" fmla="*/ 1651152 w 3182629"/>
                <a:gd name="connsiteY35" fmla="*/ 501 h 3221116"/>
                <a:gd name="connsiteX0" fmla="*/ 2664630 w 3189723"/>
                <a:gd name="connsiteY0" fmla="*/ 2175617 h 3221116"/>
                <a:gd name="connsiteX1" fmla="*/ 2658205 w 3189723"/>
                <a:gd name="connsiteY1" fmla="*/ 2178566 h 3221116"/>
                <a:gd name="connsiteX2" fmla="*/ 2664630 w 3189723"/>
                <a:gd name="connsiteY2" fmla="*/ 2175617 h 3221116"/>
                <a:gd name="connsiteX3" fmla="*/ 1477043 w 3189723"/>
                <a:gd name="connsiteY3" fmla="*/ 1144372 h 3221116"/>
                <a:gd name="connsiteX4" fmla="*/ 1409070 w 3189723"/>
                <a:gd name="connsiteY4" fmla="*/ 1159393 h 3221116"/>
                <a:gd name="connsiteX5" fmla="*/ 1152384 w 3189723"/>
                <a:gd name="connsiteY5" fmla="*/ 1703728 h 3221116"/>
                <a:gd name="connsiteX6" fmla="*/ 1514013 w 3189723"/>
                <a:gd name="connsiteY6" fmla="*/ 2152290 h 3221116"/>
                <a:gd name="connsiteX7" fmla="*/ 1850815 w 3189723"/>
                <a:gd name="connsiteY7" fmla="*/ 1654259 h 3221116"/>
                <a:gd name="connsiteX8" fmla="*/ 1830467 w 3189723"/>
                <a:gd name="connsiteY8" fmla="*/ 1515986 h 3221116"/>
                <a:gd name="connsiteX9" fmla="*/ 1477043 w 3189723"/>
                <a:gd name="connsiteY9" fmla="*/ 1144372 h 3221116"/>
                <a:gd name="connsiteX10" fmla="*/ 1651152 w 3189723"/>
                <a:gd name="connsiteY10" fmla="*/ 501 h 3221116"/>
                <a:gd name="connsiteX11" fmla="*/ 2580395 w 3189723"/>
                <a:gd name="connsiteY11" fmla="*/ 324821 h 3221116"/>
                <a:gd name="connsiteX12" fmla="*/ 3030464 w 3189723"/>
                <a:gd name="connsiteY12" fmla="*/ 2249544 h 3221116"/>
                <a:gd name="connsiteX13" fmla="*/ 2585849 w 3189723"/>
                <a:gd name="connsiteY13" fmla="*/ 2588887 h 3221116"/>
                <a:gd name="connsiteX14" fmla="*/ 1973374 w 3189723"/>
                <a:gd name="connsiteY14" fmla="*/ 2195096 h 3221116"/>
                <a:gd name="connsiteX15" fmla="*/ 1390827 w 3189723"/>
                <a:gd name="connsiteY15" fmla="*/ 2527630 h 3221116"/>
                <a:gd name="connsiteX16" fmla="*/ 783896 w 3189723"/>
                <a:gd name="connsiteY16" fmla="*/ 1665044 h 3221116"/>
                <a:gd name="connsiteX17" fmla="*/ 1268509 w 3189723"/>
                <a:gd name="connsiteY17" fmla="*/ 819983 h 3221116"/>
                <a:gd name="connsiteX18" fmla="*/ 1328805 w 3189723"/>
                <a:gd name="connsiteY18" fmla="*/ 807930 h 3221116"/>
                <a:gd name="connsiteX19" fmla="*/ 1390827 w 3189723"/>
                <a:gd name="connsiteY19" fmla="*/ 802457 h 3221116"/>
                <a:gd name="connsiteX20" fmla="*/ 1462242 w 3189723"/>
                <a:gd name="connsiteY20" fmla="*/ 801708 h 3221116"/>
                <a:gd name="connsiteX21" fmla="*/ 1956122 w 3189723"/>
                <a:gd name="connsiteY21" fmla="*/ 1110076 h 3221116"/>
                <a:gd name="connsiteX22" fmla="*/ 1973374 w 3189723"/>
                <a:gd name="connsiteY22" fmla="*/ 875315 h 3221116"/>
                <a:gd name="connsiteX23" fmla="*/ 2333414 w 3189723"/>
                <a:gd name="connsiteY23" fmla="*/ 875315 h 3221116"/>
                <a:gd name="connsiteX24" fmla="*/ 2324788 w 3189723"/>
                <a:gd name="connsiteY24" fmla="*/ 2054049 h 3221116"/>
                <a:gd name="connsiteX25" fmla="*/ 2661746 w 3189723"/>
                <a:gd name="connsiteY25" fmla="*/ 2179658 h 3221116"/>
                <a:gd name="connsiteX26" fmla="*/ 2691046 w 3189723"/>
                <a:gd name="connsiteY26" fmla="*/ 2188689 h 3221116"/>
                <a:gd name="connsiteX27" fmla="*/ 2667011 w 3189723"/>
                <a:gd name="connsiteY27" fmla="*/ 2175828 h 3221116"/>
                <a:gd name="connsiteX28" fmla="*/ 2332141 w 3189723"/>
                <a:gd name="connsiteY28" fmla="*/ 653899 h 3221116"/>
                <a:gd name="connsiteX29" fmla="*/ 776764 w 3189723"/>
                <a:gd name="connsiteY29" fmla="*/ 749845 h 3221116"/>
                <a:gd name="connsiteX30" fmla="*/ 631487 w 3189723"/>
                <a:gd name="connsiteY30" fmla="*/ 2301392 h 3221116"/>
                <a:gd name="connsiteX31" fmla="*/ 2142017 w 3189723"/>
                <a:gd name="connsiteY31" fmla="*/ 2684410 h 3221116"/>
                <a:gd name="connsiteX32" fmla="*/ 2324866 w 3189723"/>
                <a:gd name="connsiteY32" fmla="*/ 3053856 h 3221116"/>
                <a:gd name="connsiteX33" fmla="*/ 294693 w 3189723"/>
                <a:gd name="connsiteY33" fmla="*/ 2539075 h 3221116"/>
                <a:gd name="connsiteX34" fmla="*/ 489947 w 3189723"/>
                <a:gd name="connsiteY34" fmla="*/ 453774 h 3221116"/>
                <a:gd name="connsiteX35" fmla="*/ 1651152 w 3189723"/>
                <a:gd name="connsiteY35" fmla="*/ 501 h 3221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189723" h="3221116">
                  <a:moveTo>
                    <a:pt x="2664630" y="2175617"/>
                  </a:moveTo>
                  <a:lnTo>
                    <a:pt x="2658205" y="2178566"/>
                  </a:lnTo>
                  <a:cubicBezTo>
                    <a:pt x="2662222" y="2175972"/>
                    <a:pt x="2664284" y="2175096"/>
                    <a:pt x="2664630" y="2175617"/>
                  </a:cubicBezTo>
                  <a:close/>
                  <a:moveTo>
                    <a:pt x="1477043" y="1144372"/>
                  </a:moveTo>
                  <a:lnTo>
                    <a:pt x="1409070" y="1159393"/>
                  </a:lnTo>
                  <a:cubicBezTo>
                    <a:pt x="1167974" y="1216277"/>
                    <a:pt x="1134894" y="1538245"/>
                    <a:pt x="1152384" y="1703728"/>
                  </a:cubicBezTo>
                  <a:cubicBezTo>
                    <a:pt x="1169874" y="1869211"/>
                    <a:pt x="1272747" y="2156947"/>
                    <a:pt x="1514013" y="2152290"/>
                  </a:cubicBezTo>
                  <a:cubicBezTo>
                    <a:pt x="1680659" y="2149073"/>
                    <a:pt x="1865876" y="1940767"/>
                    <a:pt x="1850815" y="1654259"/>
                  </a:cubicBezTo>
                  <a:cubicBezTo>
                    <a:pt x="1844015" y="1608142"/>
                    <a:pt x="1837162" y="1561942"/>
                    <a:pt x="1830467" y="1515986"/>
                  </a:cubicBezTo>
                  <a:cubicBezTo>
                    <a:pt x="1779361" y="1292438"/>
                    <a:pt x="1635542" y="1134285"/>
                    <a:pt x="1477043" y="1144372"/>
                  </a:cubicBezTo>
                  <a:close/>
                  <a:moveTo>
                    <a:pt x="1651152" y="501"/>
                  </a:moveTo>
                  <a:cubicBezTo>
                    <a:pt x="1977584" y="8635"/>
                    <a:pt x="2235425" y="52153"/>
                    <a:pt x="2580395" y="324821"/>
                  </a:cubicBezTo>
                  <a:cubicBezTo>
                    <a:pt x="3000061" y="656529"/>
                    <a:pt x="3430704" y="1549940"/>
                    <a:pt x="3030464" y="2249544"/>
                  </a:cubicBezTo>
                  <a:cubicBezTo>
                    <a:pt x="2882259" y="2451798"/>
                    <a:pt x="2785813" y="2507403"/>
                    <a:pt x="2585849" y="2588887"/>
                  </a:cubicBezTo>
                  <a:cubicBezTo>
                    <a:pt x="2194785" y="2615774"/>
                    <a:pt x="1984876" y="2478759"/>
                    <a:pt x="1973374" y="2195096"/>
                  </a:cubicBezTo>
                  <a:cubicBezTo>
                    <a:pt x="1841986" y="2496540"/>
                    <a:pt x="1610941" y="2555551"/>
                    <a:pt x="1390827" y="2527630"/>
                  </a:cubicBezTo>
                  <a:cubicBezTo>
                    <a:pt x="1131071" y="2494680"/>
                    <a:pt x="853863" y="2136270"/>
                    <a:pt x="783896" y="1665044"/>
                  </a:cubicBezTo>
                  <a:cubicBezTo>
                    <a:pt x="715204" y="1202409"/>
                    <a:pt x="991941" y="900416"/>
                    <a:pt x="1268509" y="819983"/>
                  </a:cubicBezTo>
                  <a:cubicBezTo>
                    <a:pt x="1288264" y="814237"/>
                    <a:pt x="1308391" y="810536"/>
                    <a:pt x="1328805" y="807930"/>
                  </a:cubicBezTo>
                  <a:cubicBezTo>
                    <a:pt x="1349219" y="805325"/>
                    <a:pt x="1369921" y="803817"/>
                    <a:pt x="1390827" y="802457"/>
                  </a:cubicBezTo>
                  <a:cubicBezTo>
                    <a:pt x="1416795" y="800769"/>
                    <a:pt x="1355770" y="788713"/>
                    <a:pt x="1462242" y="801708"/>
                  </a:cubicBezTo>
                  <a:cubicBezTo>
                    <a:pt x="1599590" y="818472"/>
                    <a:pt x="1776043" y="890774"/>
                    <a:pt x="1956122" y="1110076"/>
                  </a:cubicBezTo>
                  <a:lnTo>
                    <a:pt x="1973374" y="875315"/>
                  </a:lnTo>
                  <a:lnTo>
                    <a:pt x="2333414" y="875315"/>
                  </a:lnTo>
                  <a:cubicBezTo>
                    <a:pt x="2330539" y="1325736"/>
                    <a:pt x="2327663" y="1603628"/>
                    <a:pt x="2324788" y="2054049"/>
                  </a:cubicBezTo>
                  <a:cubicBezTo>
                    <a:pt x="2290850" y="2479718"/>
                    <a:pt x="2627788" y="2217580"/>
                    <a:pt x="2661746" y="2179658"/>
                  </a:cubicBezTo>
                  <a:lnTo>
                    <a:pt x="2691046" y="2188689"/>
                  </a:lnTo>
                  <a:lnTo>
                    <a:pt x="2667011" y="2175828"/>
                  </a:lnTo>
                  <a:cubicBezTo>
                    <a:pt x="2945550" y="1655295"/>
                    <a:pt x="2803444" y="1009445"/>
                    <a:pt x="2332141" y="653899"/>
                  </a:cubicBezTo>
                  <a:cubicBezTo>
                    <a:pt x="1860838" y="298353"/>
                    <a:pt x="1200794" y="339069"/>
                    <a:pt x="776764" y="749845"/>
                  </a:cubicBezTo>
                  <a:cubicBezTo>
                    <a:pt x="352733" y="1160621"/>
                    <a:pt x="291083" y="1819040"/>
                    <a:pt x="631487" y="2301392"/>
                  </a:cubicBezTo>
                  <a:cubicBezTo>
                    <a:pt x="971891" y="2783745"/>
                    <a:pt x="1612904" y="2946283"/>
                    <a:pt x="2142017" y="2684410"/>
                  </a:cubicBezTo>
                  <a:lnTo>
                    <a:pt x="2324866" y="3053856"/>
                  </a:lnTo>
                  <a:cubicBezTo>
                    <a:pt x="1613730" y="3405817"/>
                    <a:pt x="752200" y="3187363"/>
                    <a:pt x="294693" y="2539075"/>
                  </a:cubicBezTo>
                  <a:cubicBezTo>
                    <a:pt x="-162814" y="1890787"/>
                    <a:pt x="-79956" y="1005863"/>
                    <a:pt x="489947" y="453774"/>
                  </a:cubicBezTo>
                  <a:cubicBezTo>
                    <a:pt x="810518" y="143225"/>
                    <a:pt x="1231454" y="-9956"/>
                    <a:pt x="1651152" y="5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3" name="Left Arrow 1">
              <a:extLst>
                <a:ext uri="{FF2B5EF4-FFF2-40B4-BE49-F238E27FC236}">
                  <a16:creationId xmlns:a16="http://schemas.microsoft.com/office/drawing/2014/main" id="{1947BE1D-5A1D-43CF-B583-1D9110F286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1065" y="4216530"/>
              <a:ext cx="369872" cy="360000"/>
            </a:xfrm>
            <a:custGeom>
              <a:avLst/>
              <a:gdLst/>
              <a:ahLst/>
              <a:cxnLst/>
              <a:rect l="l" t="t" r="r" b="b"/>
              <a:pathLst>
                <a:path w="3306630" h="3218379">
                  <a:moveTo>
                    <a:pt x="0" y="2085651"/>
                  </a:moveTo>
                  <a:cubicBezTo>
                    <a:pt x="253919" y="2342528"/>
                    <a:pt x="881542" y="2297196"/>
                    <a:pt x="1388167" y="2271654"/>
                  </a:cubicBezTo>
                  <a:lnTo>
                    <a:pt x="1417952" y="2988872"/>
                  </a:lnTo>
                  <a:lnTo>
                    <a:pt x="717647" y="2950294"/>
                  </a:lnTo>
                  <a:cubicBezTo>
                    <a:pt x="467617" y="2928101"/>
                    <a:pt x="217417" y="2555860"/>
                    <a:pt x="0" y="2085651"/>
                  </a:cubicBezTo>
                  <a:close/>
                  <a:moveTo>
                    <a:pt x="1969797" y="2019847"/>
                  </a:moveTo>
                  <a:lnTo>
                    <a:pt x="1969797" y="2274913"/>
                  </a:lnTo>
                  <a:lnTo>
                    <a:pt x="2657809" y="2274913"/>
                  </a:lnTo>
                  <a:cubicBezTo>
                    <a:pt x="2787205" y="2599270"/>
                    <a:pt x="2968360" y="2923626"/>
                    <a:pt x="2675062" y="2954686"/>
                  </a:cubicBezTo>
                  <a:lnTo>
                    <a:pt x="1969797" y="2963313"/>
                  </a:lnTo>
                  <a:lnTo>
                    <a:pt x="1969797" y="3218379"/>
                  </a:lnTo>
                  <a:lnTo>
                    <a:pt x="1429598" y="2619113"/>
                  </a:lnTo>
                  <a:close/>
                  <a:moveTo>
                    <a:pt x="2961009" y="1275432"/>
                  </a:moveTo>
                  <a:lnTo>
                    <a:pt x="3277752" y="1901203"/>
                  </a:lnTo>
                  <a:cubicBezTo>
                    <a:pt x="3383548" y="2128832"/>
                    <a:pt x="3186278" y="2531632"/>
                    <a:pt x="2887773" y="2955026"/>
                  </a:cubicBezTo>
                  <a:cubicBezTo>
                    <a:pt x="2983276" y="2606687"/>
                    <a:pt x="2630206" y="2085815"/>
                    <a:pt x="2354773" y="1659836"/>
                  </a:cubicBezTo>
                  <a:close/>
                  <a:moveTo>
                    <a:pt x="1019997" y="990789"/>
                  </a:moveTo>
                  <a:lnTo>
                    <a:pt x="1268877" y="1758248"/>
                  </a:lnTo>
                  <a:lnTo>
                    <a:pt x="1047983" y="1630715"/>
                  </a:lnTo>
                  <a:lnTo>
                    <a:pt x="703977" y="2226552"/>
                  </a:lnTo>
                  <a:cubicBezTo>
                    <a:pt x="358378" y="2176433"/>
                    <a:pt x="-13100" y="2171140"/>
                    <a:pt x="106650" y="1901606"/>
                  </a:cubicBezTo>
                  <a:lnTo>
                    <a:pt x="451811" y="1286515"/>
                  </a:lnTo>
                  <a:lnTo>
                    <a:pt x="230918" y="1158982"/>
                  </a:lnTo>
                  <a:close/>
                  <a:moveTo>
                    <a:pt x="2174825" y="119764"/>
                  </a:moveTo>
                  <a:cubicBezTo>
                    <a:pt x="2220451" y="119103"/>
                    <a:pt x="2264887" y="143875"/>
                    <a:pt x="2308274" y="203493"/>
                  </a:cubicBezTo>
                  <a:lnTo>
                    <a:pt x="2668377" y="809957"/>
                  </a:lnTo>
                  <a:lnTo>
                    <a:pt x="2889271" y="682424"/>
                  </a:lnTo>
                  <a:lnTo>
                    <a:pt x="2640391" y="1449883"/>
                  </a:lnTo>
                  <a:lnTo>
                    <a:pt x="1851312" y="1281690"/>
                  </a:lnTo>
                  <a:lnTo>
                    <a:pt x="2072206" y="1154157"/>
                  </a:lnTo>
                  <a:lnTo>
                    <a:pt x="1728200" y="558321"/>
                  </a:lnTo>
                  <a:cubicBezTo>
                    <a:pt x="1890352" y="352642"/>
                    <a:pt x="2037947" y="121750"/>
                    <a:pt x="2174825" y="119764"/>
                  </a:cubicBezTo>
                  <a:close/>
                  <a:moveTo>
                    <a:pt x="1831774" y="30"/>
                  </a:moveTo>
                  <a:cubicBezTo>
                    <a:pt x="1948530" y="539"/>
                    <a:pt x="2073232" y="7407"/>
                    <a:pt x="2202212" y="19111"/>
                  </a:cubicBezTo>
                  <a:cubicBezTo>
                    <a:pt x="1852790" y="110572"/>
                    <a:pt x="1578238" y="676776"/>
                    <a:pt x="1347045" y="1128297"/>
                  </a:cubicBezTo>
                  <a:lnTo>
                    <a:pt x="711024" y="795483"/>
                  </a:lnTo>
                  <a:lnTo>
                    <a:pt x="1094586" y="208291"/>
                  </a:lnTo>
                  <a:cubicBezTo>
                    <a:pt x="1202761" y="54213"/>
                    <a:pt x="1481508" y="-1496"/>
                    <a:pt x="1831774" y="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Oval 35">
              <a:extLst>
                <a:ext uri="{FF2B5EF4-FFF2-40B4-BE49-F238E27FC236}">
                  <a16:creationId xmlns:a16="http://schemas.microsoft.com/office/drawing/2014/main" id="{BCF76AF1-1ADE-45FB-9D44-99BC7FEECFA3}"/>
                </a:ext>
              </a:extLst>
            </p:cNvPr>
            <p:cNvSpPr/>
            <p:nvPr/>
          </p:nvSpPr>
          <p:spPr>
            <a:xfrm>
              <a:off x="7735185" y="4217255"/>
              <a:ext cx="289606" cy="365156"/>
            </a:xfrm>
            <a:custGeom>
              <a:avLst/>
              <a:gdLst/>
              <a:ahLst/>
              <a:cxnLst/>
              <a:rect l="l" t="t" r="r" b="b"/>
              <a:pathLst>
                <a:path w="2548531" h="3213371">
                  <a:moveTo>
                    <a:pt x="792000" y="2498954"/>
                  </a:moveTo>
                  <a:lnTo>
                    <a:pt x="792000" y="2641726"/>
                  </a:lnTo>
                  <a:cubicBezTo>
                    <a:pt x="463357" y="2661706"/>
                    <a:pt x="216000" y="2748872"/>
                    <a:pt x="216000" y="2853371"/>
                  </a:cubicBezTo>
                  <a:cubicBezTo>
                    <a:pt x="216000" y="2972665"/>
                    <a:pt x="538355" y="3069371"/>
                    <a:pt x="936000" y="3069371"/>
                  </a:cubicBezTo>
                  <a:cubicBezTo>
                    <a:pt x="1333645" y="3069371"/>
                    <a:pt x="1656000" y="2972665"/>
                    <a:pt x="1656000" y="2853371"/>
                  </a:cubicBezTo>
                  <a:cubicBezTo>
                    <a:pt x="1656000" y="2748872"/>
                    <a:pt x="1408644" y="2661706"/>
                    <a:pt x="1080000" y="2641726"/>
                  </a:cubicBezTo>
                  <a:lnTo>
                    <a:pt x="1080000" y="2498954"/>
                  </a:lnTo>
                  <a:cubicBezTo>
                    <a:pt x="1528614" y="2524263"/>
                    <a:pt x="1872000" y="2673393"/>
                    <a:pt x="1872000" y="2853371"/>
                  </a:cubicBezTo>
                  <a:cubicBezTo>
                    <a:pt x="1872000" y="3052194"/>
                    <a:pt x="1452939" y="3213371"/>
                    <a:pt x="936000" y="3213371"/>
                  </a:cubicBezTo>
                  <a:cubicBezTo>
                    <a:pt x="419061" y="3213371"/>
                    <a:pt x="0" y="3052194"/>
                    <a:pt x="0" y="2853371"/>
                  </a:cubicBezTo>
                  <a:cubicBezTo>
                    <a:pt x="0" y="2673393"/>
                    <a:pt x="343386" y="2524263"/>
                    <a:pt x="792000" y="2498954"/>
                  </a:cubicBezTo>
                  <a:close/>
                  <a:moveTo>
                    <a:pt x="2190403" y="180020"/>
                  </a:moveTo>
                  <a:cubicBezTo>
                    <a:pt x="2388233" y="180020"/>
                    <a:pt x="2548531" y="236495"/>
                    <a:pt x="2548531" y="306081"/>
                  </a:cubicBezTo>
                  <a:lnTo>
                    <a:pt x="2548531" y="1314569"/>
                  </a:lnTo>
                  <a:cubicBezTo>
                    <a:pt x="2548531" y="1244983"/>
                    <a:pt x="2388233" y="1188508"/>
                    <a:pt x="2190403" y="1188508"/>
                  </a:cubicBezTo>
                  <a:cubicBezTo>
                    <a:pt x="1992574" y="1188508"/>
                    <a:pt x="1832276" y="1244983"/>
                    <a:pt x="1832276" y="1314569"/>
                  </a:cubicBezTo>
                  <a:cubicBezTo>
                    <a:pt x="1832276" y="1384155"/>
                    <a:pt x="1671978" y="1440630"/>
                    <a:pt x="1474148" y="1440630"/>
                  </a:cubicBezTo>
                  <a:cubicBezTo>
                    <a:pt x="1276318" y="1440630"/>
                    <a:pt x="1116020" y="1384155"/>
                    <a:pt x="1116020" y="1314569"/>
                  </a:cubicBezTo>
                  <a:lnTo>
                    <a:pt x="1116020" y="306081"/>
                  </a:lnTo>
                  <a:cubicBezTo>
                    <a:pt x="1116020" y="375667"/>
                    <a:pt x="1276318" y="432142"/>
                    <a:pt x="1474148" y="432142"/>
                  </a:cubicBezTo>
                  <a:cubicBezTo>
                    <a:pt x="1671978" y="432142"/>
                    <a:pt x="1832276" y="375667"/>
                    <a:pt x="1832276" y="306081"/>
                  </a:cubicBezTo>
                  <a:cubicBezTo>
                    <a:pt x="1832276" y="236495"/>
                    <a:pt x="1992574" y="180020"/>
                    <a:pt x="2190403" y="180020"/>
                  </a:cubicBezTo>
                  <a:close/>
                  <a:moveTo>
                    <a:pt x="936000" y="0"/>
                  </a:moveTo>
                  <a:cubicBezTo>
                    <a:pt x="1035422" y="0"/>
                    <a:pt x="1116020" y="80598"/>
                    <a:pt x="1116020" y="180020"/>
                  </a:cubicBezTo>
                  <a:cubicBezTo>
                    <a:pt x="1116020" y="246019"/>
                    <a:pt x="1080504" y="303723"/>
                    <a:pt x="1026000" y="332457"/>
                  </a:cubicBezTo>
                  <a:lnTo>
                    <a:pt x="1026000" y="2887874"/>
                  </a:lnTo>
                  <a:lnTo>
                    <a:pt x="846000" y="2887874"/>
                  </a:lnTo>
                  <a:lnTo>
                    <a:pt x="846000" y="332457"/>
                  </a:lnTo>
                  <a:cubicBezTo>
                    <a:pt x="791497" y="303723"/>
                    <a:pt x="755980" y="246019"/>
                    <a:pt x="755980" y="180020"/>
                  </a:cubicBezTo>
                  <a:cubicBezTo>
                    <a:pt x="755980" y="80598"/>
                    <a:pt x="836578" y="0"/>
                    <a:pt x="9360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3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39" y="4689593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7" y="3634370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39" y="4747558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0" y="3641888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6" y="5652771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0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09" y="1534986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7" y="3640605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4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4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79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5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2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4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7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6" y="1509091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3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29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29" y="5684793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3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5" y="5653379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79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29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29" y="1450294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8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2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6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2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6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4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7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7" y="4745773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299" y="2468549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299" y="2626897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099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3">
            <a:extLst>
              <a:ext uri="{FF2B5EF4-FFF2-40B4-BE49-F238E27FC236}">
                <a16:creationId xmlns:a16="http://schemas.microsoft.com/office/drawing/2014/main" id="{63EEC004-C9F0-47BF-83ED-1471F76DEF5F}"/>
              </a:ext>
            </a:extLst>
          </p:cNvPr>
          <p:cNvSpPr/>
          <p:nvPr/>
        </p:nvSpPr>
        <p:spPr>
          <a:xfrm>
            <a:off x="3564647" y="225850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80D93A-8E9E-4D28-B7F2-07BE339AB57A}"/>
              </a:ext>
            </a:extLst>
          </p:cNvPr>
          <p:cNvSpPr txBox="1"/>
          <p:nvPr/>
        </p:nvSpPr>
        <p:spPr>
          <a:xfrm>
            <a:off x="876453" y="2331387"/>
            <a:ext cx="806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</a:rPr>
              <a:t>01</a:t>
            </a:r>
            <a:endParaRPr lang="ko-KR" altLang="en-US" sz="3600" b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06F602-6813-45C4-843B-8C60A59A12C8}"/>
              </a:ext>
            </a:extLst>
          </p:cNvPr>
          <p:cNvSpPr txBox="1"/>
          <p:nvPr/>
        </p:nvSpPr>
        <p:spPr>
          <a:xfrm>
            <a:off x="1912725" y="2500664"/>
            <a:ext cx="1422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CPU</a:t>
            </a:r>
            <a:endParaRPr lang="ko-KR" altLang="en-US" sz="1600" b="1" dirty="0"/>
          </a:p>
        </p:txBody>
      </p:sp>
      <p:sp>
        <p:nvSpPr>
          <p:cNvPr id="6" name="Chevron 13">
            <a:extLst>
              <a:ext uri="{FF2B5EF4-FFF2-40B4-BE49-F238E27FC236}">
                <a16:creationId xmlns:a16="http://schemas.microsoft.com/office/drawing/2014/main" id="{0DBAC486-DAC0-48A6-A795-6C262753228E}"/>
              </a:ext>
            </a:extLst>
          </p:cNvPr>
          <p:cNvSpPr/>
          <p:nvPr/>
        </p:nvSpPr>
        <p:spPr>
          <a:xfrm>
            <a:off x="4785867" y="2397973"/>
            <a:ext cx="400199" cy="513159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" name="Group 15">
            <a:extLst>
              <a:ext uri="{FF2B5EF4-FFF2-40B4-BE49-F238E27FC236}">
                <a16:creationId xmlns:a16="http://schemas.microsoft.com/office/drawing/2014/main" id="{7C8FF87B-BF04-4B77-893F-EDCDC6733705}"/>
              </a:ext>
            </a:extLst>
          </p:cNvPr>
          <p:cNvGrpSpPr/>
          <p:nvPr/>
        </p:nvGrpSpPr>
        <p:grpSpPr>
          <a:xfrm>
            <a:off x="5615197" y="2320363"/>
            <a:ext cx="5717526" cy="668379"/>
            <a:chOff x="3779912" y="1717580"/>
            <a:chExt cx="4896545" cy="66837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8C5A65A-4B12-43A2-8B2E-AA72D2B71FE4}"/>
                </a:ext>
              </a:extLst>
            </p:cNvPr>
            <p:cNvSpPr txBox="1"/>
            <p:nvPr/>
          </p:nvSpPr>
          <p:spPr>
            <a:xfrm>
              <a:off x="3779913" y="1924294"/>
              <a:ext cx="4896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You can simply impress your audience and add a unique zing and appeal to your Presentations. Easy to change colors, photos and Text.</a:t>
              </a:r>
              <a:endParaRPr lang="ko-KR" altLang="en-US" sz="12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E5F5290-DB8E-495D-B95E-781B7F52E595}"/>
                </a:ext>
              </a:extLst>
            </p:cNvPr>
            <p:cNvSpPr txBox="1"/>
            <p:nvPr/>
          </p:nvSpPr>
          <p:spPr>
            <a:xfrm>
              <a:off x="3779912" y="1717580"/>
              <a:ext cx="48965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Add Contents Title</a:t>
              </a:r>
              <a:endParaRPr lang="ko-KR" altLang="en-US" sz="1200" b="1" dirty="0"/>
            </a:p>
          </p:txBody>
        </p:sp>
      </p:grpSp>
      <p:sp>
        <p:nvSpPr>
          <p:cNvPr id="10" name="Oval 18">
            <a:extLst>
              <a:ext uri="{FF2B5EF4-FFF2-40B4-BE49-F238E27FC236}">
                <a16:creationId xmlns:a16="http://schemas.microsoft.com/office/drawing/2014/main" id="{E2EE9A53-FE6A-4BB0-BA0C-B89ED98FB9A4}"/>
              </a:ext>
            </a:extLst>
          </p:cNvPr>
          <p:cNvSpPr/>
          <p:nvPr/>
        </p:nvSpPr>
        <p:spPr>
          <a:xfrm>
            <a:off x="3564647" y="3377761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A0C06D-463F-455A-8E85-BA8EEBF1B83B}"/>
              </a:ext>
            </a:extLst>
          </p:cNvPr>
          <p:cNvSpPr txBox="1"/>
          <p:nvPr/>
        </p:nvSpPr>
        <p:spPr>
          <a:xfrm>
            <a:off x="876453" y="3450639"/>
            <a:ext cx="806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/>
                </a:solidFill>
              </a:rPr>
              <a:t>02</a:t>
            </a:r>
            <a:endParaRPr lang="ko-KR" altLang="en-US" sz="3600" b="1" dirty="0">
              <a:solidFill>
                <a:schemeClr val="accent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16C7F9-C0DA-44D6-8AE6-3253BDAB5263}"/>
              </a:ext>
            </a:extLst>
          </p:cNvPr>
          <p:cNvSpPr txBox="1"/>
          <p:nvPr/>
        </p:nvSpPr>
        <p:spPr>
          <a:xfrm>
            <a:off x="1912725" y="3635305"/>
            <a:ext cx="1422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GPU</a:t>
            </a:r>
            <a:endParaRPr lang="ko-KR" altLang="en-US" sz="1600" b="1" dirty="0"/>
          </a:p>
        </p:txBody>
      </p:sp>
      <p:sp>
        <p:nvSpPr>
          <p:cNvPr id="13" name="Chevron 21">
            <a:extLst>
              <a:ext uri="{FF2B5EF4-FFF2-40B4-BE49-F238E27FC236}">
                <a16:creationId xmlns:a16="http://schemas.microsoft.com/office/drawing/2014/main" id="{B54A833F-E6CC-4EF9-B403-CFF39E2ECC74}"/>
              </a:ext>
            </a:extLst>
          </p:cNvPr>
          <p:cNvSpPr/>
          <p:nvPr/>
        </p:nvSpPr>
        <p:spPr>
          <a:xfrm>
            <a:off x="4785867" y="3493952"/>
            <a:ext cx="400199" cy="513159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4" name="Group 22">
            <a:extLst>
              <a:ext uri="{FF2B5EF4-FFF2-40B4-BE49-F238E27FC236}">
                <a16:creationId xmlns:a16="http://schemas.microsoft.com/office/drawing/2014/main" id="{EF8CA186-13B4-4D22-AAA7-76249E92043E}"/>
              </a:ext>
            </a:extLst>
          </p:cNvPr>
          <p:cNvGrpSpPr/>
          <p:nvPr/>
        </p:nvGrpSpPr>
        <p:grpSpPr>
          <a:xfrm>
            <a:off x="5615197" y="3430446"/>
            <a:ext cx="5717526" cy="668379"/>
            <a:chOff x="3779912" y="1717580"/>
            <a:chExt cx="4896545" cy="66837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98CA74B-B3CD-417F-9FC6-3F49D0FC4364}"/>
                </a:ext>
              </a:extLst>
            </p:cNvPr>
            <p:cNvSpPr txBox="1"/>
            <p:nvPr/>
          </p:nvSpPr>
          <p:spPr>
            <a:xfrm>
              <a:off x="3779913" y="1924294"/>
              <a:ext cx="4896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You can simply impress your audience and add a unique zing and appeal to your Presentations. Easy to change colors, photos and Text.</a:t>
              </a:r>
              <a:endParaRPr lang="ko-KR" altLang="en-US" sz="12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6CFCFC5-E58B-409C-9D48-B2FCA956FBC2}"/>
                </a:ext>
              </a:extLst>
            </p:cNvPr>
            <p:cNvSpPr txBox="1"/>
            <p:nvPr/>
          </p:nvSpPr>
          <p:spPr>
            <a:xfrm>
              <a:off x="3779912" y="1717580"/>
              <a:ext cx="48965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Add Contents Title</a:t>
              </a:r>
              <a:endParaRPr lang="ko-KR" altLang="en-US" sz="1200" b="1" dirty="0"/>
            </a:p>
          </p:txBody>
        </p:sp>
      </p:grpSp>
      <p:sp>
        <p:nvSpPr>
          <p:cNvPr id="17" name="Oval 26">
            <a:extLst>
              <a:ext uri="{FF2B5EF4-FFF2-40B4-BE49-F238E27FC236}">
                <a16:creationId xmlns:a16="http://schemas.microsoft.com/office/drawing/2014/main" id="{5920BD98-1BD0-49ED-9535-476D11E0D64F}"/>
              </a:ext>
            </a:extLst>
          </p:cNvPr>
          <p:cNvSpPr/>
          <p:nvPr/>
        </p:nvSpPr>
        <p:spPr>
          <a:xfrm>
            <a:off x="3564647" y="4497014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64E149-4EE5-4D76-BB8D-E796EB7A6AA0}"/>
              </a:ext>
            </a:extLst>
          </p:cNvPr>
          <p:cNvSpPr txBox="1"/>
          <p:nvPr/>
        </p:nvSpPr>
        <p:spPr>
          <a:xfrm>
            <a:off x="876453" y="4569892"/>
            <a:ext cx="806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3"/>
                </a:solidFill>
              </a:rPr>
              <a:t>03</a:t>
            </a:r>
            <a:endParaRPr lang="ko-KR" altLang="en-US" sz="3600" b="1" dirty="0">
              <a:solidFill>
                <a:schemeClr val="accent3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F0A1B6-A3E5-4233-AD7B-232FA9E09807}"/>
              </a:ext>
            </a:extLst>
          </p:cNvPr>
          <p:cNvSpPr txBox="1"/>
          <p:nvPr/>
        </p:nvSpPr>
        <p:spPr>
          <a:xfrm>
            <a:off x="1473259" y="4756413"/>
            <a:ext cx="2315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Processamento</a:t>
            </a:r>
            <a:endParaRPr lang="ko-KR" altLang="en-US" sz="1600" b="1" dirty="0"/>
          </a:p>
        </p:txBody>
      </p:sp>
      <p:sp>
        <p:nvSpPr>
          <p:cNvPr id="20" name="Chevron 29">
            <a:extLst>
              <a:ext uri="{FF2B5EF4-FFF2-40B4-BE49-F238E27FC236}">
                <a16:creationId xmlns:a16="http://schemas.microsoft.com/office/drawing/2014/main" id="{E0E29C09-8F37-4642-A50D-6D9685DE112D}"/>
              </a:ext>
            </a:extLst>
          </p:cNvPr>
          <p:cNvSpPr/>
          <p:nvPr/>
        </p:nvSpPr>
        <p:spPr>
          <a:xfrm>
            <a:off x="4785867" y="4613205"/>
            <a:ext cx="400199" cy="513159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1" name="Group 30">
            <a:extLst>
              <a:ext uri="{FF2B5EF4-FFF2-40B4-BE49-F238E27FC236}">
                <a16:creationId xmlns:a16="http://schemas.microsoft.com/office/drawing/2014/main" id="{E1EEA4D4-5A32-45BD-9333-25CFB716A09E}"/>
              </a:ext>
            </a:extLst>
          </p:cNvPr>
          <p:cNvGrpSpPr/>
          <p:nvPr/>
        </p:nvGrpSpPr>
        <p:grpSpPr>
          <a:xfrm>
            <a:off x="5615197" y="4549699"/>
            <a:ext cx="5717526" cy="668379"/>
            <a:chOff x="3779912" y="1717580"/>
            <a:chExt cx="4896545" cy="66837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F8DCF6D-B8C3-4092-8F2A-D6817D1DB6F5}"/>
                </a:ext>
              </a:extLst>
            </p:cNvPr>
            <p:cNvSpPr txBox="1"/>
            <p:nvPr/>
          </p:nvSpPr>
          <p:spPr>
            <a:xfrm>
              <a:off x="3779913" y="1924294"/>
              <a:ext cx="4896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You can simply impress your audience and add a unique zing and appeal to your Presentations. Easy to change colors, photos and Text.</a:t>
              </a:r>
              <a:endParaRPr lang="ko-KR" alt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1DE8EA7-3DE0-45CD-A177-18B21317FC07}"/>
                </a:ext>
              </a:extLst>
            </p:cNvPr>
            <p:cNvSpPr txBox="1"/>
            <p:nvPr/>
          </p:nvSpPr>
          <p:spPr>
            <a:xfrm>
              <a:off x="3779912" y="1717580"/>
              <a:ext cx="48965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Add Contents Title</a:t>
              </a:r>
              <a:endParaRPr lang="ko-KR" altLang="en-US" sz="1200" b="1" dirty="0"/>
            </a:p>
          </p:txBody>
        </p:sp>
      </p:grpSp>
      <p:sp>
        <p:nvSpPr>
          <p:cNvPr id="24" name="Oval 34">
            <a:extLst>
              <a:ext uri="{FF2B5EF4-FFF2-40B4-BE49-F238E27FC236}">
                <a16:creationId xmlns:a16="http://schemas.microsoft.com/office/drawing/2014/main" id="{D4C755BA-D145-48FF-8E0F-F5ADD9CBDB69}"/>
              </a:ext>
            </a:extLst>
          </p:cNvPr>
          <p:cNvSpPr/>
          <p:nvPr/>
        </p:nvSpPr>
        <p:spPr>
          <a:xfrm>
            <a:off x="3564647" y="561626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BBF7AB-A034-407E-B80F-A1FDFC04924C}"/>
              </a:ext>
            </a:extLst>
          </p:cNvPr>
          <p:cNvSpPr txBox="1"/>
          <p:nvPr/>
        </p:nvSpPr>
        <p:spPr>
          <a:xfrm>
            <a:off x="876453" y="5689145"/>
            <a:ext cx="806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4"/>
                </a:solidFill>
              </a:rPr>
              <a:t>04</a:t>
            </a:r>
            <a:endParaRPr lang="ko-KR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006D9BD-FC22-4F81-BFC8-DFD4A7FA9022}"/>
              </a:ext>
            </a:extLst>
          </p:cNvPr>
          <p:cNvSpPr txBox="1"/>
          <p:nvPr/>
        </p:nvSpPr>
        <p:spPr>
          <a:xfrm>
            <a:off x="1912724" y="5858422"/>
            <a:ext cx="1422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Add Text</a:t>
            </a:r>
            <a:endParaRPr lang="ko-KR" altLang="en-US" sz="1600" b="1" dirty="0"/>
          </a:p>
        </p:txBody>
      </p:sp>
      <p:sp>
        <p:nvSpPr>
          <p:cNvPr id="27" name="Chevron 37">
            <a:extLst>
              <a:ext uri="{FF2B5EF4-FFF2-40B4-BE49-F238E27FC236}">
                <a16:creationId xmlns:a16="http://schemas.microsoft.com/office/drawing/2014/main" id="{C4D69F08-4611-45E7-AC0E-C5D7B0B09D91}"/>
              </a:ext>
            </a:extLst>
          </p:cNvPr>
          <p:cNvSpPr/>
          <p:nvPr/>
        </p:nvSpPr>
        <p:spPr>
          <a:xfrm>
            <a:off x="4785867" y="5755731"/>
            <a:ext cx="400199" cy="513159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8" name="Group 38">
            <a:extLst>
              <a:ext uri="{FF2B5EF4-FFF2-40B4-BE49-F238E27FC236}">
                <a16:creationId xmlns:a16="http://schemas.microsoft.com/office/drawing/2014/main" id="{26B29E05-862B-4447-9F73-AE8CB79574FC}"/>
              </a:ext>
            </a:extLst>
          </p:cNvPr>
          <p:cNvGrpSpPr/>
          <p:nvPr/>
        </p:nvGrpSpPr>
        <p:grpSpPr>
          <a:xfrm>
            <a:off x="5615197" y="5678121"/>
            <a:ext cx="5717526" cy="668379"/>
            <a:chOff x="3779912" y="1717580"/>
            <a:chExt cx="4896545" cy="66837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753DBCB-24DD-4E30-A18E-7099B18E8235}"/>
                </a:ext>
              </a:extLst>
            </p:cNvPr>
            <p:cNvSpPr txBox="1"/>
            <p:nvPr/>
          </p:nvSpPr>
          <p:spPr>
            <a:xfrm>
              <a:off x="3779913" y="1924294"/>
              <a:ext cx="4896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You can simply impress your audience and add a unique zing and appeal to your Presentations. Easy to change colors, photos and Text.</a:t>
              </a:r>
              <a:endParaRPr lang="ko-KR" altLang="en-US" sz="12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AE30CC1-60D4-44D1-A1AE-D6E02C73F832}"/>
                </a:ext>
              </a:extLst>
            </p:cNvPr>
            <p:cNvSpPr txBox="1"/>
            <p:nvPr/>
          </p:nvSpPr>
          <p:spPr>
            <a:xfrm>
              <a:off x="3779912" y="1717580"/>
              <a:ext cx="48965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Add Contents Title</a:t>
              </a:r>
              <a:endParaRPr lang="ko-KR" altLang="en-US" sz="1200" b="1" dirty="0"/>
            </a:p>
          </p:txBody>
        </p:sp>
      </p:grpSp>
      <p:sp>
        <p:nvSpPr>
          <p:cNvPr id="31" name="Rectangle 16">
            <a:extLst>
              <a:ext uri="{FF2B5EF4-FFF2-40B4-BE49-F238E27FC236}">
                <a16:creationId xmlns:a16="http://schemas.microsoft.com/office/drawing/2014/main" id="{A585E1C0-89AB-4F60-93AA-3D0A759ECA90}"/>
              </a:ext>
            </a:extLst>
          </p:cNvPr>
          <p:cNvSpPr/>
          <p:nvPr/>
        </p:nvSpPr>
        <p:spPr>
          <a:xfrm rot="2700000">
            <a:off x="3832812" y="466042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Rounded Rectangle 5">
            <a:extLst>
              <a:ext uri="{FF2B5EF4-FFF2-40B4-BE49-F238E27FC236}">
                <a16:creationId xmlns:a16="http://schemas.microsoft.com/office/drawing/2014/main" id="{FB9BFBF6-EA77-47D0-9ED3-E0CECFBE802C}"/>
              </a:ext>
            </a:extLst>
          </p:cNvPr>
          <p:cNvSpPr/>
          <p:nvPr/>
        </p:nvSpPr>
        <p:spPr>
          <a:xfrm flipH="1">
            <a:off x="3764460" y="3625088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Rounded Rectangle 27">
            <a:extLst>
              <a:ext uri="{FF2B5EF4-FFF2-40B4-BE49-F238E27FC236}">
                <a16:creationId xmlns:a16="http://schemas.microsoft.com/office/drawing/2014/main" id="{EF42F9EF-2F19-4C2D-AC37-6EB1B6D756C4}"/>
              </a:ext>
            </a:extLst>
          </p:cNvPr>
          <p:cNvSpPr/>
          <p:nvPr/>
        </p:nvSpPr>
        <p:spPr>
          <a:xfrm>
            <a:off x="3813680" y="2505531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Round Same Side Corner Rectangle 36">
            <a:extLst>
              <a:ext uri="{FF2B5EF4-FFF2-40B4-BE49-F238E27FC236}">
                <a16:creationId xmlns:a16="http://schemas.microsoft.com/office/drawing/2014/main" id="{396C4A8D-EEAB-4850-B749-22021D50AF3B}"/>
              </a:ext>
            </a:extLst>
          </p:cNvPr>
          <p:cNvSpPr>
            <a:spLocks noChangeAspect="1"/>
          </p:cNvSpPr>
          <p:nvPr/>
        </p:nvSpPr>
        <p:spPr>
          <a:xfrm>
            <a:off x="3788878" y="5850112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텍스트 개체 틀 34">
            <a:extLst>
              <a:ext uri="{FF2B5EF4-FFF2-40B4-BE49-F238E27FC236}">
                <a16:creationId xmlns:a16="http://schemas.microsoft.com/office/drawing/2014/main" id="{B0E4BCBB-112C-48E2-A34B-8C9449403F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</a:p>
        </p:txBody>
      </p:sp>
    </p:spTree>
    <p:extLst>
      <p:ext uri="{BB962C8B-B14F-4D97-AF65-F5344CB8AC3E}">
        <p14:creationId xmlns:p14="http://schemas.microsoft.com/office/powerpoint/2010/main" val="1820399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Ferramentas de alertas</a:t>
            </a:r>
          </a:p>
        </p:txBody>
      </p:sp>
      <p:sp>
        <p:nvSpPr>
          <p:cNvPr id="3" name="Block Arc 4">
            <a:extLst>
              <a:ext uri="{FF2B5EF4-FFF2-40B4-BE49-F238E27FC236}">
                <a16:creationId xmlns:a16="http://schemas.microsoft.com/office/drawing/2014/main" id="{814D41A2-38ED-4B1D-8C5D-4B5D90643B23}"/>
              </a:ext>
            </a:extLst>
          </p:cNvPr>
          <p:cNvSpPr/>
          <p:nvPr/>
        </p:nvSpPr>
        <p:spPr>
          <a:xfrm rot="16200000">
            <a:off x="936469" y="4900627"/>
            <a:ext cx="1234284" cy="1234284"/>
          </a:xfrm>
          <a:prstGeom prst="blockArc">
            <a:avLst>
              <a:gd name="adj1" fmla="val 5367016"/>
              <a:gd name="adj2" fmla="val 206845"/>
              <a:gd name="adj3" fmla="val 1700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Block Arc 6">
            <a:extLst>
              <a:ext uri="{FF2B5EF4-FFF2-40B4-BE49-F238E27FC236}">
                <a16:creationId xmlns:a16="http://schemas.microsoft.com/office/drawing/2014/main" id="{4BCC8532-22AE-47D6-9667-106574027539}"/>
              </a:ext>
            </a:extLst>
          </p:cNvPr>
          <p:cNvSpPr/>
          <p:nvPr/>
        </p:nvSpPr>
        <p:spPr>
          <a:xfrm rot="16200000">
            <a:off x="936469" y="3428434"/>
            <a:ext cx="1234284" cy="1234284"/>
          </a:xfrm>
          <a:prstGeom prst="blockArc">
            <a:avLst>
              <a:gd name="adj1" fmla="val 5367016"/>
              <a:gd name="adj2" fmla="val 206845"/>
              <a:gd name="adj3" fmla="val 1700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Block Arc 7">
            <a:extLst>
              <a:ext uri="{FF2B5EF4-FFF2-40B4-BE49-F238E27FC236}">
                <a16:creationId xmlns:a16="http://schemas.microsoft.com/office/drawing/2014/main" id="{144A3F69-C3C2-4985-A670-D21F83642F4E}"/>
              </a:ext>
            </a:extLst>
          </p:cNvPr>
          <p:cNvSpPr/>
          <p:nvPr/>
        </p:nvSpPr>
        <p:spPr>
          <a:xfrm rot="16200000">
            <a:off x="936469" y="1973825"/>
            <a:ext cx="1234284" cy="1234284"/>
          </a:xfrm>
          <a:prstGeom prst="blockArc">
            <a:avLst>
              <a:gd name="adj1" fmla="val 5367016"/>
              <a:gd name="adj2" fmla="val 206845"/>
              <a:gd name="adj3" fmla="val 1700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6" name="Group 11">
            <a:extLst>
              <a:ext uri="{FF2B5EF4-FFF2-40B4-BE49-F238E27FC236}">
                <a16:creationId xmlns:a16="http://schemas.microsoft.com/office/drawing/2014/main" id="{14C44682-B67D-41AD-A47D-927BC323FE4C}"/>
              </a:ext>
            </a:extLst>
          </p:cNvPr>
          <p:cNvGrpSpPr/>
          <p:nvPr/>
        </p:nvGrpSpPr>
        <p:grpSpPr>
          <a:xfrm rot="10800000">
            <a:off x="6096000" y="1937287"/>
            <a:ext cx="6095998" cy="4197623"/>
            <a:chOff x="-878469" y="1992977"/>
            <a:chExt cx="3513872" cy="3638888"/>
          </a:xfrm>
          <a:solidFill>
            <a:schemeClr val="accent2"/>
          </a:solidFill>
        </p:grpSpPr>
        <p:sp>
          <p:nvSpPr>
            <p:cNvPr id="7" name="Rectangle 12">
              <a:extLst>
                <a:ext uri="{FF2B5EF4-FFF2-40B4-BE49-F238E27FC236}">
                  <a16:creationId xmlns:a16="http://schemas.microsoft.com/office/drawing/2014/main" id="{FEEE514B-5846-47DF-BD06-7E55F8C39331}"/>
                </a:ext>
              </a:extLst>
            </p:cNvPr>
            <p:cNvSpPr/>
            <p:nvPr/>
          </p:nvSpPr>
          <p:spPr>
            <a:xfrm>
              <a:off x="-878469" y="1992985"/>
              <a:ext cx="3434246" cy="3638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13">
              <a:extLst>
                <a:ext uri="{FF2B5EF4-FFF2-40B4-BE49-F238E27FC236}">
                  <a16:creationId xmlns:a16="http://schemas.microsoft.com/office/drawing/2014/main" id="{E0997F20-76A3-43BC-9BC6-1E3DFFA8F6A0}"/>
                </a:ext>
              </a:extLst>
            </p:cNvPr>
            <p:cNvSpPr/>
            <p:nvPr/>
          </p:nvSpPr>
          <p:spPr>
            <a:xfrm>
              <a:off x="2589684" y="1992977"/>
              <a:ext cx="45719" cy="3638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B346B58-8D2D-4C51-BE6F-31C101D9830B}"/>
              </a:ext>
            </a:extLst>
          </p:cNvPr>
          <p:cNvGrpSpPr/>
          <p:nvPr/>
        </p:nvGrpSpPr>
        <p:grpSpPr>
          <a:xfrm>
            <a:off x="2351060" y="2149955"/>
            <a:ext cx="3504617" cy="898634"/>
            <a:chOff x="1688705" y="2043404"/>
            <a:chExt cx="2587987" cy="81108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219797F-CE6D-4302-9047-0363148088A3}"/>
                </a:ext>
              </a:extLst>
            </p:cNvPr>
            <p:cNvSpPr txBox="1"/>
            <p:nvPr/>
          </p:nvSpPr>
          <p:spPr>
            <a:xfrm>
              <a:off x="1691680" y="2043404"/>
              <a:ext cx="2585012" cy="27779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Dashboard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C573AEE-CBFA-48E9-81AE-C06639573961}"/>
                </a:ext>
              </a:extLst>
            </p:cNvPr>
            <p:cNvSpPr txBox="1"/>
            <p:nvPr/>
          </p:nvSpPr>
          <p:spPr>
            <a:xfrm>
              <a:off x="1688705" y="2271125"/>
              <a:ext cx="2587987" cy="5833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Através de toda coleta de dados do seu equipamento, será registrado em nosso dashboard.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5A339C-DE7B-45E8-80C5-214E2564142C}"/>
              </a:ext>
            </a:extLst>
          </p:cNvPr>
          <p:cNvGrpSpPr/>
          <p:nvPr/>
        </p:nvGrpSpPr>
        <p:grpSpPr>
          <a:xfrm>
            <a:off x="2351060" y="3604564"/>
            <a:ext cx="3504617" cy="898633"/>
            <a:chOff x="1688705" y="3410133"/>
            <a:chExt cx="2587987" cy="81108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191C4EC-1141-42EE-AEA9-77B81914DB87}"/>
                </a:ext>
              </a:extLst>
            </p:cNvPr>
            <p:cNvSpPr txBox="1"/>
            <p:nvPr/>
          </p:nvSpPr>
          <p:spPr>
            <a:xfrm>
              <a:off x="1691680" y="3410133"/>
              <a:ext cx="2585012" cy="27779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Notificações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C5C3BD1-829D-4A29-986D-A5D139866D09}"/>
                </a:ext>
              </a:extLst>
            </p:cNvPr>
            <p:cNvSpPr txBox="1"/>
            <p:nvPr/>
          </p:nvSpPr>
          <p:spPr>
            <a:xfrm>
              <a:off x="1688705" y="3637854"/>
              <a:ext cx="2587987" cy="58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E3E2149-EA0C-494E-860F-5F1592987862}"/>
              </a:ext>
            </a:extLst>
          </p:cNvPr>
          <p:cNvGrpSpPr/>
          <p:nvPr/>
        </p:nvGrpSpPr>
        <p:grpSpPr>
          <a:xfrm>
            <a:off x="2351060" y="5076756"/>
            <a:ext cx="3504617" cy="898633"/>
            <a:chOff x="1688705" y="4776862"/>
            <a:chExt cx="2587987" cy="81108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F52381C-A6E4-48ED-8350-4EC1E7C5A82F}"/>
                </a:ext>
              </a:extLst>
            </p:cNvPr>
            <p:cNvSpPr txBox="1"/>
            <p:nvPr/>
          </p:nvSpPr>
          <p:spPr>
            <a:xfrm>
              <a:off x="1691680" y="4776862"/>
              <a:ext cx="2585012" cy="27779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SMS Telegram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4FFA57E-3C20-49D2-8D61-424BB04013DA}"/>
                </a:ext>
              </a:extLst>
            </p:cNvPr>
            <p:cNvSpPr txBox="1"/>
            <p:nvPr/>
          </p:nvSpPr>
          <p:spPr>
            <a:xfrm>
              <a:off x="1688705" y="5004583"/>
              <a:ext cx="2587987" cy="58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C607108-BBE3-4C25-A9BC-2F58A86F624E}"/>
              </a:ext>
            </a:extLst>
          </p:cNvPr>
          <p:cNvGrpSpPr/>
          <p:nvPr/>
        </p:nvGrpSpPr>
        <p:grpSpPr>
          <a:xfrm>
            <a:off x="6456041" y="2183895"/>
            <a:ext cx="4874876" cy="1106576"/>
            <a:chOff x="4932040" y="2183692"/>
            <a:chExt cx="4032448" cy="110657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6EF16EC-451D-4BCB-833F-BE8C96B5DE5D}"/>
                </a:ext>
              </a:extLst>
            </p:cNvPr>
            <p:cNvSpPr txBox="1"/>
            <p:nvPr/>
          </p:nvSpPr>
          <p:spPr>
            <a:xfrm>
              <a:off x="4932040" y="2183692"/>
              <a:ext cx="400169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Dashboard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46D29F0-E1DD-4CD1-B02D-BB48E4C5FBEF}"/>
                </a:ext>
              </a:extLst>
            </p:cNvPr>
            <p:cNvSpPr txBox="1"/>
            <p:nvPr/>
          </p:nvSpPr>
          <p:spPr>
            <a:xfrm>
              <a:off x="4939819" y="2643937"/>
              <a:ext cx="40246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D080963-BC7B-4B1F-B8C1-CEBF7BF7AE18}"/>
              </a:ext>
            </a:extLst>
          </p:cNvPr>
          <p:cNvGrpSpPr/>
          <p:nvPr/>
        </p:nvGrpSpPr>
        <p:grpSpPr>
          <a:xfrm>
            <a:off x="6471416" y="3480039"/>
            <a:ext cx="4856288" cy="1106576"/>
            <a:chOff x="4947415" y="3479836"/>
            <a:chExt cx="4017073" cy="11065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E7EC9D7-8AA3-4717-8ECC-6C6F0A39DAFC}"/>
                </a:ext>
              </a:extLst>
            </p:cNvPr>
            <p:cNvSpPr txBox="1"/>
            <p:nvPr/>
          </p:nvSpPr>
          <p:spPr>
            <a:xfrm>
              <a:off x="4947415" y="3479836"/>
              <a:ext cx="400169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Notificações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8100299-6506-4780-BB12-3205BAE34EF2}"/>
                </a:ext>
              </a:extLst>
            </p:cNvPr>
            <p:cNvSpPr txBox="1"/>
            <p:nvPr/>
          </p:nvSpPr>
          <p:spPr>
            <a:xfrm>
              <a:off x="4955194" y="3940081"/>
              <a:ext cx="40092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9A44E70-1AB6-42AC-A41C-EF17A4DC4CAA}"/>
              </a:ext>
            </a:extLst>
          </p:cNvPr>
          <p:cNvGrpSpPr/>
          <p:nvPr/>
        </p:nvGrpSpPr>
        <p:grpSpPr>
          <a:xfrm>
            <a:off x="6486791" y="4704175"/>
            <a:ext cx="4837701" cy="1106576"/>
            <a:chOff x="4962790" y="4703972"/>
            <a:chExt cx="4001698" cy="110657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0810C55-D567-40C4-A000-B5BEF0C63F31}"/>
                </a:ext>
              </a:extLst>
            </p:cNvPr>
            <p:cNvSpPr txBox="1"/>
            <p:nvPr/>
          </p:nvSpPr>
          <p:spPr>
            <a:xfrm>
              <a:off x="4962790" y="4703972"/>
              <a:ext cx="400169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SMS Telegram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F52B08A-AA00-4E68-9676-6CC6DD6BE1BA}"/>
                </a:ext>
              </a:extLst>
            </p:cNvPr>
            <p:cNvSpPr txBox="1"/>
            <p:nvPr/>
          </p:nvSpPr>
          <p:spPr>
            <a:xfrm>
              <a:off x="4970569" y="5164217"/>
              <a:ext cx="3993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7" name="Donut 8">
            <a:extLst>
              <a:ext uri="{FF2B5EF4-FFF2-40B4-BE49-F238E27FC236}">
                <a16:creationId xmlns:a16="http://schemas.microsoft.com/office/drawing/2014/main" id="{9396AB22-AA9F-44AA-83D5-EAB9925D5B56}"/>
              </a:ext>
            </a:extLst>
          </p:cNvPr>
          <p:cNvSpPr/>
          <p:nvPr/>
        </p:nvSpPr>
        <p:spPr>
          <a:xfrm>
            <a:off x="1383373" y="5292483"/>
            <a:ext cx="341413" cy="408098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Oval 7">
            <a:extLst>
              <a:ext uri="{FF2B5EF4-FFF2-40B4-BE49-F238E27FC236}">
                <a16:creationId xmlns:a16="http://schemas.microsoft.com/office/drawing/2014/main" id="{AC9A90E5-E9AD-405F-9930-E509AFF65A6B}"/>
              </a:ext>
            </a:extLst>
          </p:cNvPr>
          <p:cNvSpPr/>
          <p:nvPr/>
        </p:nvSpPr>
        <p:spPr>
          <a:xfrm>
            <a:off x="1399521" y="3856867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Oval 21">
            <a:extLst>
              <a:ext uri="{FF2B5EF4-FFF2-40B4-BE49-F238E27FC236}">
                <a16:creationId xmlns:a16="http://schemas.microsoft.com/office/drawing/2014/main" id="{C1CB69ED-D4AB-4F54-BD8D-D5F987295457}"/>
              </a:ext>
            </a:extLst>
          </p:cNvPr>
          <p:cNvSpPr>
            <a:spLocks noChangeAspect="1"/>
          </p:cNvSpPr>
          <p:nvPr/>
        </p:nvSpPr>
        <p:spPr>
          <a:xfrm>
            <a:off x="1370110" y="2402258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0761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Inovação</a:t>
            </a:r>
          </a:p>
        </p:txBody>
      </p:sp>
      <p:sp>
        <p:nvSpPr>
          <p:cNvPr id="3" name="Oval 10">
            <a:extLst>
              <a:ext uri="{FF2B5EF4-FFF2-40B4-BE49-F238E27FC236}">
                <a16:creationId xmlns:a16="http://schemas.microsoft.com/office/drawing/2014/main" id="{600DE9B4-FEAD-497A-9230-C9CB19CEC976}"/>
              </a:ext>
            </a:extLst>
          </p:cNvPr>
          <p:cNvSpPr/>
          <p:nvPr/>
        </p:nvSpPr>
        <p:spPr>
          <a:xfrm>
            <a:off x="909869" y="2270007"/>
            <a:ext cx="532746" cy="5327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Oval 13">
            <a:extLst>
              <a:ext uri="{FF2B5EF4-FFF2-40B4-BE49-F238E27FC236}">
                <a16:creationId xmlns:a16="http://schemas.microsoft.com/office/drawing/2014/main" id="{4E5C5000-0E89-454C-9180-F05CACDC7822}"/>
              </a:ext>
            </a:extLst>
          </p:cNvPr>
          <p:cNvSpPr/>
          <p:nvPr/>
        </p:nvSpPr>
        <p:spPr>
          <a:xfrm>
            <a:off x="909869" y="3151463"/>
            <a:ext cx="532746" cy="5327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val 16">
            <a:extLst>
              <a:ext uri="{FF2B5EF4-FFF2-40B4-BE49-F238E27FC236}">
                <a16:creationId xmlns:a16="http://schemas.microsoft.com/office/drawing/2014/main" id="{6EF87DEB-54E7-480E-8E93-77B348B5032A}"/>
              </a:ext>
            </a:extLst>
          </p:cNvPr>
          <p:cNvSpPr/>
          <p:nvPr/>
        </p:nvSpPr>
        <p:spPr>
          <a:xfrm>
            <a:off x="909869" y="4032919"/>
            <a:ext cx="532746" cy="5327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Oval 19">
            <a:extLst>
              <a:ext uri="{FF2B5EF4-FFF2-40B4-BE49-F238E27FC236}">
                <a16:creationId xmlns:a16="http://schemas.microsoft.com/office/drawing/2014/main" id="{E054642D-D7C8-44D7-ABD0-FB53FE02F8A2}"/>
              </a:ext>
            </a:extLst>
          </p:cNvPr>
          <p:cNvSpPr/>
          <p:nvPr/>
        </p:nvSpPr>
        <p:spPr>
          <a:xfrm>
            <a:off x="909869" y="4914374"/>
            <a:ext cx="532746" cy="5327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7A149-D557-47C6-B8A2-39F7D444ADDF}"/>
              </a:ext>
            </a:extLst>
          </p:cNvPr>
          <p:cNvSpPr txBox="1"/>
          <p:nvPr/>
        </p:nvSpPr>
        <p:spPr>
          <a:xfrm>
            <a:off x="941090" y="2336324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22">
            <a:extLst>
              <a:ext uri="{FF2B5EF4-FFF2-40B4-BE49-F238E27FC236}">
                <a16:creationId xmlns:a16="http://schemas.microsoft.com/office/drawing/2014/main" id="{030010E5-39C4-4B98-A9F9-67DDB51D9C69}"/>
              </a:ext>
            </a:extLst>
          </p:cNvPr>
          <p:cNvGrpSpPr/>
          <p:nvPr/>
        </p:nvGrpSpPr>
        <p:grpSpPr>
          <a:xfrm>
            <a:off x="1517935" y="2180749"/>
            <a:ext cx="5686170" cy="711260"/>
            <a:chOff x="6210998" y="1433695"/>
            <a:chExt cx="1457346" cy="7112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6B4106-A5B7-4F90-B0F9-13F54A0D0B66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5F6111-52D9-4D8C-B912-46217B1B497C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</p:grpSp>
      <p:grpSp>
        <p:nvGrpSpPr>
          <p:cNvPr id="11" name="Group 25">
            <a:extLst>
              <a:ext uri="{FF2B5EF4-FFF2-40B4-BE49-F238E27FC236}">
                <a16:creationId xmlns:a16="http://schemas.microsoft.com/office/drawing/2014/main" id="{FC2DC92F-F5AD-472A-B20C-A5CFD86B54F1}"/>
              </a:ext>
            </a:extLst>
          </p:cNvPr>
          <p:cNvGrpSpPr/>
          <p:nvPr/>
        </p:nvGrpSpPr>
        <p:grpSpPr>
          <a:xfrm>
            <a:off x="1517935" y="4825117"/>
            <a:ext cx="4943747" cy="711260"/>
            <a:chOff x="6210998" y="1433695"/>
            <a:chExt cx="1457346" cy="71126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295F9CA-0A0F-44DB-924A-3F9633E0F0ED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42A04FE-3B3A-4EF3-BCE0-F1F77F2C9398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</p:grpSp>
      <p:grpSp>
        <p:nvGrpSpPr>
          <p:cNvPr id="14" name="Group 28">
            <a:extLst>
              <a:ext uri="{FF2B5EF4-FFF2-40B4-BE49-F238E27FC236}">
                <a16:creationId xmlns:a16="http://schemas.microsoft.com/office/drawing/2014/main" id="{344D2F12-6814-4A7B-AFDB-CFB7B44A77F4}"/>
              </a:ext>
            </a:extLst>
          </p:cNvPr>
          <p:cNvGrpSpPr/>
          <p:nvPr/>
        </p:nvGrpSpPr>
        <p:grpSpPr>
          <a:xfrm>
            <a:off x="1517935" y="3062205"/>
            <a:ext cx="5686170" cy="711260"/>
            <a:chOff x="6210998" y="1433695"/>
            <a:chExt cx="1457346" cy="71126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DE783A-94C7-4838-AA87-00752085D069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F29C9F4-BD46-40A5-8B87-695B09AF2A72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</p:grpSp>
      <p:grpSp>
        <p:nvGrpSpPr>
          <p:cNvPr id="17" name="Group 31">
            <a:extLst>
              <a:ext uri="{FF2B5EF4-FFF2-40B4-BE49-F238E27FC236}">
                <a16:creationId xmlns:a16="http://schemas.microsoft.com/office/drawing/2014/main" id="{254C0965-91CF-4F26-AAC1-4E6C352A7763}"/>
              </a:ext>
            </a:extLst>
          </p:cNvPr>
          <p:cNvGrpSpPr/>
          <p:nvPr/>
        </p:nvGrpSpPr>
        <p:grpSpPr>
          <a:xfrm>
            <a:off x="1517935" y="3943661"/>
            <a:ext cx="4943747" cy="711260"/>
            <a:chOff x="6210998" y="1433695"/>
            <a:chExt cx="1457346" cy="71126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0CDA895-53A2-4249-B3BE-55E5593AED9A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0B126EB-C1E9-4B36-9D73-76047D48F19D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EEFC025-0B0E-4985-81AD-0944E2E211A2}"/>
              </a:ext>
            </a:extLst>
          </p:cNvPr>
          <p:cNvSpPr txBox="1"/>
          <p:nvPr/>
        </p:nvSpPr>
        <p:spPr>
          <a:xfrm>
            <a:off x="941090" y="3217780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219E90-806F-426E-A3EF-230BE6646A80}"/>
              </a:ext>
            </a:extLst>
          </p:cNvPr>
          <p:cNvSpPr txBox="1"/>
          <p:nvPr/>
        </p:nvSpPr>
        <p:spPr>
          <a:xfrm>
            <a:off x="941090" y="4099236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029F9F-57A3-4D9B-98DD-665D0E3A8C02}"/>
              </a:ext>
            </a:extLst>
          </p:cNvPr>
          <p:cNvSpPr txBox="1"/>
          <p:nvPr/>
        </p:nvSpPr>
        <p:spPr>
          <a:xfrm>
            <a:off x="941090" y="4980692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F692AE3D-8B5B-4F1A-9E23-FAD154127C1C}"/>
              </a:ext>
            </a:extLst>
          </p:cNvPr>
          <p:cNvSpPr/>
          <p:nvPr/>
        </p:nvSpPr>
        <p:spPr>
          <a:xfrm>
            <a:off x="1" y="1872342"/>
            <a:ext cx="12218126" cy="4397829"/>
          </a:xfrm>
          <a:custGeom>
            <a:avLst/>
            <a:gdLst>
              <a:gd name="connsiteX0" fmla="*/ 0 w 12209417"/>
              <a:gd name="connsiteY0" fmla="*/ 4284617 h 4284617"/>
              <a:gd name="connsiteX1" fmla="*/ 7977051 w 12209417"/>
              <a:gd name="connsiteY1" fmla="*/ 4284617 h 4284617"/>
              <a:gd name="connsiteX2" fmla="*/ 8342811 w 12209417"/>
              <a:gd name="connsiteY2" fmla="*/ 3579223 h 4284617"/>
              <a:gd name="connsiteX3" fmla="*/ 9448800 w 12209417"/>
              <a:gd name="connsiteY3" fmla="*/ 2725783 h 4284617"/>
              <a:gd name="connsiteX4" fmla="*/ 9657806 w 12209417"/>
              <a:gd name="connsiteY4" fmla="*/ 2063932 h 4284617"/>
              <a:gd name="connsiteX5" fmla="*/ 10755086 w 12209417"/>
              <a:gd name="connsiteY5" fmla="*/ 905692 h 4284617"/>
              <a:gd name="connsiteX6" fmla="*/ 11695611 w 12209417"/>
              <a:gd name="connsiteY6" fmla="*/ 644434 h 4284617"/>
              <a:gd name="connsiteX7" fmla="*/ 12209417 w 12209417"/>
              <a:gd name="connsiteY7" fmla="*/ 0 h 4284617"/>
              <a:gd name="connsiteX0" fmla="*/ 0 w 12583885"/>
              <a:gd name="connsiteY0" fmla="*/ 4354286 h 4354286"/>
              <a:gd name="connsiteX1" fmla="*/ 7977051 w 12583885"/>
              <a:gd name="connsiteY1" fmla="*/ 4354286 h 4354286"/>
              <a:gd name="connsiteX2" fmla="*/ 8342811 w 12583885"/>
              <a:gd name="connsiteY2" fmla="*/ 3648892 h 4354286"/>
              <a:gd name="connsiteX3" fmla="*/ 9448800 w 12583885"/>
              <a:gd name="connsiteY3" fmla="*/ 2795452 h 4354286"/>
              <a:gd name="connsiteX4" fmla="*/ 9657806 w 12583885"/>
              <a:gd name="connsiteY4" fmla="*/ 2133601 h 4354286"/>
              <a:gd name="connsiteX5" fmla="*/ 10755086 w 12583885"/>
              <a:gd name="connsiteY5" fmla="*/ 975361 h 4354286"/>
              <a:gd name="connsiteX6" fmla="*/ 11695611 w 12583885"/>
              <a:gd name="connsiteY6" fmla="*/ 714103 h 4354286"/>
              <a:gd name="connsiteX7" fmla="*/ 12583885 w 12583885"/>
              <a:gd name="connsiteY7" fmla="*/ 0 h 4354286"/>
              <a:gd name="connsiteX0" fmla="*/ 0 w 12653554"/>
              <a:gd name="connsiteY0" fmla="*/ 4371703 h 4371703"/>
              <a:gd name="connsiteX1" fmla="*/ 7977051 w 12653554"/>
              <a:gd name="connsiteY1" fmla="*/ 4371703 h 4371703"/>
              <a:gd name="connsiteX2" fmla="*/ 8342811 w 12653554"/>
              <a:gd name="connsiteY2" fmla="*/ 3666309 h 4371703"/>
              <a:gd name="connsiteX3" fmla="*/ 9448800 w 12653554"/>
              <a:gd name="connsiteY3" fmla="*/ 2812869 h 4371703"/>
              <a:gd name="connsiteX4" fmla="*/ 9657806 w 12653554"/>
              <a:gd name="connsiteY4" fmla="*/ 2151018 h 4371703"/>
              <a:gd name="connsiteX5" fmla="*/ 10755086 w 12653554"/>
              <a:gd name="connsiteY5" fmla="*/ 992778 h 4371703"/>
              <a:gd name="connsiteX6" fmla="*/ 11695611 w 12653554"/>
              <a:gd name="connsiteY6" fmla="*/ 731520 h 4371703"/>
              <a:gd name="connsiteX7" fmla="*/ 12653554 w 12653554"/>
              <a:gd name="connsiteY7" fmla="*/ 0 h 4371703"/>
              <a:gd name="connsiteX0" fmla="*/ 0 w 12218126"/>
              <a:gd name="connsiteY0" fmla="*/ 4397829 h 4397829"/>
              <a:gd name="connsiteX1" fmla="*/ 7541623 w 12218126"/>
              <a:gd name="connsiteY1" fmla="*/ 4371703 h 4397829"/>
              <a:gd name="connsiteX2" fmla="*/ 7907383 w 12218126"/>
              <a:gd name="connsiteY2" fmla="*/ 3666309 h 4397829"/>
              <a:gd name="connsiteX3" fmla="*/ 9013372 w 12218126"/>
              <a:gd name="connsiteY3" fmla="*/ 2812869 h 4397829"/>
              <a:gd name="connsiteX4" fmla="*/ 9222378 w 12218126"/>
              <a:gd name="connsiteY4" fmla="*/ 2151018 h 4397829"/>
              <a:gd name="connsiteX5" fmla="*/ 10319658 w 12218126"/>
              <a:gd name="connsiteY5" fmla="*/ 992778 h 4397829"/>
              <a:gd name="connsiteX6" fmla="*/ 11260183 w 12218126"/>
              <a:gd name="connsiteY6" fmla="*/ 731520 h 4397829"/>
              <a:gd name="connsiteX7" fmla="*/ 12218126 w 12218126"/>
              <a:gd name="connsiteY7" fmla="*/ 0 h 439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126" h="4397829">
                <a:moveTo>
                  <a:pt x="0" y="4397829"/>
                </a:moveTo>
                <a:lnTo>
                  <a:pt x="7541623" y="4371703"/>
                </a:lnTo>
                <a:lnTo>
                  <a:pt x="7907383" y="3666309"/>
                </a:lnTo>
                <a:lnTo>
                  <a:pt x="9013372" y="2812869"/>
                </a:lnTo>
                <a:lnTo>
                  <a:pt x="9222378" y="2151018"/>
                </a:lnTo>
                <a:lnTo>
                  <a:pt x="10319658" y="992778"/>
                </a:lnTo>
                <a:lnTo>
                  <a:pt x="11260183" y="731520"/>
                </a:lnTo>
                <a:lnTo>
                  <a:pt x="12218126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633A7928-FC43-496E-BCAF-1D2664FA362B}"/>
              </a:ext>
            </a:extLst>
          </p:cNvPr>
          <p:cNvSpPr/>
          <p:nvPr/>
        </p:nvSpPr>
        <p:spPr>
          <a:xfrm>
            <a:off x="8372732" y="3110522"/>
            <a:ext cx="3122587" cy="3159649"/>
          </a:xfrm>
          <a:custGeom>
            <a:avLst/>
            <a:gdLst>
              <a:gd name="connsiteX0" fmla="*/ 3039292 w 3039292"/>
              <a:gd name="connsiteY0" fmla="*/ 0 h 2917371"/>
              <a:gd name="connsiteX1" fmla="*/ 2081349 w 3039292"/>
              <a:gd name="connsiteY1" fmla="*/ 174171 h 2917371"/>
              <a:gd name="connsiteX2" fmla="*/ 1419497 w 3039292"/>
              <a:gd name="connsiteY2" fmla="*/ 975360 h 2917371"/>
              <a:gd name="connsiteX3" fmla="*/ 1271452 w 3039292"/>
              <a:gd name="connsiteY3" fmla="*/ 1628503 h 2917371"/>
              <a:gd name="connsiteX4" fmla="*/ 165463 w 3039292"/>
              <a:gd name="connsiteY4" fmla="*/ 2386149 h 2917371"/>
              <a:gd name="connsiteX5" fmla="*/ 0 w 3039292"/>
              <a:gd name="connsiteY5" fmla="*/ 2917371 h 2917371"/>
              <a:gd name="connsiteX6" fmla="*/ 2891246 w 3039292"/>
              <a:gd name="connsiteY6" fmla="*/ 2917371 h 2917371"/>
              <a:gd name="connsiteX7" fmla="*/ 3039292 w 3039292"/>
              <a:gd name="connsiteY7" fmla="*/ 0 h 2917371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34789" h="2969622">
                <a:moveTo>
                  <a:pt x="2934789" y="0"/>
                </a:moveTo>
                <a:lnTo>
                  <a:pt x="2081349" y="226422"/>
                </a:lnTo>
                <a:lnTo>
                  <a:pt x="1419497" y="1027611"/>
                </a:lnTo>
                <a:lnTo>
                  <a:pt x="1271452" y="1680754"/>
                </a:lnTo>
                <a:lnTo>
                  <a:pt x="165463" y="2438400"/>
                </a:lnTo>
                <a:lnTo>
                  <a:pt x="0" y="2969622"/>
                </a:lnTo>
                <a:lnTo>
                  <a:pt x="2891246" y="2969622"/>
                </a:lnTo>
                <a:lnTo>
                  <a:pt x="293478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010D13-A354-40E8-B29C-EF2697A07B08}"/>
              </a:ext>
            </a:extLst>
          </p:cNvPr>
          <p:cNvGrpSpPr/>
          <p:nvPr/>
        </p:nvGrpSpPr>
        <p:grpSpPr>
          <a:xfrm rot="4118366">
            <a:off x="7586520" y="3538142"/>
            <a:ext cx="1225212" cy="1396825"/>
            <a:chOff x="6816663" y="3559142"/>
            <a:chExt cx="1225212" cy="1396825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756C278-32D5-4D0A-A318-FD281398500A}"/>
                </a:ext>
              </a:extLst>
            </p:cNvPr>
            <p:cNvSpPr/>
            <p:nvPr/>
          </p:nvSpPr>
          <p:spPr>
            <a:xfrm rot="19820467">
              <a:off x="7603145" y="3621314"/>
              <a:ext cx="99159" cy="1334653"/>
            </a:xfrm>
            <a:prstGeom prst="roundRect">
              <a:avLst>
                <a:gd name="adj" fmla="val 33702"/>
              </a:avLst>
            </a:prstGeom>
            <a:gradFill>
              <a:gsLst>
                <a:gs pos="0">
                  <a:schemeClr val="accent4">
                    <a:lumMod val="80000"/>
                  </a:schemeClr>
                </a:gs>
                <a:gs pos="100000">
                  <a:schemeClr val="accent4">
                    <a:lumMod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7D1A315-785A-430F-BB7E-F8D3023D4845}"/>
                </a:ext>
              </a:extLst>
            </p:cNvPr>
            <p:cNvSpPr/>
            <p:nvPr/>
          </p:nvSpPr>
          <p:spPr>
            <a:xfrm rot="19820467">
              <a:off x="7299763" y="3749789"/>
              <a:ext cx="176582" cy="156543"/>
            </a:xfrm>
            <a:prstGeom prst="roundRect">
              <a:avLst>
                <a:gd name="adj" fmla="val 275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677A9042-1E37-4CA0-BD77-A7B157192A23}"/>
                </a:ext>
              </a:extLst>
            </p:cNvPr>
            <p:cNvSpPr/>
            <p:nvPr/>
          </p:nvSpPr>
          <p:spPr>
            <a:xfrm rot="3412889">
              <a:off x="7609207" y="3406218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1">
              <a:extLst>
                <a:ext uri="{FF2B5EF4-FFF2-40B4-BE49-F238E27FC236}">
                  <a16:creationId xmlns:a16="http://schemas.microsoft.com/office/drawing/2014/main" id="{E1D3DDF8-61E3-4BF2-BFB4-98953CCBE63B}"/>
                </a:ext>
              </a:extLst>
            </p:cNvPr>
            <p:cNvSpPr/>
            <p:nvPr/>
          </p:nvSpPr>
          <p:spPr>
            <a:xfrm rot="14422253" flipH="1">
              <a:off x="6969587" y="3789364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264E512-E40C-4841-85A1-4D3820143700}"/>
              </a:ext>
            </a:extLst>
          </p:cNvPr>
          <p:cNvGrpSpPr/>
          <p:nvPr/>
        </p:nvGrpSpPr>
        <p:grpSpPr>
          <a:xfrm>
            <a:off x="6707479" y="4133010"/>
            <a:ext cx="1290857" cy="2174487"/>
            <a:chOff x="6707479" y="4133010"/>
            <a:chExt cx="1290857" cy="2174487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5AFD2B91-47EB-4EDD-B467-8F3C0B34014E}"/>
                </a:ext>
              </a:extLst>
            </p:cNvPr>
            <p:cNvSpPr/>
            <p:nvPr/>
          </p:nvSpPr>
          <p:spPr>
            <a:xfrm rot="826668" flipH="1">
              <a:off x="6707479" y="4133010"/>
              <a:ext cx="913301" cy="2174487"/>
            </a:xfrm>
            <a:custGeom>
              <a:avLst/>
              <a:gdLst>
                <a:gd name="connsiteX0" fmla="*/ 598044 w 913301"/>
                <a:gd name="connsiteY0" fmla="*/ 438167 h 2174487"/>
                <a:gd name="connsiteX1" fmla="*/ 425445 w 913301"/>
                <a:gd name="connsiteY1" fmla="*/ 481991 h 2174487"/>
                <a:gd name="connsiteX2" fmla="*/ 417947 w 913301"/>
                <a:gd name="connsiteY2" fmla="*/ 494619 h 2174487"/>
                <a:gd name="connsiteX3" fmla="*/ 474774 w 913301"/>
                <a:gd name="connsiteY3" fmla="*/ 474487 h 2174487"/>
                <a:gd name="connsiteX4" fmla="*/ 657885 w 913301"/>
                <a:gd name="connsiteY4" fmla="*/ 561804 h 2174487"/>
                <a:gd name="connsiteX5" fmla="*/ 570565 w 913301"/>
                <a:gd name="connsiteY5" fmla="*/ 744915 h 2174487"/>
                <a:gd name="connsiteX6" fmla="*/ 284541 w 913301"/>
                <a:gd name="connsiteY6" fmla="*/ 846235 h 2174487"/>
                <a:gd name="connsiteX7" fmla="*/ 207052 w 913301"/>
                <a:gd name="connsiteY7" fmla="*/ 1067613 h 2174487"/>
                <a:gd name="connsiteX8" fmla="*/ 201389 w 913301"/>
                <a:gd name="connsiteY8" fmla="*/ 1097609 h 2174487"/>
                <a:gd name="connsiteX9" fmla="*/ 199968 w 913301"/>
                <a:gd name="connsiteY9" fmla="*/ 1099058 h 2174487"/>
                <a:gd name="connsiteX10" fmla="*/ 15086 w 913301"/>
                <a:gd name="connsiteY10" fmla="*/ 1383405 h 2174487"/>
                <a:gd name="connsiteX11" fmla="*/ 272 w 913301"/>
                <a:gd name="connsiteY11" fmla="*/ 1420786 h 2174487"/>
                <a:gd name="connsiteX12" fmla="*/ 854 w 913301"/>
                <a:gd name="connsiteY12" fmla="*/ 1455662 h 2174487"/>
                <a:gd name="connsiteX13" fmla="*/ 1 w 913301"/>
                <a:gd name="connsiteY13" fmla="*/ 1459892 h 2174487"/>
                <a:gd name="connsiteX14" fmla="*/ 1 w 913301"/>
                <a:gd name="connsiteY14" fmla="*/ 1929005 h 2174487"/>
                <a:gd name="connsiteX15" fmla="*/ 101254 w 913301"/>
                <a:gd name="connsiteY15" fmla="*/ 2030258 h 2174487"/>
                <a:gd name="connsiteX16" fmla="*/ 202507 w 913301"/>
                <a:gd name="connsiteY16" fmla="*/ 1929005 h 2174487"/>
                <a:gd name="connsiteX17" fmla="*/ 202507 w 913301"/>
                <a:gd name="connsiteY17" fmla="*/ 1466652 h 2174487"/>
                <a:gd name="connsiteX18" fmla="*/ 298815 w 913301"/>
                <a:gd name="connsiteY18" fmla="*/ 1318528 h 2174487"/>
                <a:gd name="connsiteX19" fmla="*/ 337331 w 913301"/>
                <a:gd name="connsiteY19" fmla="*/ 1549805 h 2174487"/>
                <a:gd name="connsiteX20" fmla="*/ 356460 w 913301"/>
                <a:gd name="connsiteY20" fmla="*/ 1580473 h 2174487"/>
                <a:gd name="connsiteX21" fmla="*/ 355627 w 913301"/>
                <a:gd name="connsiteY21" fmla="*/ 1585783 h 2174487"/>
                <a:gd name="connsiteX22" fmla="*/ 364676 w 913301"/>
                <a:gd name="connsiteY22" fmla="*/ 1622996 h 2174487"/>
                <a:gd name="connsiteX23" fmla="*/ 596773 w 913301"/>
                <a:gd name="connsiteY23" fmla="*/ 2118901 h 2174487"/>
                <a:gd name="connsiteX24" fmla="*/ 725008 w 913301"/>
                <a:gd name="connsiteY24" fmla="*/ 2165371 h 2174487"/>
                <a:gd name="connsiteX25" fmla="*/ 733716 w 913301"/>
                <a:gd name="connsiteY25" fmla="*/ 2161296 h 2174487"/>
                <a:gd name="connsiteX26" fmla="*/ 780185 w 913301"/>
                <a:gd name="connsiteY26" fmla="*/ 2033061 h 2174487"/>
                <a:gd name="connsiteX27" fmla="*/ 548089 w 913301"/>
                <a:gd name="connsiteY27" fmla="*/ 1537156 h 2174487"/>
                <a:gd name="connsiteX28" fmla="*/ 536735 w 913301"/>
                <a:gd name="connsiteY28" fmla="*/ 1526783 h 2174487"/>
                <a:gd name="connsiteX29" fmla="*/ 537086 w 913301"/>
                <a:gd name="connsiteY29" fmla="*/ 1516540 h 2174487"/>
                <a:gd name="connsiteX30" fmla="*/ 491160 w 913301"/>
                <a:gd name="connsiteY30" fmla="*/ 1240771 h 2174487"/>
                <a:gd name="connsiteX31" fmla="*/ 481099 w 913301"/>
                <a:gd name="connsiteY31" fmla="*/ 1224638 h 2174487"/>
                <a:gd name="connsiteX32" fmla="*/ 511141 w 913301"/>
                <a:gd name="connsiteY32" fmla="*/ 1174053 h 2174487"/>
                <a:gd name="connsiteX33" fmla="*/ 696871 w 913301"/>
                <a:gd name="connsiteY33" fmla="*/ 643431 h 2174487"/>
                <a:gd name="connsiteX34" fmla="*/ 598044 w 913301"/>
                <a:gd name="connsiteY34" fmla="*/ 438167 h 2174487"/>
                <a:gd name="connsiteX35" fmla="*/ 747565 w 913301"/>
                <a:gd name="connsiteY35" fmla="*/ 6308 h 2174487"/>
                <a:gd name="connsiteX36" fmla="*/ 484549 w 913301"/>
                <a:gd name="connsiteY36" fmla="*/ 165736 h 2174487"/>
                <a:gd name="connsiteX37" fmla="*/ 643978 w 913301"/>
                <a:gd name="connsiteY37" fmla="*/ 428754 h 2174487"/>
                <a:gd name="connsiteX38" fmla="*/ 906993 w 913301"/>
                <a:gd name="connsiteY38" fmla="*/ 269326 h 2174487"/>
                <a:gd name="connsiteX39" fmla="*/ 747565 w 913301"/>
                <a:gd name="connsiteY39" fmla="*/ 6308 h 217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13301" h="2174487">
                  <a:moveTo>
                    <a:pt x="598044" y="438167"/>
                  </a:moveTo>
                  <a:cubicBezTo>
                    <a:pt x="535065" y="416124"/>
                    <a:pt x="467628" y="435501"/>
                    <a:pt x="425445" y="481991"/>
                  </a:cubicBezTo>
                  <a:lnTo>
                    <a:pt x="417947" y="494619"/>
                  </a:lnTo>
                  <a:lnTo>
                    <a:pt x="474774" y="474487"/>
                  </a:lnTo>
                  <a:cubicBezTo>
                    <a:pt x="549448" y="448035"/>
                    <a:pt x="631431" y="487126"/>
                    <a:pt x="657885" y="561804"/>
                  </a:cubicBezTo>
                  <a:cubicBezTo>
                    <a:pt x="684334" y="636480"/>
                    <a:pt x="645243" y="718462"/>
                    <a:pt x="570565" y="744915"/>
                  </a:cubicBezTo>
                  <a:lnTo>
                    <a:pt x="284541" y="846235"/>
                  </a:lnTo>
                  <a:lnTo>
                    <a:pt x="207052" y="1067613"/>
                  </a:lnTo>
                  <a:lnTo>
                    <a:pt x="201389" y="1097609"/>
                  </a:lnTo>
                  <a:lnTo>
                    <a:pt x="199968" y="1099058"/>
                  </a:lnTo>
                  <a:lnTo>
                    <a:pt x="15086" y="1383405"/>
                  </a:lnTo>
                  <a:cubicBezTo>
                    <a:pt x="7465" y="1395126"/>
                    <a:pt x="2579" y="1407835"/>
                    <a:pt x="272" y="1420786"/>
                  </a:cubicBezTo>
                  <a:cubicBezTo>
                    <a:pt x="466" y="1432411"/>
                    <a:pt x="661" y="1444036"/>
                    <a:pt x="854" y="1455662"/>
                  </a:cubicBezTo>
                  <a:cubicBezTo>
                    <a:pt x="569" y="1457072"/>
                    <a:pt x="286" y="1458482"/>
                    <a:pt x="1" y="1459892"/>
                  </a:cubicBezTo>
                  <a:lnTo>
                    <a:pt x="1" y="1929005"/>
                  </a:lnTo>
                  <a:cubicBezTo>
                    <a:pt x="0" y="1984924"/>
                    <a:pt x="45334" y="2030258"/>
                    <a:pt x="101254" y="2030258"/>
                  </a:cubicBezTo>
                  <a:cubicBezTo>
                    <a:pt x="157173" y="2030258"/>
                    <a:pt x="202507" y="1984925"/>
                    <a:pt x="202507" y="1929005"/>
                  </a:cubicBezTo>
                  <a:lnTo>
                    <a:pt x="202507" y="1466652"/>
                  </a:lnTo>
                  <a:lnTo>
                    <a:pt x="298815" y="1318528"/>
                  </a:lnTo>
                  <a:lnTo>
                    <a:pt x="337331" y="1549805"/>
                  </a:lnTo>
                  <a:lnTo>
                    <a:pt x="356460" y="1580473"/>
                  </a:lnTo>
                  <a:lnTo>
                    <a:pt x="355627" y="1585783"/>
                  </a:lnTo>
                  <a:cubicBezTo>
                    <a:pt x="356100" y="1598301"/>
                    <a:pt x="359033" y="1610935"/>
                    <a:pt x="364676" y="1622996"/>
                  </a:cubicBezTo>
                  <a:lnTo>
                    <a:pt x="596773" y="2118901"/>
                  </a:lnTo>
                  <a:cubicBezTo>
                    <a:pt x="619352" y="2167144"/>
                    <a:pt x="676765" y="2187950"/>
                    <a:pt x="725008" y="2165371"/>
                  </a:cubicBezTo>
                  <a:lnTo>
                    <a:pt x="733716" y="2161296"/>
                  </a:lnTo>
                  <a:cubicBezTo>
                    <a:pt x="781959" y="2138716"/>
                    <a:pt x="802762" y="2081302"/>
                    <a:pt x="780185" y="2033061"/>
                  </a:cubicBezTo>
                  <a:lnTo>
                    <a:pt x="548089" y="1537156"/>
                  </a:lnTo>
                  <a:lnTo>
                    <a:pt x="536735" y="1526783"/>
                  </a:lnTo>
                  <a:cubicBezTo>
                    <a:pt x="536852" y="1523368"/>
                    <a:pt x="536970" y="1519954"/>
                    <a:pt x="537086" y="1516540"/>
                  </a:cubicBezTo>
                  <a:lnTo>
                    <a:pt x="491160" y="1240771"/>
                  </a:lnTo>
                  <a:lnTo>
                    <a:pt x="481099" y="1224638"/>
                  </a:lnTo>
                  <a:lnTo>
                    <a:pt x="511141" y="1174053"/>
                  </a:lnTo>
                  <a:lnTo>
                    <a:pt x="696871" y="643431"/>
                  </a:lnTo>
                  <a:cubicBezTo>
                    <a:pt x="726262" y="559458"/>
                    <a:pt x="682016" y="467558"/>
                    <a:pt x="598044" y="438167"/>
                  </a:cubicBezTo>
                  <a:close/>
                  <a:moveTo>
                    <a:pt x="747565" y="6308"/>
                  </a:moveTo>
                  <a:cubicBezTo>
                    <a:pt x="630910" y="-22296"/>
                    <a:pt x="513153" y="49082"/>
                    <a:pt x="484549" y="165736"/>
                  </a:cubicBezTo>
                  <a:cubicBezTo>
                    <a:pt x="455943" y="282391"/>
                    <a:pt x="527323" y="400148"/>
                    <a:pt x="643978" y="428754"/>
                  </a:cubicBezTo>
                  <a:cubicBezTo>
                    <a:pt x="760630" y="457358"/>
                    <a:pt x="878388" y="385980"/>
                    <a:pt x="906993" y="269326"/>
                  </a:cubicBezTo>
                  <a:cubicBezTo>
                    <a:pt x="935599" y="152671"/>
                    <a:pt x="864219" y="34914"/>
                    <a:pt x="747565" y="6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D1689CD-88B2-427D-BC9F-24203824832B}"/>
                </a:ext>
              </a:extLst>
            </p:cNvPr>
            <p:cNvSpPr/>
            <p:nvPr/>
          </p:nvSpPr>
          <p:spPr>
            <a:xfrm rot="18162989">
              <a:off x="7251630" y="4555333"/>
              <a:ext cx="211547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A5C768F9-3413-4797-9277-DC6A1D815625}"/>
                </a:ext>
              </a:extLst>
            </p:cNvPr>
            <p:cNvSpPr/>
            <p:nvPr/>
          </p:nvSpPr>
          <p:spPr>
            <a:xfrm rot="15304124">
              <a:off x="7633046" y="4614399"/>
              <a:ext cx="171813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45F92F3-33B0-4D71-8D44-069D6A3E491B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934997"/>
            <a:ext cx="1008000" cy="107803"/>
            <a:chOff x="9071572" y="5941778"/>
            <a:chExt cx="1177490" cy="125929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FED3A86-5414-4203-9BA3-FE61F6003063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9A28301F-FF9C-4975-AB8A-FB22D01ADF3F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CE61E40F-6909-47A8-B0AB-19DDCEB9F79A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8EFAFF53-1F3C-4C94-9049-2B65859A267B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2C05765-5EA3-4BE5-B6EE-42281EAD3E8C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9DD729E4-AADE-4255-B8A1-5B1A508112E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356534FA-5884-4C02-A2C0-0E140F186969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0E944B2B-5CBC-4335-9F34-67ECCF90397E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84D69F39-3895-44AF-BD4C-1698B58214D3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DB9B84A-AC18-4BBD-9884-C4E580CDAEB6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290B85CB-4121-4FD4-8B4B-077C9080DA9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7E98CB23-7782-4985-A6EE-FE3684DACBB2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2DF64D44-FF8B-4FAD-82CF-FE26E7DD93D2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7A94D779-99DA-4708-8F35-2F40A070C9F8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BE049DDF-8D41-47C8-80B7-15AF5BB6E9C3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757235"/>
            <a:ext cx="1008000" cy="107803"/>
            <a:chOff x="9071572" y="5941778"/>
            <a:chExt cx="1177490" cy="125929"/>
          </a:xfrm>
        </p:grpSpPr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A5F565E2-4097-4880-9B26-F3E031FA4DCB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D774BB5-3D58-4CC6-94DD-81120334AD85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678A815-48D7-4BE4-BA1A-7A935431F90C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B62650F2-BB92-4ED6-8018-9578D3F7AAF2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8EA9BFCA-16EB-42B3-933A-B39A28D81270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60C192F4-B36F-4154-B84E-71B1482CC36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3C9BE2A1-831A-48FC-8747-6491BB9BFFCB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5FA159B1-8C90-4E19-A608-F076ADBD9BA2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BF41BB92-EE7C-4EF6-B600-016040753674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E2470BEF-2D6A-4875-B654-1CD15BDD348E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60E9FB2B-5A4E-4233-9F74-0C691C67CB3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사각형: 둥근 모서리 72">
              <a:extLst>
                <a:ext uri="{FF2B5EF4-FFF2-40B4-BE49-F238E27FC236}">
                  <a16:creationId xmlns:a16="http://schemas.microsoft.com/office/drawing/2014/main" id="{C09F608B-9A3D-44A6-8D70-FAE2CBD97C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사각형: 둥근 모서리 73">
              <a:extLst>
                <a:ext uri="{FF2B5EF4-FFF2-40B4-BE49-F238E27FC236}">
                  <a16:creationId xmlns:a16="http://schemas.microsoft.com/office/drawing/2014/main" id="{2DD39211-D4CB-4F59-B56C-9E8C038C3D79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0FCCAED8-631C-4D06-8C78-257175973E1D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B6E6269-A995-41CC-8AEB-E4DD10FD4DDD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579473"/>
            <a:ext cx="1008000" cy="107803"/>
            <a:chOff x="9071572" y="5941778"/>
            <a:chExt cx="1177490" cy="125929"/>
          </a:xfrm>
        </p:grpSpPr>
        <p:sp>
          <p:nvSpPr>
            <p:cNvPr id="77" name="사각형: 둥근 모서리 76">
              <a:extLst>
                <a:ext uri="{FF2B5EF4-FFF2-40B4-BE49-F238E27FC236}">
                  <a16:creationId xmlns:a16="http://schemas.microsoft.com/office/drawing/2014/main" id="{0B0F1F6B-DFDE-40E7-B099-995034BD0F9E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AFD18FD4-E8F8-4E83-A1AF-DC6A9EC09B8D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A427E8CF-4C79-4D5C-A8C1-60A9CB9AA0B4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3E20212E-C2CC-43F7-9733-33FEC5B9C034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D19FD3AF-A1C7-46E4-9623-99E260801C9E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D5B7D15A-566C-4B4B-875D-A862983F82B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CC5017A6-B7CD-43EE-ABC1-2AAC9D3D5722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2E34AF69-9EDC-4657-B795-06F84F2E60F8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29E9C76-D2BF-4587-8E30-EE19AE47EEF1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FC6B72B7-A478-4F2F-9DE6-C5177B3FCC98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2EEBA67D-8F9D-4D1C-92FD-8E47D906308C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5FD5F4B6-CB62-4F1F-9283-5FA8A10CF4D3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둥근 모서리 88">
              <a:extLst>
                <a:ext uri="{FF2B5EF4-FFF2-40B4-BE49-F238E27FC236}">
                  <a16:creationId xmlns:a16="http://schemas.microsoft.com/office/drawing/2014/main" id="{D5323F8B-9AEA-4FF7-B11A-1073E1AED60A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2101E482-44FA-4F7D-BFAF-18B5EA069D13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5E4FD016-7812-42E2-B01B-5A908B9DB759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401711"/>
            <a:ext cx="1008000" cy="107803"/>
            <a:chOff x="9071572" y="5941778"/>
            <a:chExt cx="1177490" cy="125929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66FCC967-84A0-4306-9470-B820CA377E9C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5766944D-FB8A-4F3C-9282-0A2116075251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7F26F49D-91CC-4562-8931-496FAA22CC2B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E664EC3C-D3C8-4B19-8915-D3088B885FC1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2F4DE4A8-1300-4707-ABE5-CCDE743BCE39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5601743A-7923-4F91-A09B-F3314F5A643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E821596A-BA32-4B9A-9C0F-593F802BE9A0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78994544-2644-4CA2-9645-27A252CC40B9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사각형: 둥근 모서리 99">
              <a:extLst>
                <a:ext uri="{FF2B5EF4-FFF2-40B4-BE49-F238E27FC236}">
                  <a16:creationId xmlns:a16="http://schemas.microsoft.com/office/drawing/2014/main" id="{F7CACFAF-BD91-49DF-8909-B710C7907220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사각형: 둥근 모서리 100">
              <a:extLst>
                <a:ext uri="{FF2B5EF4-FFF2-40B4-BE49-F238E27FC236}">
                  <a16:creationId xmlns:a16="http://schemas.microsoft.com/office/drawing/2014/main" id="{ECFD6812-0B0A-4F60-8DFD-E94C9776CB70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B7B08001-2456-4301-87CE-A604682F798E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430C94A5-5E1F-4EB6-A530-6A1547D41A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C2A71A24-A033-468C-B24D-71CFC58D5554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둥근 모서리 104">
              <a:extLst>
                <a:ext uri="{FF2B5EF4-FFF2-40B4-BE49-F238E27FC236}">
                  <a16:creationId xmlns:a16="http://schemas.microsoft.com/office/drawing/2014/main" id="{4019F745-3F0E-44E5-9FF5-A5D777B7DCE4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그룹 19">
            <a:extLst>
              <a:ext uri="{FF2B5EF4-FFF2-40B4-BE49-F238E27FC236}">
                <a16:creationId xmlns:a16="http://schemas.microsoft.com/office/drawing/2014/main" id="{79A89352-C7D9-4594-8685-ED39585F2276}"/>
              </a:ext>
            </a:extLst>
          </p:cNvPr>
          <p:cNvGrpSpPr>
            <a:grpSpLocks noChangeAspect="1"/>
          </p:cNvGrpSpPr>
          <p:nvPr/>
        </p:nvGrpSpPr>
        <p:grpSpPr>
          <a:xfrm>
            <a:off x="10280538" y="5066115"/>
            <a:ext cx="1001593" cy="1001593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44" name="타원 4">
              <a:extLst>
                <a:ext uri="{FF2B5EF4-FFF2-40B4-BE49-F238E27FC236}">
                  <a16:creationId xmlns:a16="http://schemas.microsoft.com/office/drawing/2014/main" id="{11D470C5-0E6F-4891-906F-E07D51813D8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 18">
              <a:extLst>
                <a:ext uri="{FF2B5EF4-FFF2-40B4-BE49-F238E27FC236}">
                  <a16:creationId xmlns:a16="http://schemas.microsoft.com/office/drawing/2014/main" id="{396428C6-4DA5-4586-BAD1-025221F48884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9EC81D87-A1EF-4EB3-A6CD-B663CE58484B}"/>
              </a:ext>
            </a:extLst>
          </p:cNvPr>
          <p:cNvSpPr/>
          <p:nvPr/>
        </p:nvSpPr>
        <p:spPr>
          <a:xfrm rot="2958608">
            <a:off x="8594759" y="4596742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이등변 삼각형 118">
            <a:extLst>
              <a:ext uri="{FF2B5EF4-FFF2-40B4-BE49-F238E27FC236}">
                <a16:creationId xmlns:a16="http://schemas.microsoft.com/office/drawing/2014/main" id="{7B304256-EF90-4B0F-B3C5-ACB9737700A9}"/>
              </a:ext>
            </a:extLst>
          </p:cNvPr>
          <p:cNvSpPr/>
          <p:nvPr/>
        </p:nvSpPr>
        <p:spPr>
          <a:xfrm rot="5400000">
            <a:off x="8545076" y="4366405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이등변 삼각형 119">
            <a:extLst>
              <a:ext uri="{FF2B5EF4-FFF2-40B4-BE49-F238E27FC236}">
                <a16:creationId xmlns:a16="http://schemas.microsoft.com/office/drawing/2014/main" id="{88B563AC-A871-447A-A22E-692D30580988}"/>
              </a:ext>
            </a:extLst>
          </p:cNvPr>
          <p:cNvSpPr/>
          <p:nvPr/>
        </p:nvSpPr>
        <p:spPr>
          <a:xfrm rot="9900000">
            <a:off x="8831846" y="3751145"/>
            <a:ext cx="129306" cy="27010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이등변 삼각형 120">
            <a:extLst>
              <a:ext uri="{FF2B5EF4-FFF2-40B4-BE49-F238E27FC236}">
                <a16:creationId xmlns:a16="http://schemas.microsoft.com/office/drawing/2014/main" id="{639764F8-F7B4-4A37-89D2-27CF178AF079}"/>
              </a:ext>
            </a:extLst>
          </p:cNvPr>
          <p:cNvSpPr/>
          <p:nvPr/>
        </p:nvSpPr>
        <p:spPr>
          <a:xfrm rot="12063492">
            <a:off x="9083086" y="3759917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662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Inovação</a:t>
            </a:r>
          </a:p>
        </p:txBody>
      </p:sp>
      <p:sp>
        <p:nvSpPr>
          <p:cNvPr id="12" name="Oval 3">
            <a:extLst>
              <a:ext uri="{FF2B5EF4-FFF2-40B4-BE49-F238E27FC236}">
                <a16:creationId xmlns:a16="http://schemas.microsoft.com/office/drawing/2014/main" id="{A1E72692-B716-4F8E-99FF-9FAE1D701949}"/>
              </a:ext>
            </a:extLst>
          </p:cNvPr>
          <p:cNvSpPr/>
          <p:nvPr/>
        </p:nvSpPr>
        <p:spPr>
          <a:xfrm>
            <a:off x="5303912" y="3155513"/>
            <a:ext cx="1584176" cy="1584176"/>
          </a:xfrm>
          <a:prstGeom prst="ellipse">
            <a:avLst/>
          </a:prstGeom>
          <a:solidFill>
            <a:schemeClr val="accent1"/>
          </a:solidFill>
          <a:ln w="666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6DF0607-77F4-4AED-A82C-1D5B3BBCAD25}"/>
              </a:ext>
            </a:extLst>
          </p:cNvPr>
          <p:cNvGrpSpPr/>
          <p:nvPr/>
        </p:nvGrpSpPr>
        <p:grpSpPr>
          <a:xfrm>
            <a:off x="4508529" y="2520415"/>
            <a:ext cx="3174943" cy="2854373"/>
            <a:chOff x="4667572" y="2691674"/>
            <a:chExt cx="2852682" cy="2564650"/>
          </a:xfrm>
        </p:grpSpPr>
        <p:sp>
          <p:nvSpPr>
            <p:cNvPr id="14" name="Oval 27">
              <a:extLst>
                <a:ext uri="{FF2B5EF4-FFF2-40B4-BE49-F238E27FC236}">
                  <a16:creationId xmlns:a16="http://schemas.microsoft.com/office/drawing/2014/main" id="{4F6C361E-50E9-4326-B1B0-A278F9080CB2}"/>
                </a:ext>
              </a:extLst>
            </p:cNvPr>
            <p:cNvSpPr/>
            <p:nvPr/>
          </p:nvSpPr>
          <p:spPr>
            <a:xfrm>
              <a:off x="4814936" y="2697540"/>
              <a:ext cx="2552092" cy="2552092"/>
            </a:xfrm>
            <a:prstGeom prst="ellipse">
              <a:avLst/>
            </a:prstGeom>
            <a:noFill/>
            <a:ln w="666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Oval 4">
              <a:extLst>
                <a:ext uri="{FF2B5EF4-FFF2-40B4-BE49-F238E27FC236}">
                  <a16:creationId xmlns:a16="http://schemas.microsoft.com/office/drawing/2014/main" id="{232F9884-8404-482A-9920-5FC0D5ED5FD7}"/>
                </a:ext>
              </a:extLst>
            </p:cNvPr>
            <p:cNvSpPr/>
            <p:nvPr/>
          </p:nvSpPr>
          <p:spPr>
            <a:xfrm>
              <a:off x="6520947" y="2691674"/>
              <a:ext cx="319844" cy="319844"/>
            </a:xfrm>
            <a:prstGeom prst="ellipse">
              <a:avLst/>
            </a:prstGeom>
            <a:solidFill>
              <a:schemeClr val="accent4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Oval 30">
              <a:extLst>
                <a:ext uri="{FF2B5EF4-FFF2-40B4-BE49-F238E27FC236}">
                  <a16:creationId xmlns:a16="http://schemas.microsoft.com/office/drawing/2014/main" id="{3FF19796-F4CD-4D30-A629-82CD475EABB8}"/>
                </a:ext>
              </a:extLst>
            </p:cNvPr>
            <p:cNvSpPr/>
            <p:nvPr/>
          </p:nvSpPr>
          <p:spPr>
            <a:xfrm>
              <a:off x="6520947" y="4930614"/>
              <a:ext cx="319844" cy="319844"/>
            </a:xfrm>
            <a:prstGeom prst="ellipse">
              <a:avLst/>
            </a:prstGeom>
            <a:solidFill>
              <a:schemeClr val="accent2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Oval 31">
              <a:extLst>
                <a:ext uri="{FF2B5EF4-FFF2-40B4-BE49-F238E27FC236}">
                  <a16:creationId xmlns:a16="http://schemas.microsoft.com/office/drawing/2014/main" id="{0DE2D622-413B-41EE-8946-20DE54678BDF}"/>
                </a:ext>
              </a:extLst>
            </p:cNvPr>
            <p:cNvSpPr/>
            <p:nvPr/>
          </p:nvSpPr>
          <p:spPr>
            <a:xfrm>
              <a:off x="7200410" y="3811144"/>
              <a:ext cx="319844" cy="319844"/>
            </a:xfrm>
            <a:prstGeom prst="ellipse">
              <a:avLst/>
            </a:prstGeom>
            <a:solidFill>
              <a:schemeClr val="accent3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Oval 32">
              <a:extLst>
                <a:ext uri="{FF2B5EF4-FFF2-40B4-BE49-F238E27FC236}">
                  <a16:creationId xmlns:a16="http://schemas.microsoft.com/office/drawing/2014/main" id="{6B3CC3CF-104E-4D5F-9ECB-26E15F3070AB}"/>
                </a:ext>
              </a:extLst>
            </p:cNvPr>
            <p:cNvSpPr/>
            <p:nvPr/>
          </p:nvSpPr>
          <p:spPr>
            <a:xfrm>
              <a:off x="5303912" y="2719312"/>
              <a:ext cx="319844" cy="319844"/>
            </a:xfrm>
            <a:prstGeom prst="ellipse">
              <a:avLst/>
            </a:prstGeom>
            <a:solidFill>
              <a:schemeClr val="accent2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Oval 34">
              <a:extLst>
                <a:ext uri="{FF2B5EF4-FFF2-40B4-BE49-F238E27FC236}">
                  <a16:creationId xmlns:a16="http://schemas.microsoft.com/office/drawing/2014/main" id="{4D59EC35-417D-4C88-A297-BD814B126F72}"/>
                </a:ext>
              </a:extLst>
            </p:cNvPr>
            <p:cNvSpPr/>
            <p:nvPr/>
          </p:nvSpPr>
          <p:spPr>
            <a:xfrm>
              <a:off x="5303912" y="4936480"/>
              <a:ext cx="319844" cy="319844"/>
            </a:xfrm>
            <a:prstGeom prst="ellipse">
              <a:avLst/>
            </a:prstGeom>
            <a:solidFill>
              <a:schemeClr val="accent4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Oval 41">
              <a:extLst>
                <a:ext uri="{FF2B5EF4-FFF2-40B4-BE49-F238E27FC236}">
                  <a16:creationId xmlns:a16="http://schemas.microsoft.com/office/drawing/2014/main" id="{8728074A-D4E0-4522-8D60-C2DFD43A78BD}"/>
                </a:ext>
              </a:extLst>
            </p:cNvPr>
            <p:cNvSpPr/>
            <p:nvPr/>
          </p:nvSpPr>
          <p:spPr>
            <a:xfrm>
              <a:off x="4667572" y="3806124"/>
              <a:ext cx="319844" cy="319844"/>
            </a:xfrm>
            <a:prstGeom prst="ellipse">
              <a:avLst/>
            </a:prstGeom>
            <a:solidFill>
              <a:schemeClr val="accent3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Group 44">
            <a:extLst>
              <a:ext uri="{FF2B5EF4-FFF2-40B4-BE49-F238E27FC236}">
                <a16:creationId xmlns:a16="http://schemas.microsoft.com/office/drawing/2014/main" id="{413B19D4-C051-494C-B92A-056BC9E4C192}"/>
              </a:ext>
            </a:extLst>
          </p:cNvPr>
          <p:cNvGrpSpPr/>
          <p:nvPr/>
        </p:nvGrpSpPr>
        <p:grpSpPr>
          <a:xfrm>
            <a:off x="7007400" y="1783591"/>
            <a:ext cx="3475732" cy="916671"/>
            <a:chOff x="302738" y="4401667"/>
            <a:chExt cx="3619748" cy="91667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11B500-6328-4C44-B654-2B3402D6EE4C}"/>
                </a:ext>
              </a:extLst>
            </p:cNvPr>
            <p:cNvSpPr txBox="1"/>
            <p:nvPr/>
          </p:nvSpPr>
          <p:spPr>
            <a:xfrm>
              <a:off x="302738" y="4401667"/>
              <a:ext cx="3619748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17EEF36-BB42-4EAB-BC75-EDA80D56323B}"/>
                </a:ext>
              </a:extLst>
            </p:cNvPr>
            <p:cNvSpPr txBox="1"/>
            <p:nvPr/>
          </p:nvSpPr>
          <p:spPr>
            <a:xfrm>
              <a:off x="302738" y="4672007"/>
              <a:ext cx="3619748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57">
            <a:extLst>
              <a:ext uri="{FF2B5EF4-FFF2-40B4-BE49-F238E27FC236}">
                <a16:creationId xmlns:a16="http://schemas.microsoft.com/office/drawing/2014/main" id="{CF78E8EA-9048-49FA-8342-A52EE62D85A0}"/>
              </a:ext>
            </a:extLst>
          </p:cNvPr>
          <p:cNvGrpSpPr/>
          <p:nvPr/>
        </p:nvGrpSpPr>
        <p:grpSpPr>
          <a:xfrm>
            <a:off x="7776353" y="3511303"/>
            <a:ext cx="3618477" cy="916671"/>
            <a:chOff x="602706" y="4401667"/>
            <a:chExt cx="2826253" cy="91667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FC13DC8-E39A-4537-AEA7-A7FDD202671B}"/>
                </a:ext>
              </a:extLst>
            </p:cNvPr>
            <p:cNvSpPr txBox="1"/>
            <p:nvPr/>
          </p:nvSpPr>
          <p:spPr>
            <a:xfrm>
              <a:off x="602706" y="4401667"/>
              <a:ext cx="2826253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F4C6DF7-C66F-4B98-9472-CC6E0A242AE1}"/>
                </a:ext>
              </a:extLst>
            </p:cNvPr>
            <p:cNvSpPr txBox="1"/>
            <p:nvPr/>
          </p:nvSpPr>
          <p:spPr>
            <a:xfrm>
              <a:off x="602706" y="4672007"/>
              <a:ext cx="2826253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60">
            <a:extLst>
              <a:ext uri="{FF2B5EF4-FFF2-40B4-BE49-F238E27FC236}">
                <a16:creationId xmlns:a16="http://schemas.microsoft.com/office/drawing/2014/main" id="{62690C0C-9C2E-4B48-AB9E-713B93A5A67B}"/>
              </a:ext>
            </a:extLst>
          </p:cNvPr>
          <p:cNvGrpSpPr/>
          <p:nvPr/>
        </p:nvGrpSpPr>
        <p:grpSpPr>
          <a:xfrm>
            <a:off x="7007400" y="5239016"/>
            <a:ext cx="3475732" cy="916671"/>
            <a:chOff x="302738" y="4401667"/>
            <a:chExt cx="3619748" cy="91667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35DF0F0-793C-464C-90FF-E880A754A4A1}"/>
                </a:ext>
              </a:extLst>
            </p:cNvPr>
            <p:cNvSpPr txBox="1"/>
            <p:nvPr/>
          </p:nvSpPr>
          <p:spPr>
            <a:xfrm>
              <a:off x="302738" y="4401667"/>
              <a:ext cx="3619748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8D4BCA4-6ED6-4D33-AF0E-FAD9E150C589}"/>
                </a:ext>
              </a:extLst>
            </p:cNvPr>
            <p:cNvSpPr txBox="1"/>
            <p:nvPr/>
          </p:nvSpPr>
          <p:spPr>
            <a:xfrm>
              <a:off x="302738" y="4672007"/>
              <a:ext cx="3619748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63">
            <a:extLst>
              <a:ext uri="{FF2B5EF4-FFF2-40B4-BE49-F238E27FC236}">
                <a16:creationId xmlns:a16="http://schemas.microsoft.com/office/drawing/2014/main" id="{726F1023-9B92-4308-A1BE-D5DA496B32C8}"/>
              </a:ext>
            </a:extLst>
          </p:cNvPr>
          <p:cNvGrpSpPr/>
          <p:nvPr/>
        </p:nvGrpSpPr>
        <p:grpSpPr>
          <a:xfrm>
            <a:off x="1684164" y="1783591"/>
            <a:ext cx="3475732" cy="916671"/>
            <a:chOff x="302738" y="4401667"/>
            <a:chExt cx="3619748" cy="91667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5B8FDC3-55DE-46E7-A9CC-610481421334}"/>
                </a:ext>
              </a:extLst>
            </p:cNvPr>
            <p:cNvSpPr txBox="1"/>
            <p:nvPr/>
          </p:nvSpPr>
          <p:spPr>
            <a:xfrm>
              <a:off x="302738" y="4401667"/>
              <a:ext cx="3619748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84D8ABA-6C8B-4F57-A5CB-AA57D5D959F3}"/>
                </a:ext>
              </a:extLst>
            </p:cNvPr>
            <p:cNvSpPr txBox="1"/>
            <p:nvPr/>
          </p:nvSpPr>
          <p:spPr>
            <a:xfrm>
              <a:off x="302738" y="4672007"/>
              <a:ext cx="3619748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66">
            <a:extLst>
              <a:ext uri="{FF2B5EF4-FFF2-40B4-BE49-F238E27FC236}">
                <a16:creationId xmlns:a16="http://schemas.microsoft.com/office/drawing/2014/main" id="{E03E00E5-2F2A-49C5-BD7F-6357DB72160D}"/>
              </a:ext>
            </a:extLst>
          </p:cNvPr>
          <p:cNvGrpSpPr/>
          <p:nvPr/>
        </p:nvGrpSpPr>
        <p:grpSpPr>
          <a:xfrm>
            <a:off x="814755" y="3511303"/>
            <a:ext cx="3637734" cy="916671"/>
            <a:chOff x="602706" y="4401667"/>
            <a:chExt cx="2826253" cy="91667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D2840A-6C2F-4C6B-94B8-5E24D7F2FCC6}"/>
                </a:ext>
              </a:extLst>
            </p:cNvPr>
            <p:cNvSpPr txBox="1"/>
            <p:nvPr/>
          </p:nvSpPr>
          <p:spPr>
            <a:xfrm>
              <a:off x="602706" y="4401667"/>
              <a:ext cx="2826253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7D4AB38-2073-4F57-9EE4-E121EDC4DE8F}"/>
                </a:ext>
              </a:extLst>
            </p:cNvPr>
            <p:cNvSpPr txBox="1"/>
            <p:nvPr/>
          </p:nvSpPr>
          <p:spPr>
            <a:xfrm>
              <a:off x="602706" y="4672007"/>
              <a:ext cx="2826253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69">
            <a:extLst>
              <a:ext uri="{FF2B5EF4-FFF2-40B4-BE49-F238E27FC236}">
                <a16:creationId xmlns:a16="http://schemas.microsoft.com/office/drawing/2014/main" id="{855A1834-08B5-4B6A-AF01-8500AE3332AB}"/>
              </a:ext>
            </a:extLst>
          </p:cNvPr>
          <p:cNvGrpSpPr/>
          <p:nvPr/>
        </p:nvGrpSpPr>
        <p:grpSpPr>
          <a:xfrm>
            <a:off x="1684164" y="5239016"/>
            <a:ext cx="3475732" cy="916671"/>
            <a:chOff x="302738" y="4401667"/>
            <a:chExt cx="3619748" cy="91667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FD48275-BCF9-45A0-803C-7864BCE46C72}"/>
                </a:ext>
              </a:extLst>
            </p:cNvPr>
            <p:cNvSpPr txBox="1"/>
            <p:nvPr/>
          </p:nvSpPr>
          <p:spPr>
            <a:xfrm>
              <a:off x="302738" y="4401667"/>
              <a:ext cx="3619748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4E7C644-65CB-42A0-9782-3150AABC6B6B}"/>
                </a:ext>
              </a:extLst>
            </p:cNvPr>
            <p:cNvSpPr txBox="1"/>
            <p:nvPr/>
          </p:nvSpPr>
          <p:spPr>
            <a:xfrm>
              <a:off x="302738" y="4672007"/>
              <a:ext cx="3619748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0" name="그룹 36">
            <a:extLst>
              <a:ext uri="{FF2B5EF4-FFF2-40B4-BE49-F238E27FC236}">
                <a16:creationId xmlns:a16="http://schemas.microsoft.com/office/drawing/2014/main" id="{4A5A5699-629C-4BC1-A9C9-4331DF4E202C}"/>
              </a:ext>
            </a:extLst>
          </p:cNvPr>
          <p:cNvGrpSpPr>
            <a:grpSpLocks noChangeAspect="1"/>
          </p:cNvGrpSpPr>
          <p:nvPr/>
        </p:nvGrpSpPr>
        <p:grpSpPr>
          <a:xfrm>
            <a:off x="5733926" y="3589000"/>
            <a:ext cx="717623" cy="716284"/>
            <a:chOff x="5015894" y="414040"/>
            <a:chExt cx="6122896" cy="6111462"/>
          </a:xfrm>
          <a:solidFill>
            <a:schemeClr val="accent1"/>
          </a:solidFill>
        </p:grpSpPr>
        <p:sp>
          <p:nvSpPr>
            <p:cNvPr id="41" name="자유형 35">
              <a:extLst>
                <a:ext uri="{FF2B5EF4-FFF2-40B4-BE49-F238E27FC236}">
                  <a16:creationId xmlns:a16="http://schemas.microsoft.com/office/drawing/2014/main" id="{40AA0466-0C9E-4FEE-84A6-47CCC4F4DF6A}"/>
                </a:ext>
              </a:extLst>
            </p:cNvPr>
            <p:cNvSpPr/>
            <p:nvPr/>
          </p:nvSpPr>
          <p:spPr>
            <a:xfrm>
              <a:off x="5476097" y="3436653"/>
              <a:ext cx="5202486" cy="308884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9155 w 6164486"/>
                <a:gd name="connsiteY0" fmla="*/ 3034046 h 6122896"/>
                <a:gd name="connsiteX1" fmla="*/ 3064921 w 6164486"/>
                <a:gd name="connsiteY1" fmla="*/ 4366463 h 6122896"/>
                <a:gd name="connsiteX2" fmla="*/ 4370149 w 6164486"/>
                <a:gd name="connsiteY2" fmla="*/ 3044609 h 6122896"/>
                <a:gd name="connsiteX3" fmla="*/ 4368129 w 6164486"/>
                <a:gd name="connsiteY3" fmla="*/ 4659983 h 6122896"/>
                <a:gd name="connsiteX4" fmla="*/ 5667261 w 6164486"/>
                <a:gd name="connsiteY4" fmla="*/ 4662498 h 6122896"/>
                <a:gd name="connsiteX5" fmla="*/ 5600049 w 6164486"/>
                <a:gd name="connsiteY5" fmla="*/ 4773133 h 6122896"/>
                <a:gd name="connsiteX6" fmla="*/ 3061448 w 6164486"/>
                <a:gd name="connsiteY6" fmla="*/ 6122896 h 6122896"/>
                <a:gd name="connsiteX7" fmla="*/ 522848 w 6164486"/>
                <a:gd name="connsiteY7" fmla="*/ 4773133 h 6122896"/>
                <a:gd name="connsiteX8" fmla="*/ 464775 w 6164486"/>
                <a:gd name="connsiteY8" fmla="*/ 4677543 h 6122896"/>
                <a:gd name="connsiteX9" fmla="*/ 1733517 w 6164486"/>
                <a:gd name="connsiteY9" fmla="*/ 4648704 h 6122896"/>
                <a:gd name="connsiteX10" fmla="*/ 1739155 w 6164486"/>
                <a:gd name="connsiteY10" fmla="*/ 3034046 h 6122896"/>
                <a:gd name="connsiteX11" fmla="*/ 3061448 w 6164486"/>
                <a:gd name="connsiteY11" fmla="*/ 0 h 6122896"/>
                <a:gd name="connsiteX12" fmla="*/ 6122896 w 6164486"/>
                <a:gd name="connsiteY12" fmla="*/ 3061448 h 6122896"/>
                <a:gd name="connsiteX13" fmla="*/ 1075767 w 6164486"/>
                <a:gd name="connsiteY13" fmla="*/ 1485467 h 6122896"/>
                <a:gd name="connsiteX14" fmla="*/ 1061163 w 6164486"/>
                <a:gd name="connsiteY14" fmla="*/ 4029847 h 6122896"/>
                <a:gd name="connsiteX15" fmla="*/ 156578 w 6164486"/>
                <a:gd name="connsiteY15" fmla="*/ 4023580 h 6122896"/>
                <a:gd name="connsiteX16" fmla="*/ 137637 w 6164486"/>
                <a:gd name="connsiteY16" fmla="*/ 3971829 h 6122896"/>
                <a:gd name="connsiteX17" fmla="*/ 0 w 6164486"/>
                <a:gd name="connsiteY17" fmla="*/ 3061448 h 6122896"/>
                <a:gd name="connsiteX18" fmla="*/ 3061448 w 6164486"/>
                <a:gd name="connsiteY18" fmla="*/ 0 h 6122896"/>
                <a:gd name="connsiteX0" fmla="*/ 1739155 w 5667261"/>
                <a:gd name="connsiteY0" fmla="*/ 3074511 h 6163361"/>
                <a:gd name="connsiteX1" fmla="*/ 3064921 w 5667261"/>
                <a:gd name="connsiteY1" fmla="*/ 4406928 h 6163361"/>
                <a:gd name="connsiteX2" fmla="*/ 4370149 w 5667261"/>
                <a:gd name="connsiteY2" fmla="*/ 3085074 h 6163361"/>
                <a:gd name="connsiteX3" fmla="*/ 4368129 w 5667261"/>
                <a:gd name="connsiteY3" fmla="*/ 4700448 h 6163361"/>
                <a:gd name="connsiteX4" fmla="*/ 5667261 w 5667261"/>
                <a:gd name="connsiteY4" fmla="*/ 4702963 h 6163361"/>
                <a:gd name="connsiteX5" fmla="*/ 5600049 w 5667261"/>
                <a:gd name="connsiteY5" fmla="*/ 4813598 h 6163361"/>
                <a:gd name="connsiteX6" fmla="*/ 3061448 w 5667261"/>
                <a:gd name="connsiteY6" fmla="*/ 6163361 h 6163361"/>
                <a:gd name="connsiteX7" fmla="*/ 522848 w 5667261"/>
                <a:gd name="connsiteY7" fmla="*/ 4813598 h 6163361"/>
                <a:gd name="connsiteX8" fmla="*/ 464775 w 5667261"/>
                <a:gd name="connsiteY8" fmla="*/ 4718008 h 6163361"/>
                <a:gd name="connsiteX9" fmla="*/ 1733517 w 5667261"/>
                <a:gd name="connsiteY9" fmla="*/ 4689169 h 6163361"/>
                <a:gd name="connsiteX10" fmla="*/ 1739155 w 5667261"/>
                <a:gd name="connsiteY10" fmla="*/ 3074511 h 6163361"/>
                <a:gd name="connsiteX11" fmla="*/ 3061448 w 5667261"/>
                <a:gd name="connsiteY11" fmla="*/ 40465 h 6163361"/>
                <a:gd name="connsiteX12" fmla="*/ 1075767 w 5667261"/>
                <a:gd name="connsiteY12" fmla="*/ 1525932 h 6163361"/>
                <a:gd name="connsiteX13" fmla="*/ 1061163 w 5667261"/>
                <a:gd name="connsiteY13" fmla="*/ 4070312 h 6163361"/>
                <a:gd name="connsiteX14" fmla="*/ 156578 w 5667261"/>
                <a:gd name="connsiteY14" fmla="*/ 4064045 h 6163361"/>
                <a:gd name="connsiteX15" fmla="*/ 137637 w 5667261"/>
                <a:gd name="connsiteY15" fmla="*/ 4012294 h 6163361"/>
                <a:gd name="connsiteX16" fmla="*/ 0 w 5667261"/>
                <a:gd name="connsiteY16" fmla="*/ 3101913 h 6163361"/>
                <a:gd name="connsiteX17" fmla="*/ 3061448 w 5667261"/>
                <a:gd name="connsiteY17" fmla="*/ 40465 h 6163361"/>
                <a:gd name="connsiteX0" fmla="*/ 1739155 w 5667261"/>
                <a:gd name="connsiteY0" fmla="*/ 1562154 h 4651004"/>
                <a:gd name="connsiteX1" fmla="*/ 3064921 w 5667261"/>
                <a:gd name="connsiteY1" fmla="*/ 2894571 h 4651004"/>
                <a:gd name="connsiteX2" fmla="*/ 4370149 w 5667261"/>
                <a:gd name="connsiteY2" fmla="*/ 1572717 h 4651004"/>
                <a:gd name="connsiteX3" fmla="*/ 4368129 w 5667261"/>
                <a:gd name="connsiteY3" fmla="*/ 3188091 h 4651004"/>
                <a:gd name="connsiteX4" fmla="*/ 5667261 w 5667261"/>
                <a:gd name="connsiteY4" fmla="*/ 3190606 h 4651004"/>
                <a:gd name="connsiteX5" fmla="*/ 5600049 w 5667261"/>
                <a:gd name="connsiteY5" fmla="*/ 3301241 h 4651004"/>
                <a:gd name="connsiteX6" fmla="*/ 3061448 w 5667261"/>
                <a:gd name="connsiteY6" fmla="*/ 4651004 h 4651004"/>
                <a:gd name="connsiteX7" fmla="*/ 522848 w 5667261"/>
                <a:gd name="connsiteY7" fmla="*/ 3301241 h 4651004"/>
                <a:gd name="connsiteX8" fmla="*/ 464775 w 5667261"/>
                <a:gd name="connsiteY8" fmla="*/ 3205651 h 4651004"/>
                <a:gd name="connsiteX9" fmla="*/ 1733517 w 5667261"/>
                <a:gd name="connsiteY9" fmla="*/ 3176812 h 4651004"/>
                <a:gd name="connsiteX10" fmla="*/ 1739155 w 5667261"/>
                <a:gd name="connsiteY10" fmla="*/ 1562154 h 4651004"/>
                <a:gd name="connsiteX11" fmla="*/ 0 w 5667261"/>
                <a:gd name="connsiteY11" fmla="*/ 1589556 h 4651004"/>
                <a:gd name="connsiteX12" fmla="*/ 1075767 w 5667261"/>
                <a:gd name="connsiteY12" fmla="*/ 13575 h 4651004"/>
                <a:gd name="connsiteX13" fmla="*/ 1061163 w 5667261"/>
                <a:gd name="connsiteY13" fmla="*/ 2557955 h 4651004"/>
                <a:gd name="connsiteX14" fmla="*/ 156578 w 5667261"/>
                <a:gd name="connsiteY14" fmla="*/ 2551688 h 4651004"/>
                <a:gd name="connsiteX15" fmla="*/ 137637 w 5667261"/>
                <a:gd name="connsiteY15" fmla="*/ 2499937 h 4651004"/>
                <a:gd name="connsiteX16" fmla="*/ 0 w 5667261"/>
                <a:gd name="connsiteY16" fmla="*/ 1589556 h 4651004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061163 w 5667261"/>
                <a:gd name="connsiteY12" fmla="*/ 995801 h 3088850"/>
                <a:gd name="connsiteX13" fmla="*/ 156578 w 5667261"/>
                <a:gd name="connsiteY13" fmla="*/ 989534 h 3088850"/>
                <a:gd name="connsiteX14" fmla="*/ 137637 w 5667261"/>
                <a:gd name="connsiteY14" fmla="*/ 937783 h 3088850"/>
                <a:gd name="connsiteX15" fmla="*/ 0 w 5667261"/>
                <a:gd name="connsiteY15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137637 w 5667261"/>
                <a:gd name="connsiteY13" fmla="*/ 937783 h 3088850"/>
                <a:gd name="connsiteX14" fmla="*/ 0 w 5667261"/>
                <a:gd name="connsiteY14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0 w 5667261"/>
                <a:gd name="connsiteY13" fmla="*/ 27402 h 3088850"/>
                <a:gd name="connsiteX0" fmla="*/ 1274380 w 5202486"/>
                <a:gd name="connsiteY0" fmla="*/ 0 h 3088850"/>
                <a:gd name="connsiteX1" fmla="*/ 2600146 w 5202486"/>
                <a:gd name="connsiteY1" fmla="*/ 1332417 h 3088850"/>
                <a:gd name="connsiteX2" fmla="*/ 3905374 w 5202486"/>
                <a:gd name="connsiteY2" fmla="*/ 10563 h 3088850"/>
                <a:gd name="connsiteX3" fmla="*/ 3903354 w 5202486"/>
                <a:gd name="connsiteY3" fmla="*/ 1625937 h 3088850"/>
                <a:gd name="connsiteX4" fmla="*/ 5202486 w 5202486"/>
                <a:gd name="connsiteY4" fmla="*/ 1628452 h 3088850"/>
                <a:gd name="connsiteX5" fmla="*/ 5135274 w 5202486"/>
                <a:gd name="connsiteY5" fmla="*/ 1739087 h 3088850"/>
                <a:gd name="connsiteX6" fmla="*/ 2596673 w 5202486"/>
                <a:gd name="connsiteY6" fmla="*/ 3088850 h 3088850"/>
                <a:gd name="connsiteX7" fmla="*/ 58073 w 5202486"/>
                <a:gd name="connsiteY7" fmla="*/ 1739087 h 3088850"/>
                <a:gd name="connsiteX8" fmla="*/ 0 w 5202486"/>
                <a:gd name="connsiteY8" fmla="*/ 1643497 h 3088850"/>
                <a:gd name="connsiteX9" fmla="*/ 1268742 w 5202486"/>
                <a:gd name="connsiteY9" fmla="*/ 1614658 h 3088850"/>
                <a:gd name="connsiteX10" fmla="*/ 1274380 w 5202486"/>
                <a:gd name="connsiteY10" fmla="*/ 0 h 308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02486" h="3088850">
                  <a:moveTo>
                    <a:pt x="1274380" y="0"/>
                  </a:moveTo>
                  <a:lnTo>
                    <a:pt x="2600146" y="1332417"/>
                  </a:lnTo>
                  <a:lnTo>
                    <a:pt x="3905374" y="10563"/>
                  </a:lnTo>
                  <a:cubicBezTo>
                    <a:pt x="3908026" y="541263"/>
                    <a:pt x="3900702" y="1095237"/>
                    <a:pt x="3903354" y="1625937"/>
                  </a:cubicBezTo>
                  <a:lnTo>
                    <a:pt x="5202486" y="1628452"/>
                  </a:lnTo>
                  <a:lnTo>
                    <a:pt x="5135274" y="1739087"/>
                  </a:lnTo>
                  <a:cubicBezTo>
                    <a:pt x="4585109" y="2553437"/>
                    <a:pt x="3653417" y="3088850"/>
                    <a:pt x="2596673" y="3088850"/>
                  </a:cubicBezTo>
                  <a:cubicBezTo>
                    <a:pt x="1539929" y="3088850"/>
                    <a:pt x="608237" y="2553437"/>
                    <a:pt x="58073" y="1739087"/>
                  </a:cubicBezTo>
                  <a:lnTo>
                    <a:pt x="0" y="1643497"/>
                  </a:lnTo>
                  <a:lnTo>
                    <a:pt x="1268742" y="1614658"/>
                  </a:lnTo>
                  <a:cubicBezTo>
                    <a:pt x="1270621" y="1076439"/>
                    <a:pt x="1272501" y="538219"/>
                    <a:pt x="127438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자유형 33">
              <a:extLst>
                <a:ext uri="{FF2B5EF4-FFF2-40B4-BE49-F238E27FC236}">
                  <a16:creationId xmlns:a16="http://schemas.microsoft.com/office/drawing/2014/main" id="{0CB1557C-A80C-4B08-B924-8968F991F5A7}"/>
                </a:ext>
              </a:extLst>
            </p:cNvPr>
            <p:cNvSpPr/>
            <p:nvPr/>
          </p:nvSpPr>
          <p:spPr>
            <a:xfrm>
              <a:off x="5015894" y="414040"/>
              <a:ext cx="6122896" cy="404141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3517 w 6122896"/>
                <a:gd name="connsiteY0" fmla="*/ 4648704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3061448 w 6122896"/>
                <a:gd name="connsiteY10" fmla="*/ 0 h 6122896"/>
                <a:gd name="connsiteX11" fmla="*/ 6122896 w 6122896"/>
                <a:gd name="connsiteY11" fmla="*/ 3061448 h 6122896"/>
                <a:gd name="connsiteX12" fmla="*/ 5985259 w 6122896"/>
                <a:gd name="connsiteY12" fmla="*/ 3971829 h 6122896"/>
                <a:gd name="connsiteX13" fmla="*/ 5962854 w 6122896"/>
                <a:gd name="connsiteY13" fmla="*/ 4033046 h 6122896"/>
                <a:gd name="connsiteX14" fmla="*/ 5046121 w 6122896"/>
                <a:gd name="connsiteY14" fmla="*/ 4041419 h 6122896"/>
                <a:gd name="connsiteX15" fmla="*/ 5038167 w 6122896"/>
                <a:gd name="connsiteY15" fmla="*/ 1486477 h 6122896"/>
                <a:gd name="connsiteX16" fmla="*/ 3060292 w 6122896"/>
                <a:gd name="connsiteY16" fmla="*/ 3462038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3517 w 6122896"/>
                <a:gd name="connsiteY0" fmla="*/ 4648704 h 6122896"/>
                <a:gd name="connsiteX1" fmla="*/ 4370149 w 6122896"/>
                <a:gd name="connsiteY1" fmla="*/ 3044609 h 6122896"/>
                <a:gd name="connsiteX2" fmla="*/ 4368129 w 6122896"/>
                <a:gd name="connsiteY2" fmla="*/ 4659983 h 6122896"/>
                <a:gd name="connsiteX3" fmla="*/ 5667261 w 6122896"/>
                <a:gd name="connsiteY3" fmla="*/ 4662498 h 6122896"/>
                <a:gd name="connsiteX4" fmla="*/ 5600049 w 6122896"/>
                <a:gd name="connsiteY4" fmla="*/ 4773133 h 6122896"/>
                <a:gd name="connsiteX5" fmla="*/ 3061448 w 6122896"/>
                <a:gd name="connsiteY5" fmla="*/ 6122896 h 6122896"/>
                <a:gd name="connsiteX6" fmla="*/ 522848 w 6122896"/>
                <a:gd name="connsiteY6" fmla="*/ 4773133 h 6122896"/>
                <a:gd name="connsiteX7" fmla="*/ 464775 w 6122896"/>
                <a:gd name="connsiteY7" fmla="*/ 4677543 h 6122896"/>
                <a:gd name="connsiteX8" fmla="*/ 1733517 w 6122896"/>
                <a:gd name="connsiteY8" fmla="*/ 4648704 h 6122896"/>
                <a:gd name="connsiteX9" fmla="*/ 3061448 w 6122896"/>
                <a:gd name="connsiteY9" fmla="*/ 0 h 6122896"/>
                <a:gd name="connsiteX10" fmla="*/ 6122896 w 6122896"/>
                <a:gd name="connsiteY10" fmla="*/ 3061448 h 6122896"/>
                <a:gd name="connsiteX11" fmla="*/ 5985259 w 6122896"/>
                <a:gd name="connsiteY11" fmla="*/ 3971829 h 6122896"/>
                <a:gd name="connsiteX12" fmla="*/ 5962854 w 6122896"/>
                <a:gd name="connsiteY12" fmla="*/ 4033046 h 6122896"/>
                <a:gd name="connsiteX13" fmla="*/ 5046121 w 6122896"/>
                <a:gd name="connsiteY13" fmla="*/ 4041419 h 6122896"/>
                <a:gd name="connsiteX14" fmla="*/ 5038167 w 6122896"/>
                <a:gd name="connsiteY14" fmla="*/ 1486477 h 6122896"/>
                <a:gd name="connsiteX15" fmla="*/ 3060292 w 6122896"/>
                <a:gd name="connsiteY15" fmla="*/ 3462038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3517 w 6122896"/>
                <a:gd name="connsiteY0" fmla="*/ 4648704 h 6122896"/>
                <a:gd name="connsiteX1" fmla="*/ 4368129 w 6122896"/>
                <a:gd name="connsiteY1" fmla="*/ 4659983 h 6122896"/>
                <a:gd name="connsiteX2" fmla="*/ 5667261 w 6122896"/>
                <a:gd name="connsiteY2" fmla="*/ 4662498 h 6122896"/>
                <a:gd name="connsiteX3" fmla="*/ 5600049 w 6122896"/>
                <a:gd name="connsiteY3" fmla="*/ 4773133 h 6122896"/>
                <a:gd name="connsiteX4" fmla="*/ 3061448 w 6122896"/>
                <a:gd name="connsiteY4" fmla="*/ 6122896 h 6122896"/>
                <a:gd name="connsiteX5" fmla="*/ 522848 w 6122896"/>
                <a:gd name="connsiteY5" fmla="*/ 4773133 h 6122896"/>
                <a:gd name="connsiteX6" fmla="*/ 464775 w 6122896"/>
                <a:gd name="connsiteY6" fmla="*/ 4677543 h 6122896"/>
                <a:gd name="connsiteX7" fmla="*/ 1733517 w 6122896"/>
                <a:gd name="connsiteY7" fmla="*/ 4648704 h 6122896"/>
                <a:gd name="connsiteX8" fmla="*/ 3061448 w 6122896"/>
                <a:gd name="connsiteY8" fmla="*/ 0 h 6122896"/>
                <a:gd name="connsiteX9" fmla="*/ 6122896 w 6122896"/>
                <a:gd name="connsiteY9" fmla="*/ 3061448 h 6122896"/>
                <a:gd name="connsiteX10" fmla="*/ 5985259 w 6122896"/>
                <a:gd name="connsiteY10" fmla="*/ 3971829 h 6122896"/>
                <a:gd name="connsiteX11" fmla="*/ 5962854 w 6122896"/>
                <a:gd name="connsiteY11" fmla="*/ 4033046 h 6122896"/>
                <a:gd name="connsiteX12" fmla="*/ 5046121 w 6122896"/>
                <a:gd name="connsiteY12" fmla="*/ 4041419 h 6122896"/>
                <a:gd name="connsiteX13" fmla="*/ 5038167 w 6122896"/>
                <a:gd name="connsiteY13" fmla="*/ 1486477 h 6122896"/>
                <a:gd name="connsiteX14" fmla="*/ 3060292 w 6122896"/>
                <a:gd name="connsiteY14" fmla="*/ 3462038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3517 w 6122896"/>
                <a:gd name="connsiteY0" fmla="*/ 4648704 h 6122896"/>
                <a:gd name="connsiteX1" fmla="*/ 5667261 w 6122896"/>
                <a:gd name="connsiteY1" fmla="*/ 4662498 h 6122896"/>
                <a:gd name="connsiteX2" fmla="*/ 5600049 w 6122896"/>
                <a:gd name="connsiteY2" fmla="*/ 4773133 h 6122896"/>
                <a:gd name="connsiteX3" fmla="*/ 3061448 w 6122896"/>
                <a:gd name="connsiteY3" fmla="*/ 6122896 h 6122896"/>
                <a:gd name="connsiteX4" fmla="*/ 522848 w 6122896"/>
                <a:gd name="connsiteY4" fmla="*/ 4773133 h 6122896"/>
                <a:gd name="connsiteX5" fmla="*/ 464775 w 6122896"/>
                <a:gd name="connsiteY5" fmla="*/ 4677543 h 6122896"/>
                <a:gd name="connsiteX6" fmla="*/ 1733517 w 6122896"/>
                <a:gd name="connsiteY6" fmla="*/ 4648704 h 6122896"/>
                <a:gd name="connsiteX7" fmla="*/ 3061448 w 6122896"/>
                <a:gd name="connsiteY7" fmla="*/ 0 h 6122896"/>
                <a:gd name="connsiteX8" fmla="*/ 6122896 w 6122896"/>
                <a:gd name="connsiteY8" fmla="*/ 3061448 h 6122896"/>
                <a:gd name="connsiteX9" fmla="*/ 5985259 w 6122896"/>
                <a:gd name="connsiteY9" fmla="*/ 3971829 h 6122896"/>
                <a:gd name="connsiteX10" fmla="*/ 5962854 w 6122896"/>
                <a:gd name="connsiteY10" fmla="*/ 4033046 h 6122896"/>
                <a:gd name="connsiteX11" fmla="*/ 5046121 w 6122896"/>
                <a:gd name="connsiteY11" fmla="*/ 4041419 h 6122896"/>
                <a:gd name="connsiteX12" fmla="*/ 5038167 w 6122896"/>
                <a:gd name="connsiteY12" fmla="*/ 1486477 h 6122896"/>
                <a:gd name="connsiteX13" fmla="*/ 3060292 w 6122896"/>
                <a:gd name="connsiteY13" fmla="*/ 3462038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3517 w 6122896"/>
                <a:gd name="connsiteY0" fmla="*/ 4648704 h 4786039"/>
                <a:gd name="connsiteX1" fmla="*/ 5667261 w 6122896"/>
                <a:gd name="connsiteY1" fmla="*/ 4662498 h 4786039"/>
                <a:gd name="connsiteX2" fmla="*/ 5600049 w 6122896"/>
                <a:gd name="connsiteY2" fmla="*/ 4773133 h 4786039"/>
                <a:gd name="connsiteX3" fmla="*/ 522848 w 6122896"/>
                <a:gd name="connsiteY3" fmla="*/ 4773133 h 4786039"/>
                <a:gd name="connsiteX4" fmla="*/ 464775 w 6122896"/>
                <a:gd name="connsiteY4" fmla="*/ 4677543 h 4786039"/>
                <a:gd name="connsiteX5" fmla="*/ 1733517 w 6122896"/>
                <a:gd name="connsiteY5" fmla="*/ 4648704 h 4786039"/>
                <a:gd name="connsiteX6" fmla="*/ 3061448 w 6122896"/>
                <a:gd name="connsiteY6" fmla="*/ 0 h 4786039"/>
                <a:gd name="connsiteX7" fmla="*/ 6122896 w 6122896"/>
                <a:gd name="connsiteY7" fmla="*/ 3061448 h 4786039"/>
                <a:gd name="connsiteX8" fmla="*/ 5985259 w 6122896"/>
                <a:gd name="connsiteY8" fmla="*/ 3971829 h 4786039"/>
                <a:gd name="connsiteX9" fmla="*/ 5962854 w 6122896"/>
                <a:gd name="connsiteY9" fmla="*/ 4033046 h 4786039"/>
                <a:gd name="connsiteX10" fmla="*/ 5046121 w 6122896"/>
                <a:gd name="connsiteY10" fmla="*/ 4041419 h 4786039"/>
                <a:gd name="connsiteX11" fmla="*/ 5038167 w 6122896"/>
                <a:gd name="connsiteY11" fmla="*/ 1486477 h 4786039"/>
                <a:gd name="connsiteX12" fmla="*/ 3060292 w 6122896"/>
                <a:gd name="connsiteY12" fmla="*/ 3462038 h 4786039"/>
                <a:gd name="connsiteX13" fmla="*/ 1075767 w 6122896"/>
                <a:gd name="connsiteY13" fmla="*/ 1485467 h 4786039"/>
                <a:gd name="connsiteX14" fmla="*/ 1061163 w 6122896"/>
                <a:gd name="connsiteY14" fmla="*/ 4029847 h 4786039"/>
                <a:gd name="connsiteX15" fmla="*/ 156578 w 6122896"/>
                <a:gd name="connsiteY15" fmla="*/ 4023580 h 4786039"/>
                <a:gd name="connsiteX16" fmla="*/ 137637 w 6122896"/>
                <a:gd name="connsiteY16" fmla="*/ 3971829 h 4786039"/>
                <a:gd name="connsiteX17" fmla="*/ 0 w 6122896"/>
                <a:gd name="connsiteY17" fmla="*/ 3061448 h 4786039"/>
                <a:gd name="connsiteX18" fmla="*/ 3061448 w 6122896"/>
                <a:gd name="connsiteY18" fmla="*/ 0 h 4786039"/>
                <a:gd name="connsiteX0" fmla="*/ 1733517 w 6122896"/>
                <a:gd name="connsiteY0" fmla="*/ 4648704 h 4773133"/>
                <a:gd name="connsiteX1" fmla="*/ 5667261 w 6122896"/>
                <a:gd name="connsiteY1" fmla="*/ 4662498 h 4773133"/>
                <a:gd name="connsiteX2" fmla="*/ 522848 w 6122896"/>
                <a:gd name="connsiteY2" fmla="*/ 4773133 h 4773133"/>
                <a:gd name="connsiteX3" fmla="*/ 464775 w 6122896"/>
                <a:gd name="connsiteY3" fmla="*/ 4677543 h 4773133"/>
                <a:gd name="connsiteX4" fmla="*/ 1733517 w 6122896"/>
                <a:gd name="connsiteY4" fmla="*/ 4648704 h 4773133"/>
                <a:gd name="connsiteX5" fmla="*/ 3061448 w 6122896"/>
                <a:gd name="connsiteY5" fmla="*/ 0 h 4773133"/>
                <a:gd name="connsiteX6" fmla="*/ 6122896 w 6122896"/>
                <a:gd name="connsiteY6" fmla="*/ 3061448 h 4773133"/>
                <a:gd name="connsiteX7" fmla="*/ 5985259 w 6122896"/>
                <a:gd name="connsiteY7" fmla="*/ 3971829 h 4773133"/>
                <a:gd name="connsiteX8" fmla="*/ 5962854 w 6122896"/>
                <a:gd name="connsiteY8" fmla="*/ 4033046 h 4773133"/>
                <a:gd name="connsiteX9" fmla="*/ 5046121 w 6122896"/>
                <a:gd name="connsiteY9" fmla="*/ 4041419 h 4773133"/>
                <a:gd name="connsiteX10" fmla="*/ 5038167 w 6122896"/>
                <a:gd name="connsiteY10" fmla="*/ 1486477 h 4773133"/>
                <a:gd name="connsiteX11" fmla="*/ 3060292 w 6122896"/>
                <a:gd name="connsiteY11" fmla="*/ 3462038 h 4773133"/>
                <a:gd name="connsiteX12" fmla="*/ 1075767 w 6122896"/>
                <a:gd name="connsiteY12" fmla="*/ 1485467 h 4773133"/>
                <a:gd name="connsiteX13" fmla="*/ 1061163 w 6122896"/>
                <a:gd name="connsiteY13" fmla="*/ 4029847 h 4773133"/>
                <a:gd name="connsiteX14" fmla="*/ 156578 w 6122896"/>
                <a:gd name="connsiteY14" fmla="*/ 4023580 h 4773133"/>
                <a:gd name="connsiteX15" fmla="*/ 137637 w 6122896"/>
                <a:gd name="connsiteY15" fmla="*/ 3971829 h 4773133"/>
                <a:gd name="connsiteX16" fmla="*/ 0 w 6122896"/>
                <a:gd name="connsiteY16" fmla="*/ 3061448 h 4773133"/>
                <a:gd name="connsiteX17" fmla="*/ 3061448 w 6122896"/>
                <a:gd name="connsiteY17" fmla="*/ 0 h 4773133"/>
                <a:gd name="connsiteX0" fmla="*/ 1733517 w 6122896"/>
                <a:gd name="connsiteY0" fmla="*/ 4648704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1733517 w 6122896"/>
                <a:gd name="connsiteY3" fmla="*/ 4648704 h 4773133"/>
                <a:gd name="connsiteX4" fmla="*/ 3061448 w 6122896"/>
                <a:gd name="connsiteY4" fmla="*/ 0 h 4773133"/>
                <a:gd name="connsiteX5" fmla="*/ 6122896 w 6122896"/>
                <a:gd name="connsiteY5" fmla="*/ 3061448 h 4773133"/>
                <a:gd name="connsiteX6" fmla="*/ 5985259 w 6122896"/>
                <a:gd name="connsiteY6" fmla="*/ 3971829 h 4773133"/>
                <a:gd name="connsiteX7" fmla="*/ 5962854 w 6122896"/>
                <a:gd name="connsiteY7" fmla="*/ 4033046 h 4773133"/>
                <a:gd name="connsiteX8" fmla="*/ 5046121 w 6122896"/>
                <a:gd name="connsiteY8" fmla="*/ 4041419 h 4773133"/>
                <a:gd name="connsiteX9" fmla="*/ 5038167 w 6122896"/>
                <a:gd name="connsiteY9" fmla="*/ 1486477 h 4773133"/>
                <a:gd name="connsiteX10" fmla="*/ 3060292 w 6122896"/>
                <a:gd name="connsiteY10" fmla="*/ 3462038 h 4773133"/>
                <a:gd name="connsiteX11" fmla="*/ 1075767 w 6122896"/>
                <a:gd name="connsiteY11" fmla="*/ 1485467 h 4773133"/>
                <a:gd name="connsiteX12" fmla="*/ 1061163 w 6122896"/>
                <a:gd name="connsiteY12" fmla="*/ 4029847 h 4773133"/>
                <a:gd name="connsiteX13" fmla="*/ 156578 w 6122896"/>
                <a:gd name="connsiteY13" fmla="*/ 4023580 h 4773133"/>
                <a:gd name="connsiteX14" fmla="*/ 137637 w 6122896"/>
                <a:gd name="connsiteY14" fmla="*/ 3971829 h 4773133"/>
                <a:gd name="connsiteX15" fmla="*/ 0 w 6122896"/>
                <a:gd name="connsiteY15" fmla="*/ 3061448 h 4773133"/>
                <a:gd name="connsiteX16" fmla="*/ 3061448 w 6122896"/>
                <a:gd name="connsiteY16" fmla="*/ 0 h 4773133"/>
                <a:gd name="connsiteX0" fmla="*/ 464775 w 6122896"/>
                <a:gd name="connsiteY0" fmla="*/ 4677543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3061448 w 6122896"/>
                <a:gd name="connsiteY3" fmla="*/ 0 h 4773133"/>
                <a:gd name="connsiteX4" fmla="*/ 6122896 w 6122896"/>
                <a:gd name="connsiteY4" fmla="*/ 3061448 h 4773133"/>
                <a:gd name="connsiteX5" fmla="*/ 5985259 w 6122896"/>
                <a:gd name="connsiteY5" fmla="*/ 3971829 h 4773133"/>
                <a:gd name="connsiteX6" fmla="*/ 5962854 w 6122896"/>
                <a:gd name="connsiteY6" fmla="*/ 4033046 h 4773133"/>
                <a:gd name="connsiteX7" fmla="*/ 5046121 w 6122896"/>
                <a:gd name="connsiteY7" fmla="*/ 4041419 h 4773133"/>
                <a:gd name="connsiteX8" fmla="*/ 5038167 w 6122896"/>
                <a:gd name="connsiteY8" fmla="*/ 1486477 h 4773133"/>
                <a:gd name="connsiteX9" fmla="*/ 3060292 w 6122896"/>
                <a:gd name="connsiteY9" fmla="*/ 3462038 h 4773133"/>
                <a:gd name="connsiteX10" fmla="*/ 1075767 w 6122896"/>
                <a:gd name="connsiteY10" fmla="*/ 1485467 h 4773133"/>
                <a:gd name="connsiteX11" fmla="*/ 1061163 w 6122896"/>
                <a:gd name="connsiteY11" fmla="*/ 4029847 h 4773133"/>
                <a:gd name="connsiteX12" fmla="*/ 156578 w 6122896"/>
                <a:gd name="connsiteY12" fmla="*/ 4023580 h 4773133"/>
                <a:gd name="connsiteX13" fmla="*/ 137637 w 6122896"/>
                <a:gd name="connsiteY13" fmla="*/ 3971829 h 4773133"/>
                <a:gd name="connsiteX14" fmla="*/ 0 w 6122896"/>
                <a:gd name="connsiteY14" fmla="*/ 3061448 h 4773133"/>
                <a:gd name="connsiteX15" fmla="*/ 3061448 w 6122896"/>
                <a:gd name="connsiteY15" fmla="*/ 0 h 4773133"/>
                <a:gd name="connsiteX0" fmla="*/ 3061448 w 6122896"/>
                <a:gd name="connsiteY0" fmla="*/ 0 h 4041419"/>
                <a:gd name="connsiteX1" fmla="*/ 6122896 w 6122896"/>
                <a:gd name="connsiteY1" fmla="*/ 3061448 h 4041419"/>
                <a:gd name="connsiteX2" fmla="*/ 5985259 w 6122896"/>
                <a:gd name="connsiteY2" fmla="*/ 3971829 h 4041419"/>
                <a:gd name="connsiteX3" fmla="*/ 5962854 w 6122896"/>
                <a:gd name="connsiteY3" fmla="*/ 4033046 h 4041419"/>
                <a:gd name="connsiteX4" fmla="*/ 5046121 w 6122896"/>
                <a:gd name="connsiteY4" fmla="*/ 4041419 h 4041419"/>
                <a:gd name="connsiteX5" fmla="*/ 5038167 w 6122896"/>
                <a:gd name="connsiteY5" fmla="*/ 1486477 h 4041419"/>
                <a:gd name="connsiteX6" fmla="*/ 3060292 w 6122896"/>
                <a:gd name="connsiteY6" fmla="*/ 3462038 h 4041419"/>
                <a:gd name="connsiteX7" fmla="*/ 1075767 w 6122896"/>
                <a:gd name="connsiteY7" fmla="*/ 1485467 h 4041419"/>
                <a:gd name="connsiteX8" fmla="*/ 1061163 w 6122896"/>
                <a:gd name="connsiteY8" fmla="*/ 4029847 h 4041419"/>
                <a:gd name="connsiteX9" fmla="*/ 156578 w 6122896"/>
                <a:gd name="connsiteY9" fmla="*/ 4023580 h 4041419"/>
                <a:gd name="connsiteX10" fmla="*/ 137637 w 6122896"/>
                <a:gd name="connsiteY10" fmla="*/ 3971829 h 4041419"/>
                <a:gd name="connsiteX11" fmla="*/ 0 w 6122896"/>
                <a:gd name="connsiteY11" fmla="*/ 3061448 h 4041419"/>
                <a:gd name="connsiteX12" fmla="*/ 3061448 w 6122896"/>
                <a:gd name="connsiteY12" fmla="*/ 0 h 404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22896" h="4041419">
                  <a:moveTo>
                    <a:pt x="3061448" y="0"/>
                  </a:moveTo>
                  <a:cubicBezTo>
                    <a:pt x="4752239" y="0"/>
                    <a:pt x="6122896" y="1370657"/>
                    <a:pt x="6122896" y="3061448"/>
                  </a:cubicBezTo>
                  <a:cubicBezTo>
                    <a:pt x="6122896" y="3378471"/>
                    <a:pt x="6074709" y="3684240"/>
                    <a:pt x="5985259" y="3971829"/>
                  </a:cubicBezTo>
                  <a:lnTo>
                    <a:pt x="5962854" y="4033046"/>
                  </a:lnTo>
                  <a:lnTo>
                    <a:pt x="5046121" y="4041419"/>
                  </a:lnTo>
                  <a:cubicBezTo>
                    <a:pt x="5043470" y="3189772"/>
                    <a:pt x="5040818" y="2338124"/>
                    <a:pt x="5038167" y="1486477"/>
                  </a:cubicBezTo>
                  <a:lnTo>
                    <a:pt x="3060292" y="3462038"/>
                  </a:lnTo>
                  <a:lnTo>
                    <a:pt x="1075767" y="1485467"/>
                  </a:lnTo>
                  <a:lnTo>
                    <a:pt x="1061163" y="4029847"/>
                  </a:lnTo>
                  <a:lnTo>
                    <a:pt x="156578" y="4023580"/>
                  </a:lnTo>
                  <a:lnTo>
                    <a:pt x="137637" y="3971829"/>
                  </a:lnTo>
                  <a:cubicBezTo>
                    <a:pt x="48187" y="3684240"/>
                    <a:pt x="0" y="3378471"/>
                    <a:pt x="0" y="3061448"/>
                  </a:cubicBezTo>
                  <a:cubicBezTo>
                    <a:pt x="0" y="1370657"/>
                    <a:pt x="1370657" y="0"/>
                    <a:pt x="30614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0124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0">
            <a:extLst>
              <a:ext uri="{FF2B5EF4-FFF2-40B4-BE49-F238E27FC236}">
                <a16:creationId xmlns:a16="http://schemas.microsoft.com/office/drawing/2014/main" id="{D573D31B-8E34-412F-9F72-ECB534A9A46F}"/>
              </a:ext>
            </a:extLst>
          </p:cNvPr>
          <p:cNvSpPr/>
          <p:nvPr/>
        </p:nvSpPr>
        <p:spPr>
          <a:xfrm>
            <a:off x="4058842" y="2455837"/>
            <a:ext cx="683886" cy="6838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Oval 12">
            <a:extLst>
              <a:ext uri="{FF2B5EF4-FFF2-40B4-BE49-F238E27FC236}">
                <a16:creationId xmlns:a16="http://schemas.microsoft.com/office/drawing/2014/main" id="{C2EF0A4D-3DD4-428E-9D63-BD281190B70D}"/>
              </a:ext>
            </a:extLst>
          </p:cNvPr>
          <p:cNvSpPr/>
          <p:nvPr/>
        </p:nvSpPr>
        <p:spPr>
          <a:xfrm>
            <a:off x="4058842" y="3641977"/>
            <a:ext cx="683886" cy="6838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Oval 14">
            <a:extLst>
              <a:ext uri="{FF2B5EF4-FFF2-40B4-BE49-F238E27FC236}">
                <a16:creationId xmlns:a16="http://schemas.microsoft.com/office/drawing/2014/main" id="{3D0D2C68-095C-457B-923A-B5CDE50E65B9}"/>
              </a:ext>
            </a:extLst>
          </p:cNvPr>
          <p:cNvSpPr/>
          <p:nvPr/>
        </p:nvSpPr>
        <p:spPr>
          <a:xfrm>
            <a:off x="4058842" y="4828117"/>
            <a:ext cx="683886" cy="6838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4BD2DA2-5F29-4D62-966E-17F85597CA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altLang="ko-KR"/>
              <a:t>Inovação </a:t>
            </a:r>
            <a:endParaRPr lang="ko-KR" altLang="en-US" dirty="0"/>
          </a:p>
        </p:txBody>
      </p:sp>
      <p:sp>
        <p:nvSpPr>
          <p:cNvPr id="20" name="Text Placeholder 27">
            <a:extLst>
              <a:ext uri="{FF2B5EF4-FFF2-40B4-BE49-F238E27FC236}">
                <a16:creationId xmlns:a16="http://schemas.microsoft.com/office/drawing/2014/main" id="{7BA1DCC2-DC83-4139-B9CB-3FFC0C24DAA3}"/>
              </a:ext>
            </a:extLst>
          </p:cNvPr>
          <p:cNvSpPr txBox="1">
            <a:spLocks/>
          </p:cNvSpPr>
          <p:nvPr/>
        </p:nvSpPr>
        <p:spPr>
          <a:xfrm>
            <a:off x="4887619" y="2474615"/>
            <a:ext cx="2894719" cy="646331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wrap="square" lIns="108000" rtlCol="0" anchor="t">
            <a:spAutoFit/>
          </a:bodyPr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cs typeface="Arial" pitchFamily="34" charset="0"/>
              </a:rPr>
              <a:t>You can simply impress your audience and add a unique zing and appeal to your Presentations. </a:t>
            </a:r>
            <a:endParaRPr lang="en-US" altLang="ko-KR" dirty="0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0676220C-7C79-49DB-9328-60FAE7E6E19D}"/>
              </a:ext>
            </a:extLst>
          </p:cNvPr>
          <p:cNvSpPr txBox="1">
            <a:spLocks/>
          </p:cNvSpPr>
          <p:nvPr/>
        </p:nvSpPr>
        <p:spPr>
          <a:xfrm>
            <a:off x="4887619" y="3660755"/>
            <a:ext cx="2894719" cy="646331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wrap="square" lIns="108000" rtlCol="0" anchor="t">
            <a:spAutoFit/>
          </a:bodyPr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dirty="0"/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EA7BEED6-3278-4873-91CF-5E53E1775A18}"/>
              </a:ext>
            </a:extLst>
          </p:cNvPr>
          <p:cNvSpPr txBox="1">
            <a:spLocks/>
          </p:cNvSpPr>
          <p:nvPr/>
        </p:nvSpPr>
        <p:spPr>
          <a:xfrm>
            <a:off x="4887619" y="4846895"/>
            <a:ext cx="2894719" cy="646331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wrap="square" lIns="108000" rtlCol="0" anchor="t">
            <a:spAutoFit/>
          </a:bodyPr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cs typeface="Arial" pitchFamily="34" charset="0"/>
              </a:rPr>
              <a:t>You can simply impress your audience and add a unique zing and appeal to your Presentations. </a:t>
            </a:r>
            <a:endParaRPr lang="en-US" altLang="ko-KR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3002EB2-506C-4444-8C96-A692BC56ADB1}"/>
              </a:ext>
            </a:extLst>
          </p:cNvPr>
          <p:cNvSpPr/>
          <p:nvPr/>
        </p:nvSpPr>
        <p:spPr>
          <a:xfrm>
            <a:off x="685396" y="2309756"/>
            <a:ext cx="313926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OUR</a:t>
            </a:r>
          </a:p>
          <a:p>
            <a:r>
              <a:rPr lang="en-US" altLang="ko-KR" sz="4000" b="1" dirty="0">
                <a:solidFill>
                  <a:schemeClr val="bg1"/>
                </a:solidFill>
              </a:rPr>
              <a:t>CLIENTS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DD61A78-3F2F-4C7F-AB52-E86E0F082B73}"/>
              </a:ext>
            </a:extLst>
          </p:cNvPr>
          <p:cNvSpPr/>
          <p:nvPr/>
        </p:nvSpPr>
        <p:spPr>
          <a:xfrm>
            <a:off x="685397" y="3690280"/>
            <a:ext cx="29920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r>
              <a:rPr lang="en-US" altLang="ko-KR" sz="1200" dirty="0">
                <a:solidFill>
                  <a:schemeClr val="bg1"/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HY견명조" pitchFamily="18" charset="-127"/>
                <a:cs typeface="Arial" pitchFamily="34" charset="0"/>
              </a:rPr>
              <a:t>I hope and I believe that this Template will your Time, Money and Reputation.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8" name="Rectangle 16">
            <a:extLst>
              <a:ext uri="{FF2B5EF4-FFF2-40B4-BE49-F238E27FC236}">
                <a16:creationId xmlns:a16="http://schemas.microsoft.com/office/drawing/2014/main" id="{2FD61A90-52F0-47D8-AA1E-0A4A6B6F447B}"/>
              </a:ext>
            </a:extLst>
          </p:cNvPr>
          <p:cNvSpPr/>
          <p:nvPr/>
        </p:nvSpPr>
        <p:spPr>
          <a:xfrm rot="2700000">
            <a:off x="4288519" y="374554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2EC26EB6-44A4-42BF-9EDF-8B0BD973CF96}"/>
              </a:ext>
            </a:extLst>
          </p:cNvPr>
          <p:cNvSpPr/>
          <p:nvPr/>
        </p:nvSpPr>
        <p:spPr>
          <a:xfrm>
            <a:off x="4214453" y="2625696"/>
            <a:ext cx="360125" cy="33710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Freeform 19">
            <a:extLst>
              <a:ext uri="{FF2B5EF4-FFF2-40B4-BE49-F238E27FC236}">
                <a16:creationId xmlns:a16="http://schemas.microsoft.com/office/drawing/2014/main" id="{6615A711-36EE-4F83-A0BC-D27664DB3DC5}"/>
              </a:ext>
            </a:extLst>
          </p:cNvPr>
          <p:cNvSpPr/>
          <p:nvPr/>
        </p:nvSpPr>
        <p:spPr>
          <a:xfrm>
            <a:off x="4214453" y="4987815"/>
            <a:ext cx="360125" cy="354350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57808171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bitcoin-color-01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3479</TotalTime>
  <Words>3728</Words>
  <Application>Microsoft Office PowerPoint</Application>
  <PresentationFormat>Widescreen</PresentationFormat>
  <Paragraphs>387</Paragraphs>
  <Slides>45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45</vt:i4>
      </vt:variant>
    </vt:vector>
  </HeadingPairs>
  <TitlesOfParts>
    <vt:vector size="53" baseType="lpstr">
      <vt:lpstr>Arial</vt:lpstr>
      <vt:lpstr>Calibri</vt:lpstr>
      <vt:lpstr>Helvetica Neue</vt:lpstr>
      <vt:lpstr>inherit</vt:lpstr>
      <vt:lpstr>Wingdings</vt:lpstr>
      <vt:lpstr>Cover and End Slide Master</vt:lpstr>
      <vt:lpstr>Contents Slide Master</vt:lpstr>
      <vt:lpstr>Section Break Slide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Demonstração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FABÍOLA CANEDO YUGAR</cp:lastModifiedBy>
  <cp:revision>100</cp:revision>
  <dcterms:created xsi:type="dcterms:W3CDTF">2018-04-24T17:14:44Z</dcterms:created>
  <dcterms:modified xsi:type="dcterms:W3CDTF">2019-11-28T21:55:45Z</dcterms:modified>
</cp:coreProperties>
</file>

<file path=docProps/thumbnail.jpeg>
</file>